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9" r:id="rId4"/>
    <p:sldMasterId id="2147484043" r:id="rId5"/>
    <p:sldMasterId id="2147483696" r:id="rId6"/>
    <p:sldMasterId id="2147484428" r:id="rId7"/>
  </p:sldMasterIdLst>
  <p:notesMasterIdLst>
    <p:notesMasterId r:id="rId23"/>
  </p:notesMasterIdLst>
  <p:sldIdLst>
    <p:sldId id="2147480580" r:id="rId8"/>
    <p:sldId id="257" r:id="rId9"/>
    <p:sldId id="2147480581" r:id="rId10"/>
    <p:sldId id="259" r:id="rId11"/>
    <p:sldId id="260" r:id="rId12"/>
    <p:sldId id="2147480582" r:id="rId13"/>
    <p:sldId id="2147378753" r:id="rId14"/>
    <p:sldId id="2147480586" r:id="rId15"/>
    <p:sldId id="2147480583" r:id="rId16"/>
    <p:sldId id="265" r:id="rId17"/>
    <p:sldId id="268" r:id="rId18"/>
    <p:sldId id="266" r:id="rId19"/>
    <p:sldId id="267" r:id="rId20"/>
    <p:sldId id="269" r:id="rId21"/>
    <p:sldId id="214748058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6599E17-BA9E-DC00-F05F-DF9AC1BE4160}" name="WOODWARD Jordan" initials="WJ" userId="S::jordan.woodward@loreal.com::72a17004-9a4a-47e1-8f94-37c86ea02caf" providerId="AD"/>
  <p188:author id="{AD873925-320B-67F9-9532-24B4615765FA}" name="SELLERS Sarah" initials="SS" userId="S::sarah.sellers@loreal.com::89d92f5e-0772-4164-9451-bf7fb1cdb549" providerId="AD"/>
  <p188:author id="{358DB02F-D2A2-CF34-F866-5E4E64C5AB55}" name="AWONAIKE Dawn" initials="AD" userId="S::dawn.awonaike@loreal.com::af69c7bf-5f93-4be9-ae50-74f412dfdc61" providerId="AD"/>
  <p188:author id="{196E5D38-818D-CDA4-3AD7-6AEF72126ADA}" name="MCRAE Abby" initials="MA" userId="S::abby.mcrae@loreal.com::6fc78235-9e39-422b-973d-b7d13a71ddc6" providerId="AD"/>
  <p188:author id="{77ED4C4F-7347-25B3-8ECE-1A08D06CEDA9}" name="ROBET Marcela" initials="RM" userId="S::marcela.robet@loreal.com::ba3307bb-b98f-4fb7-b112-bfd4df38a357" providerId="AD"/>
  <p188:author id="{6E050655-4020-53F0-594C-BE5F017118B9}" name="RALLO Victoria" initials="RV" userId="S::victoria.rallo@loreal.com::6dbc7c50-d6a0-4184-964b-c615f3abca60" providerId="AD"/>
  <p188:author id="{1D12BA8A-41B1-EF09-E8C0-44E02877F2EE}" name="MCCLELLAN Madeline" initials="MM" userId="S::madeline.mcclellan@loreal.com::b3f74386-b979-4b14-8cf7-87f34ffea1c7" providerId="AD"/>
  <p188:author id="{A9AF5EAD-EA91-A41F-5D35-9DCBA977A824}" name="SCHLEGELMILCH Julia" initials="SJ" userId="S::julia.schlegelmilch@loreal.com::72cb0931-1837-4dbf-a1f0-de983e482418" providerId="AD"/>
  <p188:author id="{33E15BE2-585C-6834-D283-19EDF309AA50}" name="BAHAMONDES Gabriella" initials="BG" userId="S::gabriella.bahamondes@loreal.com::7fcda4c0-84d8-4140-beaa-5ff962402d1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RR BATTLE Sarah" initials="BBS" lastIdx="4" clrIdx="0">
    <p:extLst>
      <p:ext uri="{19B8F6BF-5375-455C-9EA6-DF929625EA0E}">
        <p15:presenceInfo xmlns:p15="http://schemas.microsoft.com/office/powerpoint/2012/main" userId="S::sarah.battle@loreal.com::eb053b0d-f814-4c34-bd8d-825c656b865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DAB3"/>
    <a:srgbClr val="FF005C"/>
    <a:srgbClr val="E9C97E"/>
    <a:srgbClr val="CCCCFF"/>
    <a:srgbClr val="FFFFFF"/>
    <a:srgbClr val="FABCCF"/>
    <a:srgbClr val="91CFAA"/>
    <a:srgbClr val="6FD4D1"/>
    <a:srgbClr val="E2EAF0"/>
    <a:srgbClr val="CB00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10D352-ADA1-4C90-8FE4-944C92ADE7DF}" type="datetimeFigureOut">
              <a:rPr lang="en-US" smtClean="0"/>
              <a:t>1/10/2024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3E433B-7EAB-4F40-97AA-68EC42628C8B}" type="slidenum">
              <a:rPr lang="en-US" smtClean="0"/>
              <a:t>‹#›</a:t>
            </a:fld>
            <a:endParaRPr lang="en-US"/>
          </a:p>
        </p:txBody>
      </p:sp>
    </p:spTree>
    <p:extLst>
      <p:ext uri="{BB962C8B-B14F-4D97-AF65-F5344CB8AC3E}">
        <p14:creationId xmlns:p14="http://schemas.microsoft.com/office/powerpoint/2010/main" val="2815783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3D44BAD-2F79-4272-82B9-1332DD9EAA1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E2098BB-B25F-49FF-AB89-A2FDED51C535}"/>
              </a:ext>
            </a:extLst>
          </p:cNvPr>
          <p:cNvSpPr txBox="1">
            <a:spLocks noGrp="1"/>
          </p:cNvSpPr>
          <p:nvPr>
            <p:ph type="body" sz="quarter" idx="1"/>
          </p:nvPr>
        </p:nvSpPr>
        <p:spPr/>
        <p:txBody>
          <a:bodyPr/>
          <a:lstStyle/>
          <a:p>
            <a:r>
              <a:rPr lang="fr-FR"/>
              <a:t>Second </a:t>
            </a:r>
            <a:r>
              <a:rPr lang="fr-FR" err="1"/>
              <a:t>wave</a:t>
            </a:r>
            <a:r>
              <a:rPr lang="fr-FR"/>
              <a:t> (</a:t>
            </a:r>
            <a:r>
              <a:rPr lang="fr-FR" err="1"/>
              <a:t>remaining</a:t>
            </a:r>
            <a:r>
              <a:rPr lang="fr-FR"/>
              <a:t> 315) </a:t>
            </a:r>
            <a:r>
              <a:rPr lang="fr-FR" err="1"/>
              <a:t>will</a:t>
            </a:r>
            <a:r>
              <a:rPr lang="fr-FR"/>
              <a:t> arrive in </a:t>
            </a:r>
            <a:r>
              <a:rPr lang="fr-FR" err="1"/>
              <a:t>January</a:t>
            </a:r>
            <a:r>
              <a:rPr lang="fr-FR"/>
              <a:t> 2025</a:t>
            </a:r>
          </a:p>
        </p:txBody>
      </p:sp>
      <p:sp>
        <p:nvSpPr>
          <p:cNvPr id="4" name="Espace réservé du numéro de diapositive 3">
            <a:extLst>
              <a:ext uri="{FF2B5EF4-FFF2-40B4-BE49-F238E27FC236}">
                <a16:creationId xmlns:a16="http://schemas.microsoft.com/office/drawing/2014/main" id="{2A066451-8376-409C-8661-73C22DD05C90}"/>
              </a:ext>
            </a:extLst>
          </p:cNvPr>
          <p:cNvSpPr txBox="1"/>
          <p:nvPr/>
        </p:nvSpPr>
        <p:spPr>
          <a:xfrm>
            <a:off x="4029552" y="11594613"/>
            <a:ext cx="3082682" cy="612477"/>
          </a:xfrm>
          <a:prstGeom prst="rect">
            <a:avLst/>
          </a:prstGeom>
          <a:noFill/>
          <a:ln cap="flat">
            <a:noFill/>
          </a:ln>
        </p:spPr>
        <p:txBody>
          <a:bodyPr vert="horz" wrap="square" lIns="96661" tIns="48331" rIns="96661" bIns="48331" anchor="b" anchorCtr="0" compatLnSpc="1">
            <a:noAutofit/>
          </a:bodyPr>
          <a:lstStyle/>
          <a:p>
            <a:pPr marL="0" marR="0" lvl="0" indent="0" algn="r" defTabSz="96661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202ABAB6-2BD4-4D1E-855C-32C686306E6B}" type="slidenum">
              <a:rPr kumimoji="0" lang="fr-FR" sz="1300" b="0" i="0" u="none" strike="noStrike" kern="0" cap="none" spc="0" normalizeH="0" baseline="0" noProof="0">
                <a:ln>
                  <a:noFill/>
                </a:ln>
                <a:solidFill>
                  <a:srgbClr val="000000"/>
                </a:solidFill>
                <a:effectLst/>
                <a:uLnTx/>
                <a:uFillTx/>
                <a:latin typeface="Calibri"/>
                <a:ea typeface="+mn-ea"/>
                <a:cs typeface="+mn-cs"/>
              </a:rPr>
              <a:pPr marL="0" marR="0" lvl="0" indent="0" algn="r" defTabSz="96661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8</a:t>
            </a:fld>
            <a:endParaRPr kumimoji="0" lang="fr-FR" sz="1300" b="0" i="0" u="none" strike="noStrike" kern="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420337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560A6-ED2B-49E9-B0FA-97608FC1E0A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35CA41-452A-42A6-AFC0-2DDEAD7C9B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11B82A-14F0-4E69-8BFF-3CA863E45ACC}"/>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231313EA-EBA5-494C-82D8-DC6A818F61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41E016-0FAF-4B29-8079-2A28FD921238}"/>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536140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CAD4E-C1B3-408C-9229-5242C5DB147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690165-9A83-444A-9491-B3AF52D67C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71F62-CBD9-4B63-833B-AC9A4637D58C}"/>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B6BE7508-801B-4447-BABC-47931E9A82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7013E9-B2FC-4B91-82E8-7CC3E2FBF677}"/>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1203651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38096A-AE97-49F1-AC50-3E09012EE22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8F8FA42-A8A9-4992-B4C8-13383F236A1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241296-6E1E-46BD-903C-4873A41CBB46}"/>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CC389697-2F1E-44F7-A885-FEE7EEFA67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30A115-A540-4E0C-8433-103706894961}"/>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8576295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527381" y="2456892"/>
            <a:ext cx="10972800" cy="1944216"/>
          </a:xfrm>
        </p:spPr>
        <p:txBody>
          <a:bodyPr>
            <a:normAutofit/>
          </a:bodyPr>
          <a:lstStyle>
            <a:lvl1pPr>
              <a:defRPr sz="2667" baseline="0">
                <a:solidFill>
                  <a:schemeClr val="bg1"/>
                </a:solidFill>
                <a:latin typeface="Sackers Gothic Std" pitchFamily="34" charset="0"/>
              </a:defRPr>
            </a:lvl1pPr>
          </a:lstStyle>
          <a:p>
            <a:r>
              <a:rPr lang="fr-FR"/>
              <a:t>Grand Titre</a:t>
            </a:r>
            <a:br>
              <a:rPr lang="fr-FR"/>
            </a:br>
            <a:r>
              <a:rPr lang="fr-FR"/>
              <a:t>Centré</a:t>
            </a:r>
            <a:br>
              <a:rPr lang="fr-FR"/>
            </a:br>
            <a:r>
              <a:rPr lang="fr-FR" err="1"/>
              <a:t>Sackers</a:t>
            </a:r>
            <a:r>
              <a:rPr lang="fr-FR"/>
              <a:t> Gothic STD 20 pts</a:t>
            </a:r>
          </a:p>
        </p:txBody>
      </p:sp>
    </p:spTree>
    <p:extLst>
      <p:ext uri="{BB962C8B-B14F-4D97-AF65-F5344CB8AC3E}">
        <p14:creationId xmlns:p14="http://schemas.microsoft.com/office/powerpoint/2010/main" val="4175770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Disposition personnalisée">
    <p:spTree>
      <p:nvGrpSpPr>
        <p:cNvPr id="1" name=""/>
        <p:cNvGrpSpPr/>
        <p:nvPr/>
      </p:nvGrpSpPr>
      <p:grpSpPr>
        <a:xfrm>
          <a:off x="0" y="0"/>
          <a:ext cx="0" cy="0"/>
          <a:chOff x="0" y="0"/>
          <a:chExt cx="0" cy="0"/>
        </a:xfrm>
      </p:grpSpPr>
      <p:sp>
        <p:nvSpPr>
          <p:cNvPr id="2" name="Espace réservé du texte 7"/>
          <p:cNvSpPr>
            <a:spLocks noGrp="1"/>
          </p:cNvSpPr>
          <p:nvPr>
            <p:ph type="body" sz="quarter" idx="10" hasCustomPrompt="1"/>
          </p:nvPr>
        </p:nvSpPr>
        <p:spPr>
          <a:xfrm>
            <a:off x="299557" y="395707"/>
            <a:ext cx="11603791" cy="5529180"/>
          </a:xfrm>
          <a:prstGeom prst="rect">
            <a:avLst/>
          </a:prstGeom>
        </p:spPr>
        <p:txBody>
          <a:bodyPr/>
          <a:lstStyle>
            <a:lvl1pPr marL="0" indent="0">
              <a:buNone/>
              <a:defRPr sz="2133">
                <a:solidFill>
                  <a:schemeClr val="bg1"/>
                </a:solidFill>
                <a:latin typeface="HelveticaNeueLT W1G 43 LtEx" pitchFamily="34" charset="0"/>
              </a:defRPr>
            </a:lvl1pPr>
            <a:lvl2pPr marL="608403" indent="0">
              <a:buNone/>
              <a:defRPr sz="2133">
                <a:solidFill>
                  <a:schemeClr val="bg1"/>
                </a:solidFill>
                <a:latin typeface="HelveticaNeueLT W1G 43 LtEx" pitchFamily="34" charset="0"/>
              </a:defRPr>
            </a:lvl2pPr>
            <a:lvl3pPr>
              <a:defRPr sz="2133">
                <a:solidFill>
                  <a:schemeClr val="bg1"/>
                </a:solidFill>
                <a:latin typeface="HelveticaNeueLT W1G 43 LtEx" pitchFamily="34" charset="0"/>
              </a:defRPr>
            </a:lvl3pPr>
            <a:lvl4pPr>
              <a:defRPr sz="2133">
                <a:solidFill>
                  <a:schemeClr val="bg1"/>
                </a:solidFill>
                <a:latin typeface="HelveticaNeueLT W1G 43 LtEx" pitchFamily="34" charset="0"/>
              </a:defRPr>
            </a:lvl4pPr>
            <a:lvl5pPr>
              <a:defRPr sz="2133">
                <a:solidFill>
                  <a:schemeClr val="bg1"/>
                </a:solidFill>
                <a:latin typeface="HelveticaNeueLT W1G 43 LtEx" pitchFamily="34" charset="0"/>
              </a:defRPr>
            </a:lvl5pPr>
          </a:lstStyle>
          <a:p>
            <a:pPr lvl="0"/>
            <a:r>
              <a:rPr lang="fr-FR"/>
              <a:t>Police Univers Light 16pts</a:t>
            </a:r>
          </a:p>
        </p:txBody>
      </p:sp>
    </p:spTree>
    <p:extLst>
      <p:ext uri="{BB962C8B-B14F-4D97-AF65-F5344CB8AC3E}">
        <p14:creationId xmlns:p14="http://schemas.microsoft.com/office/powerpoint/2010/main" val="23255900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3_Custom Layout">
    <p:spTree>
      <p:nvGrpSpPr>
        <p:cNvPr id="1" name=""/>
        <p:cNvGrpSpPr/>
        <p:nvPr/>
      </p:nvGrpSpPr>
      <p:grpSpPr>
        <a:xfrm>
          <a:off x="0" y="0"/>
          <a:ext cx="0" cy="0"/>
          <a:chOff x="0" y="0"/>
          <a:chExt cx="0" cy="0"/>
        </a:xfrm>
      </p:grpSpPr>
      <p:pic>
        <p:nvPicPr>
          <p:cNvPr id="5" name="Picture 4" descr="Diagram&#10;&#10;Description automatically generated with low confidence">
            <a:extLst>
              <a:ext uri="{FF2B5EF4-FFF2-40B4-BE49-F238E27FC236}">
                <a16:creationId xmlns:a16="http://schemas.microsoft.com/office/drawing/2014/main" id="{AB2346E5-F1F8-D14E-B2AB-2ECA15F2DB2F}"/>
              </a:ext>
            </a:extLst>
          </p:cNvPr>
          <p:cNvPicPr>
            <a:picLocks noChangeAspect="1"/>
          </p:cNvPicPr>
          <p:nvPr userDrawn="1"/>
        </p:nvPicPr>
        <p:blipFill>
          <a:blip r:embed="rId2"/>
          <a:stretch>
            <a:fillRect/>
          </a:stretch>
        </p:blipFill>
        <p:spPr>
          <a:xfrm>
            <a:off x="6350" y="0"/>
            <a:ext cx="12179300" cy="6858000"/>
          </a:xfrm>
          <a:prstGeom prst="rect">
            <a:avLst/>
          </a:prstGeom>
        </p:spPr>
      </p:pic>
      <p:sp>
        <p:nvSpPr>
          <p:cNvPr id="4" name="Rectangle 3">
            <a:extLst>
              <a:ext uri="{FF2B5EF4-FFF2-40B4-BE49-F238E27FC236}">
                <a16:creationId xmlns:a16="http://schemas.microsoft.com/office/drawing/2014/main" id="{0E06BEBE-39A6-3A4E-9A81-3C8625DBF413}"/>
              </a:ext>
            </a:extLst>
          </p:cNvPr>
          <p:cNvSpPr/>
          <p:nvPr userDrawn="1"/>
        </p:nvSpPr>
        <p:spPr>
          <a:xfrm>
            <a:off x="331695" y="313762"/>
            <a:ext cx="11528612" cy="6230475"/>
          </a:xfrm>
          <a:prstGeom prst="rect">
            <a:avLst/>
          </a:prstGeom>
          <a:ln w="6350">
            <a:solidFill>
              <a:schemeClr val="tx1"/>
            </a:solidFill>
            <a:miter/>
          </a:ln>
        </p:spPr>
        <p:txBody>
          <a:bodyPr lIns="45718" tIns="45718" rIns="45718" bIns="45718" anchor="ctr"/>
          <a:lstStyle/>
          <a:p>
            <a:pPr algn="ctr">
              <a:defRPr>
                <a:solidFill>
                  <a:srgbClr val="FFFFFF"/>
                </a:solidFill>
              </a:defRPr>
            </a:pPr>
            <a:endParaRPr/>
          </a:p>
        </p:txBody>
      </p:sp>
    </p:spTree>
    <p:extLst>
      <p:ext uri="{BB962C8B-B14F-4D97-AF65-F5344CB8AC3E}">
        <p14:creationId xmlns:p14="http://schemas.microsoft.com/office/powerpoint/2010/main" val="16652024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400" b="0" i="0">
                <a:solidFill>
                  <a:schemeClr val="tx1"/>
                </a:solidFill>
                <a:latin typeface="Big Caslon"/>
                <a:cs typeface="Big Caslon"/>
              </a:defRPr>
            </a:lvl1pPr>
          </a:lstStyle>
          <a:p>
            <a:endParaRPr/>
          </a:p>
        </p:txBody>
      </p:sp>
      <p:sp>
        <p:nvSpPr>
          <p:cNvPr id="3" name="Holder 3"/>
          <p:cNvSpPr>
            <a:spLocks noGrp="1"/>
          </p:cNvSpPr>
          <p:nvPr>
            <p:ph sz="half" idx="2"/>
          </p:nvPr>
        </p:nvSpPr>
        <p:spPr>
          <a:xfrm>
            <a:off x="609600" y="1577340"/>
            <a:ext cx="5303520" cy="3877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877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1/10/2024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755427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9405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Diapositive de titre">
    <p:spTree>
      <p:nvGrpSpPr>
        <p:cNvPr id="1" name=""/>
        <p:cNvGrpSpPr/>
        <p:nvPr/>
      </p:nvGrpSpPr>
      <p:grpSpPr>
        <a:xfrm>
          <a:off x="0" y="0"/>
          <a:ext cx="0" cy="0"/>
          <a:chOff x="0" y="0"/>
          <a:chExt cx="0" cy="0"/>
        </a:xfrm>
      </p:grpSpPr>
      <p:sp>
        <p:nvSpPr>
          <p:cNvPr id="3" name="Sous-titre 2"/>
          <p:cNvSpPr>
            <a:spLocks noGrp="1"/>
          </p:cNvSpPr>
          <p:nvPr>
            <p:ph type="subTitle" idx="1" hasCustomPrompt="1"/>
          </p:nvPr>
        </p:nvSpPr>
        <p:spPr>
          <a:xfrm>
            <a:off x="1007435" y="1268763"/>
            <a:ext cx="10945216" cy="432048"/>
          </a:xfrm>
          <a:prstGeom prst="rect">
            <a:avLst/>
          </a:prstGeom>
        </p:spPr>
        <p:txBody>
          <a:bodyPr lIns="91115" tIns="45555" rIns="91115" bIns="45555"/>
          <a:lstStyle>
            <a:lvl1pPr marL="0" indent="0" algn="r">
              <a:buNone/>
              <a:defRPr sz="3733" cap="all" baseline="0"/>
            </a:lvl1pPr>
            <a:lvl2pPr marL="607442" indent="0" algn="ctr">
              <a:buNone/>
              <a:defRPr/>
            </a:lvl2pPr>
            <a:lvl3pPr marL="1214888" indent="0" algn="ctr">
              <a:buNone/>
              <a:defRPr/>
            </a:lvl3pPr>
            <a:lvl4pPr marL="1822330" indent="0" algn="ctr">
              <a:buNone/>
              <a:defRPr/>
            </a:lvl4pPr>
            <a:lvl5pPr marL="2429777" indent="0" algn="ctr">
              <a:buNone/>
              <a:defRPr/>
            </a:lvl5pPr>
            <a:lvl6pPr marL="3037221" indent="0" algn="ctr">
              <a:buNone/>
              <a:defRPr/>
            </a:lvl6pPr>
            <a:lvl7pPr marL="3644668" indent="0" algn="ctr">
              <a:buNone/>
              <a:defRPr/>
            </a:lvl7pPr>
            <a:lvl8pPr marL="4252096" indent="0" algn="ctr">
              <a:buNone/>
              <a:defRPr/>
            </a:lvl8pPr>
            <a:lvl9pPr marL="4859549" indent="0" algn="ctr">
              <a:buNone/>
              <a:defRPr/>
            </a:lvl9pPr>
          </a:lstStyle>
          <a:p>
            <a:r>
              <a:rPr lang="en-US" noProof="0"/>
              <a:t>CLIQUEZ POUR MODIFIER LE STYLE DES SOUS-TITRES</a:t>
            </a:r>
          </a:p>
        </p:txBody>
      </p:sp>
      <p:sp>
        <p:nvSpPr>
          <p:cNvPr id="7" name="Rectangle 2"/>
          <p:cNvSpPr>
            <a:spLocks noGrp="1" noChangeArrowheads="1"/>
          </p:cNvSpPr>
          <p:nvPr>
            <p:ph type="title" hasCustomPrompt="1"/>
          </p:nvPr>
        </p:nvSpPr>
        <p:spPr bwMode="auto">
          <a:xfrm>
            <a:off x="1007533" y="764707"/>
            <a:ext cx="10972800" cy="504056"/>
          </a:xfrm>
          <a:prstGeom prst="rect">
            <a:avLst/>
          </a:prstGeom>
          <a:noFill/>
          <a:ln w="9525">
            <a:noFill/>
            <a:miter lim="800000"/>
            <a:headEnd/>
            <a:tailEnd/>
          </a:ln>
        </p:spPr>
        <p:txBody>
          <a:bodyPr vert="horz" wrap="square" lIns="91115" tIns="45555" rIns="91115" bIns="45555" numCol="1" anchor="t" anchorCtr="0" compatLnSpc="1">
            <a:prstTxWarp prst="textNoShape">
              <a:avLst/>
            </a:prstTxWarp>
          </a:bodyPr>
          <a:lstStyle>
            <a:lvl1pPr>
              <a:defRPr sz="4533"/>
            </a:lvl1pPr>
          </a:lstStyle>
          <a:p>
            <a:pPr lvl="0"/>
            <a:r>
              <a:rPr lang="en-US" noProof="0"/>
              <a:t>CLIQUEZ POUR MODIFIER LE STYLE DU TITRE.</a:t>
            </a:r>
          </a:p>
        </p:txBody>
      </p:sp>
    </p:spTree>
    <p:extLst>
      <p:ext uri="{BB962C8B-B14F-4D97-AF65-F5344CB8AC3E}">
        <p14:creationId xmlns:p14="http://schemas.microsoft.com/office/powerpoint/2010/main" val="14043246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FEF9C2E5-1EC0-4C8C-A7B0-D3DA8C489138}" type="datetimeFigureOut">
              <a:rPr lang="fr-FR" smtClean="0"/>
              <a:t>10/01/2024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C8B546A-24CA-4D9E-AACB-C7FA537DB52D}" type="slidenum">
              <a:rPr lang="fr-FR" smtClean="0"/>
              <a:t>‹#›</a:t>
            </a:fld>
            <a:endParaRPr lang="fr-FR"/>
          </a:p>
        </p:txBody>
      </p:sp>
    </p:spTree>
    <p:extLst>
      <p:ext uri="{BB962C8B-B14F-4D97-AF65-F5344CB8AC3E}">
        <p14:creationId xmlns:p14="http://schemas.microsoft.com/office/powerpoint/2010/main" val="15396652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preserve="1" userDrawn="1">
  <p:cSld name="Title slide">
    <p:spTree>
      <p:nvGrpSpPr>
        <p:cNvPr id="1" name="Shape 9"/>
        <p:cNvGrpSpPr/>
        <p:nvPr/>
      </p:nvGrpSpPr>
      <p:grpSpPr>
        <a:xfrm>
          <a:off x="0" y="0"/>
          <a:ext cx="0" cy="0"/>
          <a:chOff x="0" y="0"/>
          <a:chExt cx="0" cy="0"/>
        </a:xfrm>
      </p:grpSpPr>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pic>
        <p:nvPicPr>
          <p:cNvPr id="6" name="Google Shape;54;p13">
            <a:extLst>
              <a:ext uri="{FF2B5EF4-FFF2-40B4-BE49-F238E27FC236}">
                <a16:creationId xmlns:a16="http://schemas.microsoft.com/office/drawing/2014/main" id="{0769801C-BFF3-FEDD-8E7E-1663D0F5B03F}"/>
              </a:ext>
            </a:extLst>
          </p:cNvPr>
          <p:cNvPicPr preferRelativeResize="0"/>
          <p:nvPr userDrawn="1"/>
        </p:nvPicPr>
        <p:blipFill rotWithShape="1">
          <a:blip r:embed="rId2">
            <a:alphaModFix/>
          </a:blip>
          <a:srcRect r="58241"/>
          <a:stretch/>
        </p:blipFill>
        <p:spPr>
          <a:xfrm>
            <a:off x="0" y="0"/>
            <a:ext cx="5091232" cy="6858000"/>
          </a:xfrm>
          <a:prstGeom prst="rect">
            <a:avLst/>
          </a:prstGeom>
          <a:noFill/>
          <a:ln>
            <a:noFill/>
          </a:ln>
        </p:spPr>
      </p:pic>
      <p:pic>
        <p:nvPicPr>
          <p:cNvPr id="7" name="Google Shape;55;p13">
            <a:extLst>
              <a:ext uri="{FF2B5EF4-FFF2-40B4-BE49-F238E27FC236}">
                <a16:creationId xmlns:a16="http://schemas.microsoft.com/office/drawing/2014/main" id="{2B59E7A5-E04C-B850-1DE9-A7389DB1512E}"/>
              </a:ext>
            </a:extLst>
          </p:cNvPr>
          <p:cNvPicPr preferRelativeResize="0"/>
          <p:nvPr userDrawn="1"/>
        </p:nvPicPr>
        <p:blipFill rotWithShape="1">
          <a:blip r:embed="rId3">
            <a:alphaModFix/>
          </a:blip>
          <a:srcRect l="81431"/>
          <a:stretch/>
        </p:blipFill>
        <p:spPr>
          <a:xfrm>
            <a:off x="9928136" y="0"/>
            <a:ext cx="2263833" cy="6858000"/>
          </a:xfrm>
          <a:prstGeom prst="rect">
            <a:avLst/>
          </a:prstGeom>
          <a:noFill/>
          <a:ln>
            <a:noFill/>
          </a:ln>
        </p:spPr>
      </p:pic>
      <p:pic>
        <p:nvPicPr>
          <p:cNvPr id="19" name="Picture 18">
            <a:extLst>
              <a:ext uri="{FF2B5EF4-FFF2-40B4-BE49-F238E27FC236}">
                <a16:creationId xmlns:a16="http://schemas.microsoft.com/office/drawing/2014/main" id="{DD47ADF4-3E5E-B37B-44CC-8E23A19157FA}"/>
              </a:ext>
            </a:extLst>
          </p:cNvPr>
          <p:cNvPicPr>
            <a:picLocks noChangeAspect="1"/>
          </p:cNvPicPr>
          <p:nvPr userDrawn="1"/>
        </p:nvPicPr>
        <p:blipFill rotWithShape="1">
          <a:blip r:embed="rId4"/>
          <a:srcRect l="34202" t="15148"/>
          <a:stretch/>
        </p:blipFill>
        <p:spPr>
          <a:xfrm>
            <a:off x="0" y="-12701"/>
            <a:ext cx="3702548" cy="5379995"/>
          </a:xfrm>
          <a:prstGeom prst="rect">
            <a:avLst/>
          </a:prstGeom>
        </p:spPr>
      </p:pic>
      <p:pic>
        <p:nvPicPr>
          <p:cNvPr id="16" name="Picture 15">
            <a:extLst>
              <a:ext uri="{FF2B5EF4-FFF2-40B4-BE49-F238E27FC236}">
                <a16:creationId xmlns:a16="http://schemas.microsoft.com/office/drawing/2014/main" id="{79449C05-EC03-0094-BB54-465EC79B06F8}"/>
              </a:ext>
            </a:extLst>
          </p:cNvPr>
          <p:cNvPicPr>
            <a:picLocks noChangeAspect="1"/>
          </p:cNvPicPr>
          <p:nvPr userDrawn="1"/>
        </p:nvPicPr>
        <p:blipFill rotWithShape="1">
          <a:blip r:embed="rId5">
            <a:extLst>
              <a:ext uri="{BEBA8EAE-BF5A-486C-A8C5-ECC9F3942E4B}">
                <a14:imgProps xmlns:a14="http://schemas.microsoft.com/office/drawing/2010/main">
                  <a14:imgLayer r:embed="rId6">
                    <a14:imgEffect>
                      <a14:backgroundRemoval t="9333" b="91467" l="28637" r="95035">
                        <a14:foregroundMark x1="37298" y1="69600" x2="43880" y2="44267"/>
                        <a14:foregroundMark x1="43880" y1="44267" x2="67206" y2="11822"/>
                        <a14:foregroundMark x1="89594" y1="24622" x2="95035" y2="27733"/>
                        <a14:foregroundMark x1="87883" y1="23644" x2="89594" y2="24622"/>
                        <a14:foregroundMark x1="67206" y1="11822" x2="87883" y2="23644"/>
                        <a14:foregroundMark x1="34642" y1="11911" x2="38337" y2="62489"/>
                        <a14:foregroundMark x1="38337" y1="62489" x2="31062" y2="66400"/>
                        <a14:foregroundMark x1="31062" y1="66400" x2="39954" y2="9422"/>
                        <a14:foregroundMark x1="33718" y1="18489" x2="28637" y2="13600"/>
                        <a14:backgroundMark x1="33603" y1="74311" x2="40647" y2="77600"/>
                        <a14:backgroundMark x1="40647" y1="77600" x2="40300" y2="84622"/>
                        <a14:backgroundMark x1="70785" y1="79822" x2="97113" y2="65867"/>
                        <a14:backgroundMark x1="97113" y1="65867" x2="97113" y2="65867"/>
                        <a14:backgroundMark x1="92841" y1="45333" x2="92841" y2="45333"/>
                        <a14:backgroundMark x1="93764" y1="39556" x2="93764" y2="39556"/>
                        <a14:backgroundMark x1="77829" y1="63822" x2="77829" y2="63822"/>
                        <a14:backgroundMark x1="82217" y1="61156" x2="82217" y2="61156"/>
                        <a14:backgroundMark x1="85566" y1="57778" x2="85566" y2="57778"/>
                        <a14:backgroundMark x1="50577" y1="81778" x2="50577" y2="81778"/>
                        <a14:backgroundMark x1="58545" y1="77067" x2="58545" y2="77067"/>
                        <a14:backgroundMark x1="55427" y1="78667" x2="55427" y2="78667"/>
                        <a14:backgroundMark x1="45727" y1="74311" x2="45727" y2="74311"/>
                        <a14:backgroundMark x1="44919" y1="81778" x2="44919" y2="81778"/>
                        <a14:backgroundMark x1="70901" y1="68711" x2="70901" y2="68711"/>
                        <a14:backgroundMark x1="81755" y1="61333" x2="81755" y2="61333"/>
                        <a14:backgroundMark x1="85912" y1="57067" x2="85912" y2="57067"/>
                        <a14:backgroundMark x1="87644" y1="54844" x2="87644" y2="54844"/>
                        <a14:backgroundMark x1="71247" y1="67822" x2="71247" y2="67822"/>
                        <a14:backgroundMark x1="60508" y1="75022" x2="60508" y2="75022"/>
                        <a14:backgroundMark x1="56582" y1="77511" x2="56582" y2="77511"/>
                        <a14:backgroundMark x1="45266" y1="81156" x2="45266" y2="81156"/>
                        <a14:backgroundMark x1="32564" y1="71733" x2="32564" y2="71733"/>
                        <a14:backgroundMark x1="87413" y1="54222" x2="87413" y2="54222"/>
                        <a14:backgroundMark x1="93533" y1="38578" x2="93533" y2="38578"/>
                        <a14:backgroundMark x1="90416" y1="23644" x2="90416" y2="23644"/>
                        <a14:backgroundMark x1="90762" y1="24622" x2="90762" y2="24622"/>
                        <a14:backgroundMark x1="45150" y1="81867" x2="45150" y2="81867"/>
                        <a14:backgroundMark x1="45497" y1="81511" x2="45497" y2="81511"/>
                        <a14:backgroundMark x1="59931" y1="75022" x2="59931" y2="75022"/>
                        <a14:backgroundMark x1="45497" y1="80800" x2="45497" y2="80800"/>
                        <a14:backgroundMark x1="45958" y1="80178" x2="45958" y2="80178"/>
                        <a14:backgroundMark x1="75866" y1="64711" x2="75866" y2="64711"/>
                        <a14:backgroundMark x1="77483" y1="63733" x2="77483" y2="63733"/>
                        <a14:backgroundMark x1="34527" y1="71644" x2="34527" y2="71644"/>
                        <a14:backgroundMark x1="87875" y1="19378" x2="87875" y2="19378"/>
                      </a14:backgroundRemoval>
                    </a14:imgEffect>
                  </a14:imgLayer>
                </a14:imgProps>
              </a:ext>
            </a:extLst>
          </a:blip>
          <a:srcRect l="32399" t="17131"/>
          <a:stretch/>
        </p:blipFill>
        <p:spPr>
          <a:xfrm>
            <a:off x="0" y="-12700"/>
            <a:ext cx="4239637" cy="6655282"/>
          </a:xfrm>
          <a:prstGeom prst="rect">
            <a:avLst/>
          </a:prstGeom>
        </p:spPr>
      </p:pic>
    </p:spTree>
    <p:extLst>
      <p:ext uri="{BB962C8B-B14F-4D97-AF65-F5344CB8AC3E}">
        <p14:creationId xmlns:p14="http://schemas.microsoft.com/office/powerpoint/2010/main" val="3761013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89FA6-CE53-498E-BBB5-197B1CB8BB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D77FF3-5D18-4119-8D25-D914C4F72C7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3F8F72-CBB9-44E2-B351-F229D4326D71}"/>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C11DF41C-4038-449D-8D45-5F21518A5A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304848-D64B-412B-BF27-774C6E84DB0C}"/>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9617529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D3DABD0-42B9-1045-BA76-ABB5463138DE}"/>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4" name="Google Shape;228;p27">
            <a:extLst>
              <a:ext uri="{FF2B5EF4-FFF2-40B4-BE49-F238E27FC236}">
                <a16:creationId xmlns:a16="http://schemas.microsoft.com/office/drawing/2014/main" id="{3804CC53-7961-F043-B030-ADEE5E5F2D94}"/>
              </a:ext>
            </a:extLst>
          </p:cNvPr>
          <p:cNvSpPr/>
          <p:nvPr userDrawn="1"/>
        </p:nvSpPr>
        <p:spPr>
          <a:xfrm>
            <a:off x="10727865" y="153069"/>
            <a:ext cx="1138320" cy="1322783"/>
          </a:xfrm>
          <a:custGeom>
            <a:avLst/>
            <a:gdLst/>
            <a:ahLst/>
            <a:cxnLst/>
            <a:rect l="l" t="t" r="r" b="b"/>
            <a:pathLst>
              <a:path w="180114" h="209301" extrusionOk="0">
                <a:moveTo>
                  <a:pt x="87812" y="0"/>
                </a:moveTo>
                <a:lnTo>
                  <a:pt x="85567" y="83"/>
                </a:lnTo>
                <a:lnTo>
                  <a:pt x="83321" y="249"/>
                </a:lnTo>
                <a:lnTo>
                  <a:pt x="81076" y="416"/>
                </a:lnTo>
                <a:lnTo>
                  <a:pt x="78831" y="665"/>
                </a:lnTo>
                <a:lnTo>
                  <a:pt x="76669" y="998"/>
                </a:lnTo>
                <a:lnTo>
                  <a:pt x="74424" y="1330"/>
                </a:lnTo>
                <a:lnTo>
                  <a:pt x="72262" y="1746"/>
                </a:lnTo>
                <a:lnTo>
                  <a:pt x="70100" y="2245"/>
                </a:lnTo>
                <a:lnTo>
                  <a:pt x="68021" y="2744"/>
                </a:lnTo>
                <a:lnTo>
                  <a:pt x="65859" y="3243"/>
                </a:lnTo>
                <a:lnTo>
                  <a:pt x="63780" y="3908"/>
                </a:lnTo>
                <a:lnTo>
                  <a:pt x="61701" y="4574"/>
                </a:lnTo>
                <a:lnTo>
                  <a:pt x="59622" y="5239"/>
                </a:lnTo>
                <a:lnTo>
                  <a:pt x="57544" y="6070"/>
                </a:lnTo>
                <a:lnTo>
                  <a:pt x="55548" y="6819"/>
                </a:lnTo>
                <a:lnTo>
                  <a:pt x="53469" y="7733"/>
                </a:lnTo>
                <a:lnTo>
                  <a:pt x="51473" y="8648"/>
                </a:lnTo>
                <a:lnTo>
                  <a:pt x="49561" y="9646"/>
                </a:lnTo>
                <a:lnTo>
                  <a:pt x="47565" y="10644"/>
                </a:lnTo>
                <a:lnTo>
                  <a:pt x="45652" y="11725"/>
                </a:lnTo>
                <a:lnTo>
                  <a:pt x="43740" y="12806"/>
                </a:lnTo>
                <a:lnTo>
                  <a:pt x="41910" y="13970"/>
                </a:lnTo>
                <a:lnTo>
                  <a:pt x="39998" y="15134"/>
                </a:lnTo>
                <a:lnTo>
                  <a:pt x="38168" y="16381"/>
                </a:lnTo>
                <a:lnTo>
                  <a:pt x="36422" y="17712"/>
                </a:lnTo>
                <a:lnTo>
                  <a:pt x="34593" y="19042"/>
                </a:lnTo>
                <a:lnTo>
                  <a:pt x="32847" y="20456"/>
                </a:lnTo>
                <a:lnTo>
                  <a:pt x="31183" y="21870"/>
                </a:lnTo>
                <a:lnTo>
                  <a:pt x="29520" y="23366"/>
                </a:lnTo>
                <a:lnTo>
                  <a:pt x="27857" y="24863"/>
                </a:lnTo>
                <a:lnTo>
                  <a:pt x="26194" y="26443"/>
                </a:lnTo>
                <a:lnTo>
                  <a:pt x="24614" y="28023"/>
                </a:lnTo>
                <a:lnTo>
                  <a:pt x="23117" y="29686"/>
                </a:lnTo>
                <a:lnTo>
                  <a:pt x="21621" y="31349"/>
                </a:lnTo>
                <a:lnTo>
                  <a:pt x="20207" y="33096"/>
                </a:lnTo>
                <a:lnTo>
                  <a:pt x="18793" y="34759"/>
                </a:lnTo>
                <a:lnTo>
                  <a:pt x="17463" y="36588"/>
                </a:lnTo>
                <a:lnTo>
                  <a:pt x="16216" y="38334"/>
                </a:lnTo>
                <a:lnTo>
                  <a:pt x="14968" y="40164"/>
                </a:lnTo>
                <a:lnTo>
                  <a:pt x="13721" y="41993"/>
                </a:lnTo>
                <a:lnTo>
                  <a:pt x="12640" y="43906"/>
                </a:lnTo>
                <a:lnTo>
                  <a:pt x="11476" y="45818"/>
                </a:lnTo>
                <a:lnTo>
                  <a:pt x="10478" y="47731"/>
                </a:lnTo>
                <a:lnTo>
                  <a:pt x="9480" y="49643"/>
                </a:lnTo>
                <a:lnTo>
                  <a:pt x="8482" y="51639"/>
                </a:lnTo>
                <a:lnTo>
                  <a:pt x="7568" y="53635"/>
                </a:lnTo>
                <a:lnTo>
                  <a:pt x="6736" y="55631"/>
                </a:lnTo>
                <a:lnTo>
                  <a:pt x="5904" y="57709"/>
                </a:lnTo>
                <a:lnTo>
                  <a:pt x="5156" y="59788"/>
                </a:lnTo>
                <a:lnTo>
                  <a:pt x="4491" y="61867"/>
                </a:lnTo>
                <a:lnTo>
                  <a:pt x="3826" y="63946"/>
                </a:lnTo>
                <a:lnTo>
                  <a:pt x="3244" y="66025"/>
                </a:lnTo>
                <a:lnTo>
                  <a:pt x="2661" y="68187"/>
                </a:lnTo>
                <a:lnTo>
                  <a:pt x="2162" y="70349"/>
                </a:lnTo>
                <a:lnTo>
                  <a:pt x="1747" y="72511"/>
                </a:lnTo>
                <a:lnTo>
                  <a:pt x="1331" y="74673"/>
                </a:lnTo>
                <a:lnTo>
                  <a:pt x="998" y="76918"/>
                </a:lnTo>
                <a:lnTo>
                  <a:pt x="666" y="79080"/>
                </a:lnTo>
                <a:lnTo>
                  <a:pt x="416" y="81325"/>
                </a:lnTo>
                <a:lnTo>
                  <a:pt x="250" y="83571"/>
                </a:lnTo>
                <a:lnTo>
                  <a:pt x="84" y="85816"/>
                </a:lnTo>
                <a:lnTo>
                  <a:pt x="0" y="88061"/>
                </a:lnTo>
                <a:lnTo>
                  <a:pt x="0" y="90306"/>
                </a:lnTo>
                <a:lnTo>
                  <a:pt x="0" y="92551"/>
                </a:lnTo>
                <a:lnTo>
                  <a:pt x="84" y="94796"/>
                </a:lnTo>
                <a:lnTo>
                  <a:pt x="250" y="97042"/>
                </a:lnTo>
                <a:lnTo>
                  <a:pt x="416" y="99204"/>
                </a:lnTo>
                <a:lnTo>
                  <a:pt x="666" y="101449"/>
                </a:lnTo>
                <a:lnTo>
                  <a:pt x="998" y="103611"/>
                </a:lnTo>
                <a:lnTo>
                  <a:pt x="1331" y="105773"/>
                </a:lnTo>
                <a:lnTo>
                  <a:pt x="1747" y="107935"/>
                </a:lnTo>
                <a:lnTo>
                  <a:pt x="2162" y="110097"/>
                </a:lnTo>
                <a:lnTo>
                  <a:pt x="2661" y="112259"/>
                </a:lnTo>
                <a:lnTo>
                  <a:pt x="3244" y="114338"/>
                </a:lnTo>
                <a:lnTo>
                  <a:pt x="3826" y="116500"/>
                </a:lnTo>
                <a:lnTo>
                  <a:pt x="4491" y="118579"/>
                </a:lnTo>
                <a:lnTo>
                  <a:pt x="5156" y="120658"/>
                </a:lnTo>
                <a:lnTo>
                  <a:pt x="5904" y="122736"/>
                </a:lnTo>
                <a:lnTo>
                  <a:pt x="6736" y="124732"/>
                </a:lnTo>
                <a:lnTo>
                  <a:pt x="7568" y="126728"/>
                </a:lnTo>
                <a:lnTo>
                  <a:pt x="8482" y="128724"/>
                </a:lnTo>
                <a:lnTo>
                  <a:pt x="9480" y="130719"/>
                </a:lnTo>
                <a:lnTo>
                  <a:pt x="10478" y="132632"/>
                </a:lnTo>
                <a:lnTo>
                  <a:pt x="11476" y="134544"/>
                </a:lnTo>
                <a:lnTo>
                  <a:pt x="12640" y="136457"/>
                </a:lnTo>
                <a:lnTo>
                  <a:pt x="13721" y="138370"/>
                </a:lnTo>
                <a:lnTo>
                  <a:pt x="14968" y="140199"/>
                </a:lnTo>
                <a:lnTo>
                  <a:pt x="16216" y="142028"/>
                </a:lnTo>
                <a:lnTo>
                  <a:pt x="17463" y="143775"/>
                </a:lnTo>
                <a:lnTo>
                  <a:pt x="18793" y="145604"/>
                </a:lnTo>
                <a:lnTo>
                  <a:pt x="20207" y="147267"/>
                </a:lnTo>
                <a:lnTo>
                  <a:pt x="21621" y="149013"/>
                </a:lnTo>
                <a:lnTo>
                  <a:pt x="23117" y="150676"/>
                </a:lnTo>
                <a:lnTo>
                  <a:pt x="24614" y="152340"/>
                </a:lnTo>
                <a:lnTo>
                  <a:pt x="26194" y="153919"/>
                </a:lnTo>
                <a:lnTo>
                  <a:pt x="27857" y="155499"/>
                </a:lnTo>
                <a:lnTo>
                  <a:pt x="29520" y="156996"/>
                </a:lnTo>
                <a:lnTo>
                  <a:pt x="31183" y="158493"/>
                </a:lnTo>
                <a:lnTo>
                  <a:pt x="32847" y="159907"/>
                </a:lnTo>
                <a:lnTo>
                  <a:pt x="34593" y="161320"/>
                </a:lnTo>
                <a:lnTo>
                  <a:pt x="36422" y="162651"/>
                </a:lnTo>
                <a:lnTo>
                  <a:pt x="38168" y="163981"/>
                </a:lnTo>
                <a:lnTo>
                  <a:pt x="39998" y="165229"/>
                </a:lnTo>
                <a:lnTo>
                  <a:pt x="41910" y="166393"/>
                </a:lnTo>
                <a:lnTo>
                  <a:pt x="43740" y="167557"/>
                </a:lnTo>
                <a:lnTo>
                  <a:pt x="45652" y="168638"/>
                </a:lnTo>
                <a:lnTo>
                  <a:pt x="47565" y="169719"/>
                </a:lnTo>
                <a:lnTo>
                  <a:pt x="49561" y="170717"/>
                </a:lnTo>
                <a:lnTo>
                  <a:pt x="51473" y="171715"/>
                </a:lnTo>
                <a:lnTo>
                  <a:pt x="53469" y="172629"/>
                </a:lnTo>
                <a:lnTo>
                  <a:pt x="55548" y="173461"/>
                </a:lnTo>
                <a:lnTo>
                  <a:pt x="57544" y="174292"/>
                </a:lnTo>
                <a:lnTo>
                  <a:pt x="59622" y="175124"/>
                </a:lnTo>
                <a:lnTo>
                  <a:pt x="61701" y="175789"/>
                </a:lnTo>
                <a:lnTo>
                  <a:pt x="63780" y="176454"/>
                </a:lnTo>
                <a:lnTo>
                  <a:pt x="65859" y="177120"/>
                </a:lnTo>
                <a:lnTo>
                  <a:pt x="68021" y="177619"/>
                </a:lnTo>
                <a:lnTo>
                  <a:pt x="70100" y="178118"/>
                </a:lnTo>
                <a:lnTo>
                  <a:pt x="72262" y="178616"/>
                </a:lnTo>
                <a:lnTo>
                  <a:pt x="74424" y="179032"/>
                </a:lnTo>
                <a:lnTo>
                  <a:pt x="76669" y="179365"/>
                </a:lnTo>
                <a:lnTo>
                  <a:pt x="78831" y="179697"/>
                </a:lnTo>
                <a:lnTo>
                  <a:pt x="81076" y="179947"/>
                </a:lnTo>
                <a:lnTo>
                  <a:pt x="83321" y="180113"/>
                </a:lnTo>
                <a:lnTo>
                  <a:pt x="85567" y="180280"/>
                </a:lnTo>
                <a:lnTo>
                  <a:pt x="87812" y="180363"/>
                </a:lnTo>
                <a:lnTo>
                  <a:pt x="90306" y="180363"/>
                </a:lnTo>
                <a:lnTo>
                  <a:pt x="88810" y="209301"/>
                </a:lnTo>
                <a:lnTo>
                  <a:pt x="88810" y="209301"/>
                </a:lnTo>
                <a:lnTo>
                  <a:pt x="141946" y="163898"/>
                </a:lnTo>
                <a:lnTo>
                  <a:pt x="143609" y="162734"/>
                </a:lnTo>
                <a:lnTo>
                  <a:pt x="145272" y="161487"/>
                </a:lnTo>
                <a:lnTo>
                  <a:pt x="146852" y="160239"/>
                </a:lnTo>
                <a:lnTo>
                  <a:pt x="148515" y="158909"/>
                </a:lnTo>
                <a:lnTo>
                  <a:pt x="151591" y="156081"/>
                </a:lnTo>
                <a:lnTo>
                  <a:pt x="154668" y="153171"/>
                </a:lnTo>
                <a:lnTo>
                  <a:pt x="154918" y="152922"/>
                </a:lnTo>
                <a:lnTo>
                  <a:pt x="156414" y="151342"/>
                </a:lnTo>
                <a:lnTo>
                  <a:pt x="157911" y="149679"/>
                </a:lnTo>
                <a:lnTo>
                  <a:pt x="159325" y="148015"/>
                </a:lnTo>
                <a:lnTo>
                  <a:pt x="160655" y="146352"/>
                </a:lnTo>
                <a:lnTo>
                  <a:pt x="161986" y="144606"/>
                </a:lnTo>
                <a:lnTo>
                  <a:pt x="163233" y="142860"/>
                </a:lnTo>
                <a:lnTo>
                  <a:pt x="164480" y="141114"/>
                </a:lnTo>
                <a:lnTo>
                  <a:pt x="165728" y="139284"/>
                </a:lnTo>
                <a:lnTo>
                  <a:pt x="166809" y="137455"/>
                </a:lnTo>
                <a:lnTo>
                  <a:pt x="167973" y="135625"/>
                </a:lnTo>
                <a:lnTo>
                  <a:pt x="168971" y="133713"/>
                </a:lnTo>
                <a:lnTo>
                  <a:pt x="170052" y="131800"/>
                </a:lnTo>
                <a:lnTo>
                  <a:pt x="170967" y="129888"/>
                </a:lnTo>
                <a:lnTo>
                  <a:pt x="171881" y="127975"/>
                </a:lnTo>
                <a:lnTo>
                  <a:pt x="172796" y="126063"/>
                </a:lnTo>
                <a:lnTo>
                  <a:pt x="173627" y="124067"/>
                </a:lnTo>
                <a:lnTo>
                  <a:pt x="174376" y="122071"/>
                </a:lnTo>
                <a:lnTo>
                  <a:pt x="175124" y="119992"/>
                </a:lnTo>
                <a:lnTo>
                  <a:pt x="175789" y="117997"/>
                </a:lnTo>
                <a:lnTo>
                  <a:pt x="176455" y="115918"/>
                </a:lnTo>
                <a:lnTo>
                  <a:pt x="177037" y="113922"/>
                </a:lnTo>
                <a:lnTo>
                  <a:pt x="177536" y="111843"/>
                </a:lnTo>
                <a:lnTo>
                  <a:pt x="178035" y="109681"/>
                </a:lnTo>
                <a:lnTo>
                  <a:pt x="178450" y="107602"/>
                </a:lnTo>
                <a:lnTo>
                  <a:pt x="178866" y="105440"/>
                </a:lnTo>
                <a:lnTo>
                  <a:pt x="179199" y="103361"/>
                </a:lnTo>
                <a:lnTo>
                  <a:pt x="179448" y="101199"/>
                </a:lnTo>
                <a:lnTo>
                  <a:pt x="179698" y="99037"/>
                </a:lnTo>
                <a:lnTo>
                  <a:pt x="179864" y="96875"/>
                </a:lnTo>
                <a:lnTo>
                  <a:pt x="180030" y="94713"/>
                </a:lnTo>
                <a:lnTo>
                  <a:pt x="180114" y="92468"/>
                </a:lnTo>
                <a:lnTo>
                  <a:pt x="180114" y="90306"/>
                </a:lnTo>
                <a:lnTo>
                  <a:pt x="180114" y="88061"/>
                </a:lnTo>
                <a:lnTo>
                  <a:pt x="180030" y="85816"/>
                </a:lnTo>
                <a:lnTo>
                  <a:pt x="179864" y="83571"/>
                </a:lnTo>
                <a:lnTo>
                  <a:pt x="179698" y="81325"/>
                </a:lnTo>
                <a:lnTo>
                  <a:pt x="179448" y="79080"/>
                </a:lnTo>
                <a:lnTo>
                  <a:pt x="179116" y="76918"/>
                </a:lnTo>
                <a:lnTo>
                  <a:pt x="178783" y="74673"/>
                </a:lnTo>
                <a:lnTo>
                  <a:pt x="178367" y="72511"/>
                </a:lnTo>
                <a:lnTo>
                  <a:pt x="177952" y="70349"/>
                </a:lnTo>
                <a:lnTo>
                  <a:pt x="177453" y="68187"/>
                </a:lnTo>
                <a:lnTo>
                  <a:pt x="176871" y="66025"/>
                </a:lnTo>
                <a:lnTo>
                  <a:pt x="176288" y="63946"/>
                </a:lnTo>
                <a:lnTo>
                  <a:pt x="175623" y="61867"/>
                </a:lnTo>
                <a:lnTo>
                  <a:pt x="174958" y="59788"/>
                </a:lnTo>
                <a:lnTo>
                  <a:pt x="174210" y="57709"/>
                </a:lnTo>
                <a:lnTo>
                  <a:pt x="173378" y="55631"/>
                </a:lnTo>
                <a:lnTo>
                  <a:pt x="172546" y="53635"/>
                </a:lnTo>
                <a:lnTo>
                  <a:pt x="171632" y="51639"/>
                </a:lnTo>
                <a:lnTo>
                  <a:pt x="170634" y="49643"/>
                </a:lnTo>
                <a:lnTo>
                  <a:pt x="169636" y="47731"/>
                </a:lnTo>
                <a:lnTo>
                  <a:pt x="168638" y="45818"/>
                </a:lnTo>
                <a:lnTo>
                  <a:pt x="167474" y="43906"/>
                </a:lnTo>
                <a:lnTo>
                  <a:pt x="166393" y="41993"/>
                </a:lnTo>
                <a:lnTo>
                  <a:pt x="165146" y="40164"/>
                </a:lnTo>
                <a:lnTo>
                  <a:pt x="163898" y="38334"/>
                </a:lnTo>
                <a:lnTo>
                  <a:pt x="162651" y="36588"/>
                </a:lnTo>
                <a:lnTo>
                  <a:pt x="161321" y="34759"/>
                </a:lnTo>
                <a:lnTo>
                  <a:pt x="159907" y="33096"/>
                </a:lnTo>
                <a:lnTo>
                  <a:pt x="158493" y="31349"/>
                </a:lnTo>
                <a:lnTo>
                  <a:pt x="156997" y="29686"/>
                </a:lnTo>
                <a:lnTo>
                  <a:pt x="155500" y="28023"/>
                </a:lnTo>
                <a:lnTo>
                  <a:pt x="153920" y="26443"/>
                </a:lnTo>
                <a:lnTo>
                  <a:pt x="152257" y="24863"/>
                </a:lnTo>
                <a:lnTo>
                  <a:pt x="150594" y="23366"/>
                </a:lnTo>
                <a:lnTo>
                  <a:pt x="148931" y="21870"/>
                </a:lnTo>
                <a:lnTo>
                  <a:pt x="147267" y="20456"/>
                </a:lnTo>
                <a:lnTo>
                  <a:pt x="145521" y="19042"/>
                </a:lnTo>
                <a:lnTo>
                  <a:pt x="143692" y="17712"/>
                </a:lnTo>
                <a:lnTo>
                  <a:pt x="141946" y="16381"/>
                </a:lnTo>
                <a:lnTo>
                  <a:pt x="140116" y="15134"/>
                </a:lnTo>
                <a:lnTo>
                  <a:pt x="138204" y="13970"/>
                </a:lnTo>
                <a:lnTo>
                  <a:pt x="136374" y="12806"/>
                </a:lnTo>
                <a:lnTo>
                  <a:pt x="134462" y="11725"/>
                </a:lnTo>
                <a:lnTo>
                  <a:pt x="132549" y="10644"/>
                </a:lnTo>
                <a:lnTo>
                  <a:pt x="130553" y="9646"/>
                </a:lnTo>
                <a:lnTo>
                  <a:pt x="128641" y="8648"/>
                </a:lnTo>
                <a:lnTo>
                  <a:pt x="126645" y="7733"/>
                </a:lnTo>
                <a:lnTo>
                  <a:pt x="124649" y="6819"/>
                </a:lnTo>
                <a:lnTo>
                  <a:pt x="122570" y="6070"/>
                </a:lnTo>
                <a:lnTo>
                  <a:pt x="120492" y="5239"/>
                </a:lnTo>
                <a:lnTo>
                  <a:pt x="118413" y="4574"/>
                </a:lnTo>
                <a:lnTo>
                  <a:pt x="116334" y="3908"/>
                </a:lnTo>
                <a:lnTo>
                  <a:pt x="114255" y="3243"/>
                </a:lnTo>
                <a:lnTo>
                  <a:pt x="112093" y="2744"/>
                </a:lnTo>
                <a:lnTo>
                  <a:pt x="110014" y="2245"/>
                </a:lnTo>
                <a:lnTo>
                  <a:pt x="107852" y="1746"/>
                </a:lnTo>
                <a:lnTo>
                  <a:pt x="105690" y="1330"/>
                </a:lnTo>
                <a:lnTo>
                  <a:pt x="103445" y="998"/>
                </a:lnTo>
                <a:lnTo>
                  <a:pt x="101283" y="665"/>
                </a:lnTo>
                <a:lnTo>
                  <a:pt x="99038" y="416"/>
                </a:lnTo>
                <a:lnTo>
                  <a:pt x="96793" y="249"/>
                </a:lnTo>
                <a:lnTo>
                  <a:pt x="94547" y="83"/>
                </a:lnTo>
                <a:lnTo>
                  <a:pt x="92302" y="0"/>
                </a:lnTo>
                <a:close/>
              </a:path>
            </a:pathLst>
          </a:custGeom>
          <a:solidFill>
            <a:srgbClr val="DE2D6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 name="Google Shape;229;p27">
            <a:extLst>
              <a:ext uri="{FF2B5EF4-FFF2-40B4-BE49-F238E27FC236}">
                <a16:creationId xmlns:a16="http://schemas.microsoft.com/office/drawing/2014/main" id="{28F32EAE-6D84-9217-58BF-1D8EEC51632D}"/>
              </a:ext>
            </a:extLst>
          </p:cNvPr>
          <p:cNvSpPr/>
          <p:nvPr userDrawn="1"/>
        </p:nvSpPr>
        <p:spPr>
          <a:xfrm rot="10800000">
            <a:off x="228899" y="5483659"/>
            <a:ext cx="994229" cy="1155341"/>
          </a:xfrm>
          <a:custGeom>
            <a:avLst/>
            <a:gdLst/>
            <a:ahLst/>
            <a:cxnLst/>
            <a:rect l="l" t="t" r="r" b="b"/>
            <a:pathLst>
              <a:path w="180114" h="209301" extrusionOk="0">
                <a:moveTo>
                  <a:pt x="87812" y="0"/>
                </a:moveTo>
                <a:lnTo>
                  <a:pt x="85567" y="83"/>
                </a:lnTo>
                <a:lnTo>
                  <a:pt x="83321" y="249"/>
                </a:lnTo>
                <a:lnTo>
                  <a:pt x="81076" y="416"/>
                </a:lnTo>
                <a:lnTo>
                  <a:pt x="78831" y="665"/>
                </a:lnTo>
                <a:lnTo>
                  <a:pt x="76669" y="998"/>
                </a:lnTo>
                <a:lnTo>
                  <a:pt x="74424" y="1330"/>
                </a:lnTo>
                <a:lnTo>
                  <a:pt x="72262" y="1746"/>
                </a:lnTo>
                <a:lnTo>
                  <a:pt x="70100" y="2245"/>
                </a:lnTo>
                <a:lnTo>
                  <a:pt x="68021" y="2744"/>
                </a:lnTo>
                <a:lnTo>
                  <a:pt x="65859" y="3243"/>
                </a:lnTo>
                <a:lnTo>
                  <a:pt x="63780" y="3908"/>
                </a:lnTo>
                <a:lnTo>
                  <a:pt x="61701" y="4574"/>
                </a:lnTo>
                <a:lnTo>
                  <a:pt x="59622" y="5239"/>
                </a:lnTo>
                <a:lnTo>
                  <a:pt x="57544" y="6070"/>
                </a:lnTo>
                <a:lnTo>
                  <a:pt x="55548" y="6819"/>
                </a:lnTo>
                <a:lnTo>
                  <a:pt x="53469" y="7733"/>
                </a:lnTo>
                <a:lnTo>
                  <a:pt x="51473" y="8648"/>
                </a:lnTo>
                <a:lnTo>
                  <a:pt x="49561" y="9646"/>
                </a:lnTo>
                <a:lnTo>
                  <a:pt x="47565" y="10644"/>
                </a:lnTo>
                <a:lnTo>
                  <a:pt x="45652" y="11725"/>
                </a:lnTo>
                <a:lnTo>
                  <a:pt x="43740" y="12806"/>
                </a:lnTo>
                <a:lnTo>
                  <a:pt x="41910" y="13970"/>
                </a:lnTo>
                <a:lnTo>
                  <a:pt x="39998" y="15134"/>
                </a:lnTo>
                <a:lnTo>
                  <a:pt x="38168" y="16381"/>
                </a:lnTo>
                <a:lnTo>
                  <a:pt x="36422" y="17712"/>
                </a:lnTo>
                <a:lnTo>
                  <a:pt x="34593" y="19042"/>
                </a:lnTo>
                <a:lnTo>
                  <a:pt x="32847" y="20456"/>
                </a:lnTo>
                <a:lnTo>
                  <a:pt x="31183" y="21870"/>
                </a:lnTo>
                <a:lnTo>
                  <a:pt x="29520" y="23366"/>
                </a:lnTo>
                <a:lnTo>
                  <a:pt x="27857" y="24863"/>
                </a:lnTo>
                <a:lnTo>
                  <a:pt x="26194" y="26443"/>
                </a:lnTo>
                <a:lnTo>
                  <a:pt x="24614" y="28023"/>
                </a:lnTo>
                <a:lnTo>
                  <a:pt x="23117" y="29686"/>
                </a:lnTo>
                <a:lnTo>
                  <a:pt x="21621" y="31349"/>
                </a:lnTo>
                <a:lnTo>
                  <a:pt x="20207" y="33096"/>
                </a:lnTo>
                <a:lnTo>
                  <a:pt x="18793" y="34759"/>
                </a:lnTo>
                <a:lnTo>
                  <a:pt x="17463" y="36588"/>
                </a:lnTo>
                <a:lnTo>
                  <a:pt x="16216" y="38334"/>
                </a:lnTo>
                <a:lnTo>
                  <a:pt x="14968" y="40164"/>
                </a:lnTo>
                <a:lnTo>
                  <a:pt x="13721" y="41993"/>
                </a:lnTo>
                <a:lnTo>
                  <a:pt x="12640" y="43906"/>
                </a:lnTo>
                <a:lnTo>
                  <a:pt x="11476" y="45818"/>
                </a:lnTo>
                <a:lnTo>
                  <a:pt x="10478" y="47731"/>
                </a:lnTo>
                <a:lnTo>
                  <a:pt x="9480" y="49643"/>
                </a:lnTo>
                <a:lnTo>
                  <a:pt x="8482" y="51639"/>
                </a:lnTo>
                <a:lnTo>
                  <a:pt x="7568" y="53635"/>
                </a:lnTo>
                <a:lnTo>
                  <a:pt x="6736" y="55631"/>
                </a:lnTo>
                <a:lnTo>
                  <a:pt x="5904" y="57709"/>
                </a:lnTo>
                <a:lnTo>
                  <a:pt x="5156" y="59788"/>
                </a:lnTo>
                <a:lnTo>
                  <a:pt x="4491" y="61867"/>
                </a:lnTo>
                <a:lnTo>
                  <a:pt x="3826" y="63946"/>
                </a:lnTo>
                <a:lnTo>
                  <a:pt x="3244" y="66025"/>
                </a:lnTo>
                <a:lnTo>
                  <a:pt x="2661" y="68187"/>
                </a:lnTo>
                <a:lnTo>
                  <a:pt x="2162" y="70349"/>
                </a:lnTo>
                <a:lnTo>
                  <a:pt x="1747" y="72511"/>
                </a:lnTo>
                <a:lnTo>
                  <a:pt x="1331" y="74673"/>
                </a:lnTo>
                <a:lnTo>
                  <a:pt x="998" y="76918"/>
                </a:lnTo>
                <a:lnTo>
                  <a:pt x="666" y="79080"/>
                </a:lnTo>
                <a:lnTo>
                  <a:pt x="416" y="81325"/>
                </a:lnTo>
                <a:lnTo>
                  <a:pt x="250" y="83571"/>
                </a:lnTo>
                <a:lnTo>
                  <a:pt x="84" y="85816"/>
                </a:lnTo>
                <a:lnTo>
                  <a:pt x="0" y="88061"/>
                </a:lnTo>
                <a:lnTo>
                  <a:pt x="0" y="90306"/>
                </a:lnTo>
                <a:lnTo>
                  <a:pt x="0" y="92551"/>
                </a:lnTo>
                <a:lnTo>
                  <a:pt x="84" y="94796"/>
                </a:lnTo>
                <a:lnTo>
                  <a:pt x="250" y="97042"/>
                </a:lnTo>
                <a:lnTo>
                  <a:pt x="416" y="99204"/>
                </a:lnTo>
                <a:lnTo>
                  <a:pt x="666" y="101449"/>
                </a:lnTo>
                <a:lnTo>
                  <a:pt x="998" y="103611"/>
                </a:lnTo>
                <a:lnTo>
                  <a:pt x="1331" y="105773"/>
                </a:lnTo>
                <a:lnTo>
                  <a:pt x="1747" y="107935"/>
                </a:lnTo>
                <a:lnTo>
                  <a:pt x="2162" y="110097"/>
                </a:lnTo>
                <a:lnTo>
                  <a:pt x="2661" y="112259"/>
                </a:lnTo>
                <a:lnTo>
                  <a:pt x="3244" y="114338"/>
                </a:lnTo>
                <a:lnTo>
                  <a:pt x="3826" y="116500"/>
                </a:lnTo>
                <a:lnTo>
                  <a:pt x="4491" y="118579"/>
                </a:lnTo>
                <a:lnTo>
                  <a:pt x="5156" y="120658"/>
                </a:lnTo>
                <a:lnTo>
                  <a:pt x="5904" y="122736"/>
                </a:lnTo>
                <a:lnTo>
                  <a:pt x="6736" y="124732"/>
                </a:lnTo>
                <a:lnTo>
                  <a:pt x="7568" y="126728"/>
                </a:lnTo>
                <a:lnTo>
                  <a:pt x="8482" y="128724"/>
                </a:lnTo>
                <a:lnTo>
                  <a:pt x="9480" y="130719"/>
                </a:lnTo>
                <a:lnTo>
                  <a:pt x="10478" y="132632"/>
                </a:lnTo>
                <a:lnTo>
                  <a:pt x="11476" y="134544"/>
                </a:lnTo>
                <a:lnTo>
                  <a:pt x="12640" y="136457"/>
                </a:lnTo>
                <a:lnTo>
                  <a:pt x="13721" y="138370"/>
                </a:lnTo>
                <a:lnTo>
                  <a:pt x="14968" y="140199"/>
                </a:lnTo>
                <a:lnTo>
                  <a:pt x="16216" y="142028"/>
                </a:lnTo>
                <a:lnTo>
                  <a:pt x="17463" y="143775"/>
                </a:lnTo>
                <a:lnTo>
                  <a:pt x="18793" y="145604"/>
                </a:lnTo>
                <a:lnTo>
                  <a:pt x="20207" y="147267"/>
                </a:lnTo>
                <a:lnTo>
                  <a:pt x="21621" y="149013"/>
                </a:lnTo>
                <a:lnTo>
                  <a:pt x="23117" y="150676"/>
                </a:lnTo>
                <a:lnTo>
                  <a:pt x="24614" y="152340"/>
                </a:lnTo>
                <a:lnTo>
                  <a:pt x="26194" y="153919"/>
                </a:lnTo>
                <a:lnTo>
                  <a:pt x="27857" y="155499"/>
                </a:lnTo>
                <a:lnTo>
                  <a:pt x="29520" y="156996"/>
                </a:lnTo>
                <a:lnTo>
                  <a:pt x="31183" y="158493"/>
                </a:lnTo>
                <a:lnTo>
                  <a:pt x="32847" y="159907"/>
                </a:lnTo>
                <a:lnTo>
                  <a:pt x="34593" y="161320"/>
                </a:lnTo>
                <a:lnTo>
                  <a:pt x="36422" y="162651"/>
                </a:lnTo>
                <a:lnTo>
                  <a:pt x="38168" y="163981"/>
                </a:lnTo>
                <a:lnTo>
                  <a:pt x="39998" y="165229"/>
                </a:lnTo>
                <a:lnTo>
                  <a:pt x="41910" y="166393"/>
                </a:lnTo>
                <a:lnTo>
                  <a:pt x="43740" y="167557"/>
                </a:lnTo>
                <a:lnTo>
                  <a:pt x="45652" y="168638"/>
                </a:lnTo>
                <a:lnTo>
                  <a:pt x="47565" y="169719"/>
                </a:lnTo>
                <a:lnTo>
                  <a:pt x="49561" y="170717"/>
                </a:lnTo>
                <a:lnTo>
                  <a:pt x="51473" y="171715"/>
                </a:lnTo>
                <a:lnTo>
                  <a:pt x="53469" y="172629"/>
                </a:lnTo>
                <a:lnTo>
                  <a:pt x="55548" y="173461"/>
                </a:lnTo>
                <a:lnTo>
                  <a:pt x="57544" y="174292"/>
                </a:lnTo>
                <a:lnTo>
                  <a:pt x="59622" y="175124"/>
                </a:lnTo>
                <a:lnTo>
                  <a:pt x="61701" y="175789"/>
                </a:lnTo>
                <a:lnTo>
                  <a:pt x="63780" y="176454"/>
                </a:lnTo>
                <a:lnTo>
                  <a:pt x="65859" y="177120"/>
                </a:lnTo>
                <a:lnTo>
                  <a:pt x="68021" y="177619"/>
                </a:lnTo>
                <a:lnTo>
                  <a:pt x="70100" y="178118"/>
                </a:lnTo>
                <a:lnTo>
                  <a:pt x="72262" y="178616"/>
                </a:lnTo>
                <a:lnTo>
                  <a:pt x="74424" y="179032"/>
                </a:lnTo>
                <a:lnTo>
                  <a:pt x="76669" y="179365"/>
                </a:lnTo>
                <a:lnTo>
                  <a:pt x="78831" y="179697"/>
                </a:lnTo>
                <a:lnTo>
                  <a:pt x="81076" y="179947"/>
                </a:lnTo>
                <a:lnTo>
                  <a:pt x="83321" y="180113"/>
                </a:lnTo>
                <a:lnTo>
                  <a:pt x="85567" y="180280"/>
                </a:lnTo>
                <a:lnTo>
                  <a:pt x="87812" y="180363"/>
                </a:lnTo>
                <a:lnTo>
                  <a:pt x="90306" y="180363"/>
                </a:lnTo>
                <a:lnTo>
                  <a:pt x="88810" y="209301"/>
                </a:lnTo>
                <a:lnTo>
                  <a:pt x="88810" y="209301"/>
                </a:lnTo>
                <a:lnTo>
                  <a:pt x="141946" y="163898"/>
                </a:lnTo>
                <a:lnTo>
                  <a:pt x="143609" y="162734"/>
                </a:lnTo>
                <a:lnTo>
                  <a:pt x="145272" y="161487"/>
                </a:lnTo>
                <a:lnTo>
                  <a:pt x="146852" y="160239"/>
                </a:lnTo>
                <a:lnTo>
                  <a:pt x="148515" y="158909"/>
                </a:lnTo>
                <a:lnTo>
                  <a:pt x="151591" y="156081"/>
                </a:lnTo>
                <a:lnTo>
                  <a:pt x="154668" y="153171"/>
                </a:lnTo>
                <a:lnTo>
                  <a:pt x="154918" y="152922"/>
                </a:lnTo>
                <a:lnTo>
                  <a:pt x="156414" y="151342"/>
                </a:lnTo>
                <a:lnTo>
                  <a:pt x="157911" y="149679"/>
                </a:lnTo>
                <a:lnTo>
                  <a:pt x="159325" y="148015"/>
                </a:lnTo>
                <a:lnTo>
                  <a:pt x="160655" y="146352"/>
                </a:lnTo>
                <a:lnTo>
                  <a:pt x="161986" y="144606"/>
                </a:lnTo>
                <a:lnTo>
                  <a:pt x="163233" y="142860"/>
                </a:lnTo>
                <a:lnTo>
                  <a:pt x="164480" y="141114"/>
                </a:lnTo>
                <a:lnTo>
                  <a:pt x="165728" y="139284"/>
                </a:lnTo>
                <a:lnTo>
                  <a:pt x="166809" y="137455"/>
                </a:lnTo>
                <a:lnTo>
                  <a:pt x="167973" y="135625"/>
                </a:lnTo>
                <a:lnTo>
                  <a:pt x="168971" y="133713"/>
                </a:lnTo>
                <a:lnTo>
                  <a:pt x="170052" y="131800"/>
                </a:lnTo>
                <a:lnTo>
                  <a:pt x="170967" y="129888"/>
                </a:lnTo>
                <a:lnTo>
                  <a:pt x="171881" y="127975"/>
                </a:lnTo>
                <a:lnTo>
                  <a:pt x="172796" y="126063"/>
                </a:lnTo>
                <a:lnTo>
                  <a:pt x="173627" y="124067"/>
                </a:lnTo>
                <a:lnTo>
                  <a:pt x="174376" y="122071"/>
                </a:lnTo>
                <a:lnTo>
                  <a:pt x="175124" y="119992"/>
                </a:lnTo>
                <a:lnTo>
                  <a:pt x="175789" y="117997"/>
                </a:lnTo>
                <a:lnTo>
                  <a:pt x="176455" y="115918"/>
                </a:lnTo>
                <a:lnTo>
                  <a:pt x="177037" y="113922"/>
                </a:lnTo>
                <a:lnTo>
                  <a:pt x="177536" y="111843"/>
                </a:lnTo>
                <a:lnTo>
                  <a:pt x="178035" y="109681"/>
                </a:lnTo>
                <a:lnTo>
                  <a:pt x="178450" y="107602"/>
                </a:lnTo>
                <a:lnTo>
                  <a:pt x="178866" y="105440"/>
                </a:lnTo>
                <a:lnTo>
                  <a:pt x="179199" y="103361"/>
                </a:lnTo>
                <a:lnTo>
                  <a:pt x="179448" y="101199"/>
                </a:lnTo>
                <a:lnTo>
                  <a:pt x="179698" y="99037"/>
                </a:lnTo>
                <a:lnTo>
                  <a:pt x="179864" y="96875"/>
                </a:lnTo>
                <a:lnTo>
                  <a:pt x="180030" y="94713"/>
                </a:lnTo>
                <a:lnTo>
                  <a:pt x="180114" y="92468"/>
                </a:lnTo>
                <a:lnTo>
                  <a:pt x="180114" y="90306"/>
                </a:lnTo>
                <a:lnTo>
                  <a:pt x="180114" y="88061"/>
                </a:lnTo>
                <a:lnTo>
                  <a:pt x="180030" y="85816"/>
                </a:lnTo>
                <a:lnTo>
                  <a:pt x="179864" y="83571"/>
                </a:lnTo>
                <a:lnTo>
                  <a:pt x="179698" y="81325"/>
                </a:lnTo>
                <a:lnTo>
                  <a:pt x="179448" y="79080"/>
                </a:lnTo>
                <a:lnTo>
                  <a:pt x="179116" y="76918"/>
                </a:lnTo>
                <a:lnTo>
                  <a:pt x="178783" y="74673"/>
                </a:lnTo>
                <a:lnTo>
                  <a:pt x="178367" y="72511"/>
                </a:lnTo>
                <a:lnTo>
                  <a:pt x="177952" y="70349"/>
                </a:lnTo>
                <a:lnTo>
                  <a:pt x="177453" y="68187"/>
                </a:lnTo>
                <a:lnTo>
                  <a:pt x="176871" y="66025"/>
                </a:lnTo>
                <a:lnTo>
                  <a:pt x="176288" y="63946"/>
                </a:lnTo>
                <a:lnTo>
                  <a:pt x="175623" y="61867"/>
                </a:lnTo>
                <a:lnTo>
                  <a:pt x="174958" y="59788"/>
                </a:lnTo>
                <a:lnTo>
                  <a:pt x="174210" y="57709"/>
                </a:lnTo>
                <a:lnTo>
                  <a:pt x="173378" y="55631"/>
                </a:lnTo>
                <a:lnTo>
                  <a:pt x="172546" y="53635"/>
                </a:lnTo>
                <a:lnTo>
                  <a:pt x="171632" y="51639"/>
                </a:lnTo>
                <a:lnTo>
                  <a:pt x="170634" y="49643"/>
                </a:lnTo>
                <a:lnTo>
                  <a:pt x="169636" y="47731"/>
                </a:lnTo>
                <a:lnTo>
                  <a:pt x="168638" y="45818"/>
                </a:lnTo>
                <a:lnTo>
                  <a:pt x="167474" y="43906"/>
                </a:lnTo>
                <a:lnTo>
                  <a:pt x="166393" y="41993"/>
                </a:lnTo>
                <a:lnTo>
                  <a:pt x="165146" y="40164"/>
                </a:lnTo>
                <a:lnTo>
                  <a:pt x="163898" y="38334"/>
                </a:lnTo>
                <a:lnTo>
                  <a:pt x="162651" y="36588"/>
                </a:lnTo>
                <a:lnTo>
                  <a:pt x="161321" y="34759"/>
                </a:lnTo>
                <a:lnTo>
                  <a:pt x="159907" y="33096"/>
                </a:lnTo>
                <a:lnTo>
                  <a:pt x="158493" y="31349"/>
                </a:lnTo>
                <a:lnTo>
                  <a:pt x="156997" y="29686"/>
                </a:lnTo>
                <a:lnTo>
                  <a:pt x="155500" y="28023"/>
                </a:lnTo>
                <a:lnTo>
                  <a:pt x="153920" y="26443"/>
                </a:lnTo>
                <a:lnTo>
                  <a:pt x="152257" y="24863"/>
                </a:lnTo>
                <a:lnTo>
                  <a:pt x="150594" y="23366"/>
                </a:lnTo>
                <a:lnTo>
                  <a:pt x="148931" y="21870"/>
                </a:lnTo>
                <a:lnTo>
                  <a:pt x="147267" y="20456"/>
                </a:lnTo>
                <a:lnTo>
                  <a:pt x="145521" y="19042"/>
                </a:lnTo>
                <a:lnTo>
                  <a:pt x="143692" y="17712"/>
                </a:lnTo>
                <a:lnTo>
                  <a:pt x="141946" y="16381"/>
                </a:lnTo>
                <a:lnTo>
                  <a:pt x="140116" y="15134"/>
                </a:lnTo>
                <a:lnTo>
                  <a:pt x="138204" y="13970"/>
                </a:lnTo>
                <a:lnTo>
                  <a:pt x="136374" y="12806"/>
                </a:lnTo>
                <a:lnTo>
                  <a:pt x="134462" y="11725"/>
                </a:lnTo>
                <a:lnTo>
                  <a:pt x="132549" y="10644"/>
                </a:lnTo>
                <a:lnTo>
                  <a:pt x="130553" y="9646"/>
                </a:lnTo>
                <a:lnTo>
                  <a:pt x="128641" y="8648"/>
                </a:lnTo>
                <a:lnTo>
                  <a:pt x="126645" y="7733"/>
                </a:lnTo>
                <a:lnTo>
                  <a:pt x="124649" y="6819"/>
                </a:lnTo>
                <a:lnTo>
                  <a:pt x="122570" y="6070"/>
                </a:lnTo>
                <a:lnTo>
                  <a:pt x="120492" y="5239"/>
                </a:lnTo>
                <a:lnTo>
                  <a:pt x="118413" y="4574"/>
                </a:lnTo>
                <a:lnTo>
                  <a:pt x="116334" y="3908"/>
                </a:lnTo>
                <a:lnTo>
                  <a:pt x="114255" y="3243"/>
                </a:lnTo>
                <a:lnTo>
                  <a:pt x="112093" y="2744"/>
                </a:lnTo>
                <a:lnTo>
                  <a:pt x="110014" y="2245"/>
                </a:lnTo>
                <a:lnTo>
                  <a:pt x="107852" y="1746"/>
                </a:lnTo>
                <a:lnTo>
                  <a:pt x="105690" y="1330"/>
                </a:lnTo>
                <a:lnTo>
                  <a:pt x="103445" y="998"/>
                </a:lnTo>
                <a:lnTo>
                  <a:pt x="101283" y="665"/>
                </a:lnTo>
                <a:lnTo>
                  <a:pt x="99038" y="416"/>
                </a:lnTo>
                <a:lnTo>
                  <a:pt x="96793" y="249"/>
                </a:lnTo>
                <a:lnTo>
                  <a:pt x="94547" y="83"/>
                </a:lnTo>
                <a:lnTo>
                  <a:pt x="92302" y="0"/>
                </a:lnTo>
                <a:close/>
              </a:path>
            </a:pathLst>
          </a:custGeom>
          <a:solidFill>
            <a:srgbClr val="ED702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6" name="Google Shape;230;p27">
            <a:extLst>
              <a:ext uri="{FF2B5EF4-FFF2-40B4-BE49-F238E27FC236}">
                <a16:creationId xmlns:a16="http://schemas.microsoft.com/office/drawing/2014/main" id="{609A3D9F-8A4D-9750-DC69-6E959B676A5B}"/>
              </a:ext>
            </a:extLst>
          </p:cNvPr>
          <p:cNvPicPr preferRelativeResize="0"/>
          <p:nvPr userDrawn="1"/>
        </p:nvPicPr>
        <p:blipFill>
          <a:blip r:embed="rId2">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42373765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F01F4BA-DD5E-883E-A01D-78A00B841B51}"/>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pic>
        <p:nvPicPr>
          <p:cNvPr id="4" name="Google Shape;212;p26" descr="Text, background pattern&#10;&#10;Description automatically generated">
            <a:extLst>
              <a:ext uri="{FF2B5EF4-FFF2-40B4-BE49-F238E27FC236}">
                <a16:creationId xmlns:a16="http://schemas.microsoft.com/office/drawing/2014/main" id="{DF5BACC2-05C4-DB85-D0BB-E1A0705E782E}"/>
              </a:ext>
            </a:extLst>
          </p:cNvPr>
          <p:cNvPicPr preferRelativeResize="0"/>
          <p:nvPr userDrawn="1"/>
        </p:nvPicPr>
        <p:blipFill>
          <a:blip r:embed="rId2">
            <a:alphaModFix/>
          </a:blip>
          <a:stretch>
            <a:fillRect/>
          </a:stretch>
        </p:blipFill>
        <p:spPr>
          <a:xfrm>
            <a:off x="1" y="0"/>
            <a:ext cx="12191993" cy="6858000"/>
          </a:xfrm>
          <a:prstGeom prst="rect">
            <a:avLst/>
          </a:prstGeom>
          <a:noFill/>
          <a:ln>
            <a:noFill/>
          </a:ln>
        </p:spPr>
      </p:pic>
      <p:sp>
        <p:nvSpPr>
          <p:cNvPr id="5" name="Google Shape;213;p26">
            <a:extLst>
              <a:ext uri="{FF2B5EF4-FFF2-40B4-BE49-F238E27FC236}">
                <a16:creationId xmlns:a16="http://schemas.microsoft.com/office/drawing/2014/main" id="{74FF02C3-E819-4B69-17CB-996F280B8451}"/>
              </a:ext>
            </a:extLst>
          </p:cNvPr>
          <p:cNvSpPr/>
          <p:nvPr userDrawn="1"/>
        </p:nvSpPr>
        <p:spPr>
          <a:xfrm>
            <a:off x="456800" y="393400"/>
            <a:ext cx="11278400" cy="6071200"/>
          </a:xfrm>
          <a:prstGeom prst="rect">
            <a:avLst/>
          </a:prstGeom>
          <a:solidFill>
            <a:schemeClr val="lt1"/>
          </a:solidFill>
          <a:ln>
            <a:noFill/>
          </a:ln>
        </p:spPr>
        <p:txBody>
          <a:bodyPr spcFirstLastPara="1" wrap="square" lIns="121900" tIns="121900" rIns="121900" bIns="121900" anchor="ctr" anchorCtr="0">
            <a:noAutofit/>
          </a:bodyPr>
          <a:lstStyle/>
          <a:p>
            <a:endParaRPr sz="2400"/>
          </a:p>
        </p:txBody>
      </p:sp>
      <p:sp>
        <p:nvSpPr>
          <p:cNvPr id="8" name="Google Shape;19;p4">
            <a:extLst>
              <a:ext uri="{FF2B5EF4-FFF2-40B4-BE49-F238E27FC236}">
                <a16:creationId xmlns:a16="http://schemas.microsoft.com/office/drawing/2014/main" id="{0EE3F52D-5582-43FB-FF8F-C11AE8E5E4C5}"/>
              </a:ext>
            </a:extLst>
          </p:cNvPr>
          <p:cNvSpPr txBox="1">
            <a:spLocks/>
          </p:cNvSpPr>
          <p:nvPr userDrawn="1"/>
        </p:nvSpPr>
        <p:spPr>
          <a:xfrm>
            <a:off x="11296611" y="6217623"/>
            <a:ext cx="731600" cy="524800"/>
          </a:xfrm>
          <a:prstGeom prst="rect">
            <a:avLst/>
          </a:prstGeom>
          <a:noFill/>
          <a:ln>
            <a:noFill/>
          </a:ln>
        </p:spPr>
        <p:txBody>
          <a:bodyPr spcFirstLastPara="1" wrap="square" lIns="91425" tIns="91425" rIns="91425" bIns="91425" anchor="ctr" anchorCtr="0">
            <a:normAutofit/>
          </a:bodyPr>
          <a:lstStyle>
            <a:defPPr>
              <a:defRPr lang="en-US"/>
            </a:defPPr>
            <a:lvl1pPr marL="0" lvl="0" algn="r" defTabSz="914400" rtl="0" eaLnBrk="1" latinLnBrk="0" hangingPunct="1">
              <a:buNone/>
              <a:defRPr sz="1333" kern="1200">
                <a:solidFill>
                  <a:schemeClr val="dk2"/>
                </a:solidFill>
                <a:latin typeface="+mn-lt"/>
                <a:ea typeface="+mn-ea"/>
                <a:cs typeface="+mn-cs"/>
              </a:defRPr>
            </a:lvl1pPr>
            <a:lvl2pPr marL="457200" lvl="1" algn="r" defTabSz="914400" rtl="0" eaLnBrk="1" latinLnBrk="0" hangingPunct="1">
              <a:buNone/>
              <a:defRPr sz="1333" kern="1200">
                <a:solidFill>
                  <a:schemeClr val="dk2"/>
                </a:solidFill>
                <a:latin typeface="+mn-lt"/>
                <a:ea typeface="+mn-ea"/>
                <a:cs typeface="+mn-cs"/>
              </a:defRPr>
            </a:lvl2pPr>
            <a:lvl3pPr marL="914400" lvl="2" algn="r" defTabSz="914400" rtl="0" eaLnBrk="1" latinLnBrk="0" hangingPunct="1">
              <a:buNone/>
              <a:defRPr sz="1333" kern="1200">
                <a:solidFill>
                  <a:schemeClr val="dk2"/>
                </a:solidFill>
                <a:latin typeface="+mn-lt"/>
                <a:ea typeface="+mn-ea"/>
                <a:cs typeface="+mn-cs"/>
              </a:defRPr>
            </a:lvl3pPr>
            <a:lvl4pPr marL="1371600" lvl="3" algn="r" defTabSz="914400" rtl="0" eaLnBrk="1" latinLnBrk="0" hangingPunct="1">
              <a:buNone/>
              <a:defRPr sz="1333" kern="1200">
                <a:solidFill>
                  <a:schemeClr val="dk2"/>
                </a:solidFill>
                <a:latin typeface="+mn-lt"/>
                <a:ea typeface="+mn-ea"/>
                <a:cs typeface="+mn-cs"/>
              </a:defRPr>
            </a:lvl4pPr>
            <a:lvl5pPr marL="1828800" lvl="4" algn="r" defTabSz="914400" rtl="0" eaLnBrk="1" latinLnBrk="0" hangingPunct="1">
              <a:buNone/>
              <a:defRPr sz="1333" kern="1200">
                <a:solidFill>
                  <a:schemeClr val="dk2"/>
                </a:solidFill>
                <a:latin typeface="+mn-lt"/>
                <a:ea typeface="+mn-ea"/>
                <a:cs typeface="+mn-cs"/>
              </a:defRPr>
            </a:lvl5pPr>
            <a:lvl6pPr marL="2286000" lvl="5" algn="r" defTabSz="914400" rtl="0" eaLnBrk="1" latinLnBrk="0" hangingPunct="1">
              <a:buNone/>
              <a:defRPr sz="1333" kern="1200">
                <a:solidFill>
                  <a:schemeClr val="dk2"/>
                </a:solidFill>
                <a:latin typeface="+mn-lt"/>
                <a:ea typeface="+mn-ea"/>
                <a:cs typeface="+mn-cs"/>
              </a:defRPr>
            </a:lvl6pPr>
            <a:lvl7pPr marL="2743200" lvl="6" algn="r" defTabSz="914400" rtl="0" eaLnBrk="1" latinLnBrk="0" hangingPunct="1">
              <a:buNone/>
              <a:defRPr sz="1333" kern="1200">
                <a:solidFill>
                  <a:schemeClr val="dk2"/>
                </a:solidFill>
                <a:latin typeface="+mn-lt"/>
                <a:ea typeface="+mn-ea"/>
                <a:cs typeface="+mn-cs"/>
              </a:defRPr>
            </a:lvl7pPr>
            <a:lvl8pPr marL="3200400" lvl="7" algn="r" defTabSz="914400" rtl="0" eaLnBrk="1" latinLnBrk="0" hangingPunct="1">
              <a:buNone/>
              <a:defRPr sz="1333" kern="1200">
                <a:solidFill>
                  <a:schemeClr val="dk2"/>
                </a:solidFill>
                <a:latin typeface="+mn-lt"/>
                <a:ea typeface="+mn-ea"/>
                <a:cs typeface="+mn-cs"/>
              </a:defRPr>
            </a:lvl8pPr>
            <a:lvl9pPr marL="3657600" lvl="8" algn="r" defTabSz="914400" rtl="0" eaLnBrk="1" latinLnBrk="0" hangingPunct="1">
              <a:buNone/>
              <a:defRPr sz="1333" kern="1200">
                <a:solidFill>
                  <a:schemeClr val="dk2"/>
                </a:solidFill>
                <a:latin typeface="+mn-lt"/>
                <a:ea typeface="+mn-ea"/>
                <a:cs typeface="+mn-cs"/>
              </a:defRPr>
            </a:lvl9pPr>
          </a:lstStyle>
          <a:p>
            <a:fld id="{00000000-1234-1234-1234-123412341234}" type="slidenum">
              <a:rPr lang="en" smtClean="0"/>
              <a:pPr/>
              <a:t>‹#›</a:t>
            </a:fld>
            <a:endParaRPr lang="en"/>
          </a:p>
        </p:txBody>
      </p:sp>
      <p:pic>
        <p:nvPicPr>
          <p:cNvPr id="9" name="Google Shape;218;p26">
            <a:extLst>
              <a:ext uri="{FF2B5EF4-FFF2-40B4-BE49-F238E27FC236}">
                <a16:creationId xmlns:a16="http://schemas.microsoft.com/office/drawing/2014/main" id="{D83BFC02-D435-BAA4-8034-71B9F97F106E}"/>
              </a:ext>
            </a:extLst>
          </p:cNvPr>
          <p:cNvPicPr preferRelativeResize="0"/>
          <p:nvPr userDrawn="1"/>
        </p:nvPicPr>
        <p:blipFill>
          <a:blip r:embed="rId3">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16437981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F7B46F"/>
            </a:gs>
            <a:gs pos="92000">
              <a:srgbClr val="EE7E80"/>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50E0D1C-FCCD-1283-1A76-CF8C34F0511E}"/>
              </a:ext>
            </a:extLst>
          </p:cNvPr>
          <p:cNvPicPr>
            <a:picLocks noChangeAspect="1"/>
          </p:cNvPicPr>
          <p:nvPr userDrawn="1"/>
        </p:nvPicPr>
        <p:blipFill rotWithShape="1">
          <a:blip r:embed="rId2"/>
          <a:srcRect l="7737" r="7737"/>
          <a:stretch/>
        </p:blipFill>
        <p:spPr>
          <a:xfrm>
            <a:off x="0" y="0"/>
            <a:ext cx="12192000" cy="6857999"/>
          </a:xfrm>
          <a:prstGeom prst="rect">
            <a:avLst/>
          </a:prstGeom>
        </p:spPr>
      </p:pic>
      <p:pic>
        <p:nvPicPr>
          <p:cNvPr id="7" name="Google Shape;122;p18">
            <a:extLst>
              <a:ext uri="{FF2B5EF4-FFF2-40B4-BE49-F238E27FC236}">
                <a16:creationId xmlns:a16="http://schemas.microsoft.com/office/drawing/2014/main" id="{4940620E-A9FB-F555-C1E0-707DBAE55583}"/>
              </a:ext>
            </a:extLst>
          </p:cNvPr>
          <p:cNvPicPr preferRelativeResize="0"/>
          <p:nvPr userDrawn="1"/>
        </p:nvPicPr>
        <p:blipFill>
          <a:blip r:embed="rId3">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3907326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E1D7F49-49D6-BAB8-7194-A41E00F4B63B}"/>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4" name="Rectangle 3">
            <a:extLst>
              <a:ext uri="{FF2B5EF4-FFF2-40B4-BE49-F238E27FC236}">
                <a16:creationId xmlns:a16="http://schemas.microsoft.com/office/drawing/2014/main" id="{F67DB99F-A6E3-152E-2758-6FF018511D66}"/>
              </a:ext>
            </a:extLst>
          </p:cNvPr>
          <p:cNvSpPr/>
          <p:nvPr userDrawn="1"/>
        </p:nvSpPr>
        <p:spPr>
          <a:xfrm>
            <a:off x="9126273" y="1282"/>
            <a:ext cx="3065727" cy="6856718"/>
          </a:xfrm>
          <a:prstGeom prst="rect">
            <a:avLst/>
          </a:prstGeom>
          <a:gradFill>
            <a:gsLst>
              <a:gs pos="0">
                <a:srgbClr val="F7B46F"/>
              </a:gs>
              <a:gs pos="92000">
                <a:srgbClr val="EE7E8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C8FFB80-996D-10A1-5424-16DC2EAAB99A}"/>
              </a:ext>
            </a:extLst>
          </p:cNvPr>
          <p:cNvSpPr txBox="1"/>
          <p:nvPr userDrawn="1"/>
        </p:nvSpPr>
        <p:spPr>
          <a:xfrm>
            <a:off x="9126273" y="281047"/>
            <a:ext cx="3065727" cy="6678751"/>
          </a:xfrm>
          <a:prstGeom prst="rect">
            <a:avLst/>
          </a:prstGeom>
          <a:noFill/>
        </p:spPr>
        <p:txBody>
          <a:bodyPr wrap="square" lIns="91440" tIns="45720" rIns="91440" bIns="45720" rtlCol="0" anchor="t">
            <a:spAutoFit/>
          </a:bodyPr>
          <a:lstStyle/>
          <a:p>
            <a:pPr algn="ctr">
              <a:spcAft>
                <a:spcPts val="300"/>
              </a:spcAft>
            </a:pPr>
            <a:r>
              <a:rPr lang="en-US" b="1">
                <a:solidFill>
                  <a:srgbClr val="ED702D">
                    <a:alpha val="25000"/>
                  </a:srgbClr>
                </a:solidFill>
                <a:latin typeface="Century Gothic"/>
              </a:rPr>
              <a:t>   YOUR VOICE MATTERS   </a:t>
            </a:r>
            <a:endParaRPr lang="en-US" b="1">
              <a:solidFill>
                <a:srgbClr val="ED702D">
                  <a:alpha val="25000"/>
                </a:srgbClr>
              </a:solidFill>
              <a:latin typeface="Century Gothic" panose="020B0502020202020204" pitchFamily="34" charset="0"/>
            </a:endParaRP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r>
              <a:rPr lang="en-US" b="1">
                <a:solidFill>
                  <a:srgbClr val="ED702D">
                    <a:alpha val="25000"/>
                  </a:srgbClr>
                </a:solidFill>
                <a:latin typeface="Century Gothic"/>
              </a:rPr>
              <a:t>YOUR VOICE MATTERS</a:t>
            </a:r>
          </a:p>
          <a:p>
            <a:pPr algn="ctr">
              <a:spcAft>
                <a:spcPts val="300"/>
              </a:spcAft>
            </a:pPr>
            <a:endParaRPr lang="en-US" b="1">
              <a:solidFill>
                <a:schemeClr val="bg1">
                  <a:alpha val="25000"/>
                </a:schemeClr>
              </a:solidFill>
              <a:latin typeface="Century Gothic" panose="020B0502020202020204" pitchFamily="34" charset="0"/>
            </a:endParaRPr>
          </a:p>
        </p:txBody>
      </p:sp>
      <p:pic>
        <p:nvPicPr>
          <p:cNvPr id="6" name="Picture 5">
            <a:extLst>
              <a:ext uri="{FF2B5EF4-FFF2-40B4-BE49-F238E27FC236}">
                <a16:creationId xmlns:a16="http://schemas.microsoft.com/office/drawing/2014/main" id="{F84401D2-4962-08B9-EA68-B295F1E69E05}"/>
              </a:ext>
            </a:extLst>
          </p:cNvPr>
          <p:cNvPicPr>
            <a:picLocks noChangeAspect="1"/>
          </p:cNvPicPr>
          <p:nvPr userDrawn="1"/>
        </p:nvPicPr>
        <p:blipFill>
          <a:blip r:embed="rId2"/>
          <a:stretch>
            <a:fillRect/>
          </a:stretch>
        </p:blipFill>
        <p:spPr>
          <a:xfrm>
            <a:off x="9617070" y="4238068"/>
            <a:ext cx="2084132" cy="2084132"/>
          </a:xfrm>
          <a:prstGeom prst="ellipse">
            <a:avLst/>
          </a:prstGeom>
          <a:solidFill>
            <a:schemeClr val="bg1"/>
          </a:solidFill>
        </p:spPr>
      </p:pic>
    </p:spTree>
    <p:extLst>
      <p:ext uri="{BB962C8B-B14F-4D97-AF65-F5344CB8AC3E}">
        <p14:creationId xmlns:p14="http://schemas.microsoft.com/office/powerpoint/2010/main" val="1255603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73860-B59A-196D-CF70-BEDAB25FCB1D}"/>
              </a:ext>
            </a:extLst>
          </p:cNvPr>
          <p:cNvSpPr>
            <a:spLocks noGrp="1"/>
          </p:cNvSpPr>
          <p:nvPr>
            <p:ph type="title"/>
          </p:nvPr>
        </p:nvSpPr>
        <p:spPr/>
        <p:txBody>
          <a:bodyPr/>
          <a:lstStyle/>
          <a:p>
            <a:r>
              <a:rPr lang="en-US"/>
              <a:t>Click to edit Master title style</a:t>
            </a:r>
          </a:p>
        </p:txBody>
      </p:sp>
      <p:pic>
        <p:nvPicPr>
          <p:cNvPr id="4" name="Google Shape;86;p16">
            <a:extLst>
              <a:ext uri="{FF2B5EF4-FFF2-40B4-BE49-F238E27FC236}">
                <a16:creationId xmlns:a16="http://schemas.microsoft.com/office/drawing/2014/main" id="{11009A4F-C31E-2401-B646-681750614CFC}"/>
              </a:ext>
            </a:extLst>
          </p:cNvPr>
          <p:cNvPicPr preferRelativeResize="0"/>
          <p:nvPr userDrawn="1"/>
        </p:nvPicPr>
        <p:blipFill>
          <a:blip r:embed="rId2">
            <a:alphaModFix/>
          </a:blip>
          <a:stretch>
            <a:fillRect/>
          </a:stretch>
        </p:blipFill>
        <p:spPr>
          <a:xfrm>
            <a:off x="11437034" y="6121268"/>
            <a:ext cx="588065" cy="588065"/>
          </a:xfrm>
          <a:prstGeom prst="rect">
            <a:avLst/>
          </a:prstGeom>
          <a:noFill/>
          <a:ln>
            <a:noFill/>
          </a:ln>
        </p:spPr>
      </p:pic>
    </p:spTree>
    <p:extLst>
      <p:ext uri="{BB962C8B-B14F-4D97-AF65-F5344CB8AC3E}">
        <p14:creationId xmlns:p14="http://schemas.microsoft.com/office/powerpoint/2010/main" val="7310117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D3280-4DA4-FF3D-4E45-D00D0A1585B6}"/>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FE4B2C89-FA0C-68E3-E55B-50FA015CC100}"/>
              </a:ext>
            </a:extLst>
          </p:cNvPr>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4" name="TextBox 3">
            <a:extLst>
              <a:ext uri="{FF2B5EF4-FFF2-40B4-BE49-F238E27FC236}">
                <a16:creationId xmlns:a16="http://schemas.microsoft.com/office/drawing/2014/main" id="{193EDDF2-B9B0-6B05-A850-A9F2B3FDF9F5}"/>
              </a:ext>
            </a:extLst>
          </p:cNvPr>
          <p:cNvSpPr txBox="1"/>
          <p:nvPr userDrawn="1"/>
        </p:nvSpPr>
        <p:spPr>
          <a:xfrm>
            <a:off x="-1275873" y="290286"/>
            <a:ext cx="14411301" cy="1618343"/>
          </a:xfrm>
          <a:prstGeom prst="rect">
            <a:avLst/>
          </a:prstGeom>
          <a:noFill/>
        </p:spPr>
        <p:txBody>
          <a:bodyPr wrap="square" numCol="1" rtlCol="0">
            <a:noAutofit/>
          </a:bodyPr>
          <a:lstStyle/>
          <a:p>
            <a:pPr algn="ctr">
              <a:spcAft>
                <a:spcPts val="300"/>
              </a:spcAft>
            </a:pPr>
            <a:r>
              <a:rPr lang="en-US" b="1">
                <a:solidFill>
                  <a:srgbClr val="EE7E80">
                    <a:alpha val="20000"/>
                  </a:srgbClr>
                </a:solidFill>
                <a:latin typeface="Century Gothic" panose="020B0502020202020204" pitchFamily="34" charset="0"/>
              </a:rPr>
              <a:t>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 YOUR VOICE MATTERS</a:t>
            </a:r>
          </a:p>
        </p:txBody>
      </p:sp>
    </p:spTree>
    <p:extLst>
      <p:ext uri="{BB962C8B-B14F-4D97-AF65-F5344CB8AC3E}">
        <p14:creationId xmlns:p14="http://schemas.microsoft.com/office/powerpoint/2010/main" val="5519679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MPLATE CREA SIMPLE 1 PHOTO">
    <p:spTree>
      <p:nvGrpSpPr>
        <p:cNvPr id="1" name=""/>
        <p:cNvGrpSpPr/>
        <p:nvPr/>
      </p:nvGrpSpPr>
      <p:grpSpPr>
        <a:xfrm>
          <a:off x="0" y="0"/>
          <a:ext cx="0" cy="0"/>
          <a:chOff x="0" y="0"/>
          <a:chExt cx="0" cy="0"/>
        </a:xfrm>
      </p:grpSpPr>
      <p:sp>
        <p:nvSpPr>
          <p:cNvPr id="5" name="Espace réservé pour une image  18"/>
          <p:cNvSpPr>
            <a:spLocks noGrp="1"/>
          </p:cNvSpPr>
          <p:nvPr>
            <p:ph type="pic" sz="quarter" idx="15" hasCustomPrompt="1"/>
          </p:nvPr>
        </p:nvSpPr>
        <p:spPr>
          <a:xfrm>
            <a:off x="86503" y="110833"/>
            <a:ext cx="8431413" cy="6664897"/>
          </a:xfrm>
          <a:prstGeom prst="rect">
            <a:avLst/>
          </a:prstGeom>
        </p:spPr>
        <p:txBody>
          <a:bodyPr/>
          <a:lstStyle>
            <a:lvl1pPr marL="0" indent="0">
              <a:buNone/>
              <a:defRPr sz="800" baseline="0"/>
            </a:lvl1pPr>
          </a:lstStyle>
          <a:p>
            <a:r>
              <a:rPr lang="fr-FR"/>
              <a:t>OLFACTIVE ILLUSTRATION</a:t>
            </a:r>
          </a:p>
        </p:txBody>
      </p:sp>
      <p:sp>
        <p:nvSpPr>
          <p:cNvPr id="6" name="Espace réservé du texte 8"/>
          <p:cNvSpPr>
            <a:spLocks noGrp="1"/>
          </p:cNvSpPr>
          <p:nvPr>
            <p:ph type="body" sz="quarter" idx="14" hasCustomPrompt="1"/>
          </p:nvPr>
        </p:nvSpPr>
        <p:spPr>
          <a:xfrm>
            <a:off x="335097" y="836712"/>
            <a:ext cx="3263900" cy="1055291"/>
          </a:xfrm>
          <a:prstGeom prst="rect">
            <a:avLst/>
          </a:prstGeom>
        </p:spPr>
        <p:txBody>
          <a:bodyPr anchor="ctr"/>
          <a:lstStyle>
            <a:lvl1pPr marL="0" indent="0" algn="l" defTabSz="914377" rtl="0" eaLnBrk="1" fontAlgn="base" latinLnBrk="0" hangingPunct="1">
              <a:lnSpc>
                <a:spcPct val="90000"/>
              </a:lnSpc>
              <a:spcBef>
                <a:spcPct val="0"/>
              </a:spcBef>
              <a:spcAft>
                <a:spcPct val="0"/>
              </a:spcAft>
              <a:buNone/>
              <a:defRPr lang="fr-FR" sz="3733" b="0" kern="1200" spc="0" dirty="0" smtClean="0">
                <a:solidFill>
                  <a:prstClr val="black"/>
                </a:solidFill>
                <a:latin typeface="Century Gothic" panose="020B0502020202020204" pitchFamily="34" charset="0"/>
                <a:ea typeface="ＭＳ Ｐゴシック" charset="0"/>
                <a:cs typeface="Arial" charset="0"/>
              </a:defRPr>
            </a:lvl1pPr>
            <a:lvl2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2pPr>
            <a:lvl3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3pPr>
            <a:lvl4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4pPr>
          </a:lstStyle>
          <a:p>
            <a:pPr lvl="0"/>
            <a:r>
              <a:rPr lang="fr-FR"/>
              <a:t>FRAGRANCE NAME</a:t>
            </a:r>
          </a:p>
        </p:txBody>
      </p:sp>
      <p:sp>
        <p:nvSpPr>
          <p:cNvPr id="7" name="Espace réservé du texte 32"/>
          <p:cNvSpPr>
            <a:spLocks noGrp="1"/>
          </p:cNvSpPr>
          <p:nvPr>
            <p:ph type="body" sz="quarter" idx="28" hasCustomPrompt="1"/>
          </p:nvPr>
        </p:nvSpPr>
        <p:spPr>
          <a:xfrm>
            <a:off x="335096" y="1947859"/>
            <a:ext cx="3744680" cy="200917"/>
          </a:xfrm>
          <a:prstGeom prst="rect">
            <a:avLst/>
          </a:prstGeom>
        </p:spPr>
        <p:txBody>
          <a:bodyPr anchor="ctr"/>
          <a:lstStyle>
            <a:lvl1pPr marL="0" indent="0" algn="l">
              <a:buNone/>
              <a:defRPr sz="800" b="1" i="0" spc="400" baseline="0">
                <a:latin typeface="Century Gothic" panose="020B0502020202020204" pitchFamily="34" charset="0"/>
              </a:defRPr>
            </a:lvl1pPr>
          </a:lstStyle>
          <a:p>
            <a:pPr lvl="0"/>
            <a:r>
              <a:rPr lang="fr-FR"/>
              <a:t>FAMILY   SUBFAMILY   SPECIFIER</a:t>
            </a:r>
          </a:p>
        </p:txBody>
      </p:sp>
      <p:sp>
        <p:nvSpPr>
          <p:cNvPr id="8" name="Espace réservé du texte 32"/>
          <p:cNvSpPr>
            <a:spLocks noGrp="1"/>
          </p:cNvSpPr>
          <p:nvPr>
            <p:ph type="body" sz="quarter" idx="40" hasCustomPrompt="1"/>
          </p:nvPr>
        </p:nvSpPr>
        <p:spPr>
          <a:xfrm>
            <a:off x="815413" y="2244785"/>
            <a:ext cx="2259472" cy="384043"/>
          </a:xfrm>
          <a:prstGeom prst="rect">
            <a:avLst/>
          </a:prstGeom>
        </p:spPr>
        <p:txBody>
          <a:bodyPr anchor="ctr"/>
          <a:lstStyle>
            <a:lvl1pPr marL="0" indent="0" algn="l">
              <a:buNone/>
              <a:defRPr sz="1067" i="0" baseline="0">
                <a:latin typeface="Century Gothic" panose="020B0502020202020204" pitchFamily="34" charset="0"/>
              </a:defRPr>
            </a:lvl1pPr>
          </a:lstStyle>
          <a:p>
            <a:pPr lvl="0"/>
            <a:r>
              <a:rPr lang="fr-FR"/>
              <a:t>SCENTSATION CLUSTER</a:t>
            </a:r>
          </a:p>
        </p:txBody>
      </p:sp>
      <p:sp>
        <p:nvSpPr>
          <p:cNvPr id="10" name="Espace réservé du texte 32"/>
          <p:cNvSpPr>
            <a:spLocks noGrp="1"/>
          </p:cNvSpPr>
          <p:nvPr>
            <p:ph type="body" sz="quarter" idx="16" hasCustomPrompt="1"/>
          </p:nvPr>
        </p:nvSpPr>
        <p:spPr>
          <a:xfrm>
            <a:off x="5819163" y="2180862"/>
            <a:ext cx="6229499" cy="842561"/>
          </a:xfrm>
          <a:prstGeom prst="rect">
            <a:avLst/>
          </a:prstGeom>
        </p:spPr>
        <p:txBody>
          <a:bodyPr anchor="ctr"/>
          <a:lstStyle>
            <a:lvl1pPr marL="0" indent="0" algn="ctr">
              <a:buNone/>
              <a:defRPr sz="2667" i="1" baseline="0">
                <a:latin typeface="Century Gothic" panose="020B0502020202020204" pitchFamily="34" charset="0"/>
              </a:defRPr>
            </a:lvl1pPr>
          </a:lstStyle>
          <a:p>
            <a:pPr lvl="0"/>
            <a:r>
              <a:rPr lang="fr-FR"/>
              <a:t>« FRAGRANCE USP »</a:t>
            </a:r>
          </a:p>
        </p:txBody>
      </p:sp>
      <p:sp>
        <p:nvSpPr>
          <p:cNvPr id="11" name="Espace réservé du texte 32"/>
          <p:cNvSpPr>
            <a:spLocks noGrp="1"/>
          </p:cNvSpPr>
          <p:nvPr>
            <p:ph type="body" sz="quarter" idx="29" hasCustomPrompt="1"/>
          </p:nvPr>
        </p:nvSpPr>
        <p:spPr>
          <a:xfrm>
            <a:off x="5999991" y="3031103"/>
            <a:ext cx="5869423" cy="677893"/>
          </a:xfrm>
          <a:prstGeom prst="rect">
            <a:avLst/>
          </a:prstGeom>
        </p:spPr>
        <p:txBody>
          <a:bodyPr anchor="ctr"/>
          <a:lstStyle>
            <a:lvl1pPr marL="0" indent="0" algn="ctr">
              <a:buNone/>
              <a:defRPr sz="1333" i="1" baseline="0">
                <a:latin typeface="Century Gothic" panose="020B0502020202020204" pitchFamily="34" charset="0"/>
              </a:defRPr>
            </a:lvl1pPr>
          </a:lstStyle>
          <a:p>
            <a:pPr lvl="0"/>
            <a:r>
              <a:rPr lang="fr-FR"/>
              <a:t>« Fragrance description »</a:t>
            </a:r>
          </a:p>
        </p:txBody>
      </p:sp>
      <p:sp>
        <p:nvSpPr>
          <p:cNvPr id="12" name="Espace réservé du texte 2"/>
          <p:cNvSpPr>
            <a:spLocks noGrp="1"/>
          </p:cNvSpPr>
          <p:nvPr>
            <p:ph type="body" sz="quarter" idx="35" hasCustomPrompt="1"/>
          </p:nvPr>
        </p:nvSpPr>
        <p:spPr>
          <a:xfrm>
            <a:off x="5929117"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3" name="Espace réservé du texte 2"/>
          <p:cNvSpPr>
            <a:spLocks noGrp="1"/>
          </p:cNvSpPr>
          <p:nvPr>
            <p:ph type="body" sz="quarter" idx="36" hasCustomPrompt="1"/>
          </p:nvPr>
        </p:nvSpPr>
        <p:spPr>
          <a:xfrm>
            <a:off x="7970480"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4" name="Espace réservé du texte 2"/>
          <p:cNvSpPr>
            <a:spLocks noGrp="1"/>
          </p:cNvSpPr>
          <p:nvPr>
            <p:ph type="body" sz="quarter" idx="37" hasCustomPrompt="1"/>
          </p:nvPr>
        </p:nvSpPr>
        <p:spPr>
          <a:xfrm>
            <a:off x="10128448"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5" name="Espace réservé du texte 2"/>
          <p:cNvSpPr>
            <a:spLocks noGrp="1"/>
          </p:cNvSpPr>
          <p:nvPr>
            <p:ph type="body" sz="quarter" idx="30" hasCustomPrompt="1"/>
          </p:nvPr>
        </p:nvSpPr>
        <p:spPr>
          <a:xfrm>
            <a:off x="592743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TOP</a:t>
            </a:r>
          </a:p>
        </p:txBody>
      </p:sp>
      <p:sp>
        <p:nvSpPr>
          <p:cNvPr id="16" name="Espace réservé du texte 2"/>
          <p:cNvSpPr>
            <a:spLocks noGrp="1"/>
          </p:cNvSpPr>
          <p:nvPr>
            <p:ph type="body" sz="quarter" idx="38" hasCustomPrompt="1"/>
          </p:nvPr>
        </p:nvSpPr>
        <p:spPr>
          <a:xfrm>
            <a:off x="7957911"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HEART</a:t>
            </a:r>
          </a:p>
        </p:txBody>
      </p:sp>
      <p:sp>
        <p:nvSpPr>
          <p:cNvPr id="17" name="Espace réservé du texte 2"/>
          <p:cNvSpPr>
            <a:spLocks noGrp="1"/>
          </p:cNvSpPr>
          <p:nvPr>
            <p:ph type="body" sz="quarter" idx="39" hasCustomPrompt="1"/>
          </p:nvPr>
        </p:nvSpPr>
        <p:spPr>
          <a:xfrm>
            <a:off x="1012676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BASE</a:t>
            </a:r>
          </a:p>
        </p:txBody>
      </p:sp>
      <p:sp>
        <p:nvSpPr>
          <p:cNvPr id="18" name="Espace réservé du texte 32"/>
          <p:cNvSpPr>
            <a:spLocks noGrp="1"/>
          </p:cNvSpPr>
          <p:nvPr>
            <p:ph type="body" sz="quarter" idx="44" hasCustomPrompt="1"/>
          </p:nvPr>
        </p:nvSpPr>
        <p:spPr>
          <a:xfrm>
            <a:off x="1800299" y="1682365"/>
            <a:ext cx="1717947" cy="109456"/>
          </a:xfrm>
          <a:prstGeom prst="rect">
            <a:avLst/>
          </a:prstGeom>
        </p:spPr>
        <p:txBody>
          <a:bodyPr anchor="ctr"/>
          <a:lstStyle>
            <a:lvl1pPr marL="0" indent="0" algn="l">
              <a:buNone/>
              <a:defRPr sz="800" b="1" i="0" spc="0" baseline="0">
                <a:latin typeface="Century Gothic" panose="020B0502020202020204" pitchFamily="34" charset="0"/>
              </a:defRPr>
            </a:lvl1pPr>
          </a:lstStyle>
          <a:p>
            <a:pPr lvl="0"/>
            <a:r>
              <a:rPr lang="fr-FR"/>
              <a:t>6 DIGIT NUMBER</a:t>
            </a:r>
          </a:p>
        </p:txBody>
      </p:sp>
    </p:spTree>
    <p:extLst>
      <p:ext uri="{BB962C8B-B14F-4D97-AF65-F5344CB8AC3E}">
        <p14:creationId xmlns:p14="http://schemas.microsoft.com/office/powerpoint/2010/main" val="25655037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MPLATE CREA SIMPLE 3 PHOTOS">
    <p:spTree>
      <p:nvGrpSpPr>
        <p:cNvPr id="1" name=""/>
        <p:cNvGrpSpPr/>
        <p:nvPr/>
      </p:nvGrpSpPr>
      <p:grpSpPr>
        <a:xfrm>
          <a:off x="0" y="0"/>
          <a:ext cx="0" cy="0"/>
          <a:chOff x="0" y="0"/>
          <a:chExt cx="0" cy="0"/>
        </a:xfrm>
      </p:grpSpPr>
      <p:sp>
        <p:nvSpPr>
          <p:cNvPr id="19" name="Espace réservé pour une image  18"/>
          <p:cNvSpPr>
            <a:spLocks noGrp="1"/>
          </p:cNvSpPr>
          <p:nvPr>
            <p:ph type="pic" sz="quarter" idx="45" hasCustomPrompt="1"/>
          </p:nvPr>
        </p:nvSpPr>
        <p:spPr>
          <a:xfrm>
            <a:off x="154278" y="111141"/>
            <a:ext cx="2259905" cy="6664897"/>
          </a:xfrm>
          <a:prstGeom prst="rect">
            <a:avLst/>
          </a:prstGeom>
        </p:spPr>
        <p:txBody>
          <a:bodyPr/>
          <a:lstStyle>
            <a:lvl1pPr marL="0" indent="0">
              <a:buNone/>
              <a:defRPr sz="800" baseline="0"/>
            </a:lvl1pPr>
          </a:lstStyle>
          <a:p>
            <a:r>
              <a:rPr lang="fr-FR"/>
              <a:t>OLFACTIVE ILLUSTRATION</a:t>
            </a:r>
          </a:p>
        </p:txBody>
      </p:sp>
      <p:sp>
        <p:nvSpPr>
          <p:cNvPr id="20" name="Espace réservé pour une image  18"/>
          <p:cNvSpPr>
            <a:spLocks noGrp="1"/>
          </p:cNvSpPr>
          <p:nvPr>
            <p:ph type="pic" sz="quarter" idx="17" hasCustomPrompt="1"/>
          </p:nvPr>
        </p:nvSpPr>
        <p:spPr>
          <a:xfrm>
            <a:off x="2449410" y="111141"/>
            <a:ext cx="2259905" cy="6664897"/>
          </a:xfrm>
          <a:prstGeom prst="rect">
            <a:avLst/>
          </a:prstGeom>
        </p:spPr>
        <p:txBody>
          <a:bodyPr/>
          <a:lstStyle>
            <a:lvl1pPr marL="0" indent="0">
              <a:buNone/>
              <a:defRPr sz="800" baseline="0"/>
            </a:lvl1pPr>
          </a:lstStyle>
          <a:p>
            <a:r>
              <a:rPr lang="fr-FR"/>
              <a:t>OLFACTIVE ILLUSTRATION</a:t>
            </a:r>
          </a:p>
        </p:txBody>
      </p:sp>
      <p:sp>
        <p:nvSpPr>
          <p:cNvPr id="21" name="Espace réservé pour une image  18"/>
          <p:cNvSpPr>
            <a:spLocks noGrp="1"/>
          </p:cNvSpPr>
          <p:nvPr>
            <p:ph type="pic" sz="quarter" idx="18" hasCustomPrompt="1"/>
          </p:nvPr>
        </p:nvSpPr>
        <p:spPr>
          <a:xfrm>
            <a:off x="4744542" y="111141"/>
            <a:ext cx="2259905" cy="6664897"/>
          </a:xfrm>
          <a:prstGeom prst="rect">
            <a:avLst/>
          </a:prstGeom>
        </p:spPr>
        <p:txBody>
          <a:bodyPr/>
          <a:lstStyle>
            <a:lvl1pPr marL="0" indent="0">
              <a:buNone/>
              <a:defRPr sz="800" baseline="0"/>
            </a:lvl1pPr>
          </a:lstStyle>
          <a:p>
            <a:r>
              <a:rPr lang="fr-FR"/>
              <a:t>OLFACTIVE ILLUSTRATION</a:t>
            </a:r>
          </a:p>
        </p:txBody>
      </p:sp>
      <p:sp>
        <p:nvSpPr>
          <p:cNvPr id="6" name="Espace réservé du texte 8"/>
          <p:cNvSpPr>
            <a:spLocks noGrp="1"/>
          </p:cNvSpPr>
          <p:nvPr>
            <p:ph type="body" sz="quarter" idx="14" hasCustomPrompt="1"/>
          </p:nvPr>
        </p:nvSpPr>
        <p:spPr>
          <a:xfrm>
            <a:off x="335097" y="836712"/>
            <a:ext cx="3263900" cy="1055291"/>
          </a:xfrm>
          <a:prstGeom prst="rect">
            <a:avLst/>
          </a:prstGeom>
        </p:spPr>
        <p:txBody>
          <a:bodyPr anchor="ctr"/>
          <a:lstStyle>
            <a:lvl1pPr marL="0" indent="0" algn="l" defTabSz="914377" rtl="0" eaLnBrk="1" fontAlgn="base" latinLnBrk="0" hangingPunct="1">
              <a:lnSpc>
                <a:spcPct val="90000"/>
              </a:lnSpc>
              <a:spcBef>
                <a:spcPct val="0"/>
              </a:spcBef>
              <a:spcAft>
                <a:spcPct val="0"/>
              </a:spcAft>
              <a:buNone/>
              <a:defRPr lang="fr-FR" sz="3733" b="0" kern="1200" spc="0" dirty="0" smtClean="0">
                <a:solidFill>
                  <a:prstClr val="black"/>
                </a:solidFill>
                <a:latin typeface="Century Gothic" panose="020B0502020202020204" pitchFamily="34" charset="0"/>
                <a:ea typeface="ＭＳ Ｐゴシック" charset="0"/>
                <a:cs typeface="Arial" charset="0"/>
              </a:defRPr>
            </a:lvl1pPr>
            <a:lvl2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2pPr>
            <a:lvl3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3pPr>
            <a:lvl4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4pPr>
          </a:lstStyle>
          <a:p>
            <a:pPr lvl="0"/>
            <a:r>
              <a:rPr lang="fr-FR"/>
              <a:t>FRAGRANCE NAME</a:t>
            </a:r>
          </a:p>
        </p:txBody>
      </p:sp>
      <p:sp>
        <p:nvSpPr>
          <p:cNvPr id="7" name="Espace réservé du texte 32"/>
          <p:cNvSpPr>
            <a:spLocks noGrp="1"/>
          </p:cNvSpPr>
          <p:nvPr>
            <p:ph type="body" sz="quarter" idx="28" hasCustomPrompt="1"/>
          </p:nvPr>
        </p:nvSpPr>
        <p:spPr>
          <a:xfrm>
            <a:off x="335096" y="1947859"/>
            <a:ext cx="3744680" cy="200917"/>
          </a:xfrm>
          <a:prstGeom prst="rect">
            <a:avLst/>
          </a:prstGeom>
        </p:spPr>
        <p:txBody>
          <a:bodyPr anchor="ctr"/>
          <a:lstStyle>
            <a:lvl1pPr marL="0" indent="0" algn="l">
              <a:buNone/>
              <a:defRPr sz="800" b="1" i="0" spc="400" baseline="0">
                <a:latin typeface="Century Gothic" panose="020B0502020202020204" pitchFamily="34" charset="0"/>
              </a:defRPr>
            </a:lvl1pPr>
          </a:lstStyle>
          <a:p>
            <a:pPr lvl="0"/>
            <a:r>
              <a:rPr lang="fr-FR"/>
              <a:t>FAMILY   SUBFAMILY   SPECIFIER</a:t>
            </a:r>
          </a:p>
        </p:txBody>
      </p:sp>
      <p:sp>
        <p:nvSpPr>
          <p:cNvPr id="8" name="Espace réservé du texte 32"/>
          <p:cNvSpPr>
            <a:spLocks noGrp="1"/>
          </p:cNvSpPr>
          <p:nvPr>
            <p:ph type="body" sz="quarter" idx="40" hasCustomPrompt="1"/>
          </p:nvPr>
        </p:nvSpPr>
        <p:spPr>
          <a:xfrm>
            <a:off x="815413" y="2244785"/>
            <a:ext cx="2259472" cy="384043"/>
          </a:xfrm>
          <a:prstGeom prst="rect">
            <a:avLst/>
          </a:prstGeom>
        </p:spPr>
        <p:txBody>
          <a:bodyPr anchor="ctr"/>
          <a:lstStyle>
            <a:lvl1pPr marL="0" indent="0" algn="l">
              <a:buNone/>
              <a:defRPr sz="1067" i="0" baseline="0">
                <a:latin typeface="Century Gothic" panose="020B0502020202020204" pitchFamily="34" charset="0"/>
              </a:defRPr>
            </a:lvl1pPr>
          </a:lstStyle>
          <a:p>
            <a:pPr lvl="0"/>
            <a:r>
              <a:rPr lang="fr-FR"/>
              <a:t>SCENTSATION CLUSTER</a:t>
            </a:r>
          </a:p>
        </p:txBody>
      </p:sp>
      <p:sp>
        <p:nvSpPr>
          <p:cNvPr id="10" name="Espace réservé du texte 32"/>
          <p:cNvSpPr>
            <a:spLocks noGrp="1"/>
          </p:cNvSpPr>
          <p:nvPr>
            <p:ph type="body" sz="quarter" idx="16" hasCustomPrompt="1"/>
          </p:nvPr>
        </p:nvSpPr>
        <p:spPr>
          <a:xfrm>
            <a:off x="5819163" y="2180862"/>
            <a:ext cx="6229499" cy="842561"/>
          </a:xfrm>
          <a:prstGeom prst="rect">
            <a:avLst/>
          </a:prstGeom>
        </p:spPr>
        <p:txBody>
          <a:bodyPr anchor="ctr"/>
          <a:lstStyle>
            <a:lvl1pPr marL="0" indent="0" algn="ctr">
              <a:buNone/>
              <a:defRPr sz="2667" i="1" baseline="0">
                <a:latin typeface="Century Gothic" panose="020B0502020202020204" pitchFamily="34" charset="0"/>
              </a:defRPr>
            </a:lvl1pPr>
          </a:lstStyle>
          <a:p>
            <a:pPr lvl="0"/>
            <a:r>
              <a:rPr lang="fr-FR"/>
              <a:t>« FRAGRANCE USP »</a:t>
            </a:r>
          </a:p>
        </p:txBody>
      </p:sp>
      <p:sp>
        <p:nvSpPr>
          <p:cNvPr id="11" name="Espace réservé du texte 32"/>
          <p:cNvSpPr>
            <a:spLocks noGrp="1"/>
          </p:cNvSpPr>
          <p:nvPr>
            <p:ph type="body" sz="quarter" idx="29" hasCustomPrompt="1"/>
          </p:nvPr>
        </p:nvSpPr>
        <p:spPr>
          <a:xfrm>
            <a:off x="5999991" y="3031103"/>
            <a:ext cx="5869423" cy="677893"/>
          </a:xfrm>
          <a:prstGeom prst="rect">
            <a:avLst/>
          </a:prstGeom>
        </p:spPr>
        <p:txBody>
          <a:bodyPr anchor="ctr"/>
          <a:lstStyle>
            <a:lvl1pPr marL="0" indent="0" algn="ctr">
              <a:buNone/>
              <a:defRPr sz="1333" i="1" baseline="0">
                <a:latin typeface="Century Gothic" panose="020B0502020202020204" pitchFamily="34" charset="0"/>
              </a:defRPr>
            </a:lvl1pPr>
          </a:lstStyle>
          <a:p>
            <a:pPr lvl="0"/>
            <a:r>
              <a:rPr lang="fr-FR"/>
              <a:t>« Fragrance description »</a:t>
            </a:r>
          </a:p>
        </p:txBody>
      </p:sp>
      <p:sp>
        <p:nvSpPr>
          <p:cNvPr id="12" name="Espace réservé du texte 2"/>
          <p:cNvSpPr>
            <a:spLocks noGrp="1"/>
          </p:cNvSpPr>
          <p:nvPr>
            <p:ph type="body" sz="quarter" idx="35" hasCustomPrompt="1"/>
          </p:nvPr>
        </p:nvSpPr>
        <p:spPr>
          <a:xfrm>
            <a:off x="5929117"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3" name="Espace réservé du texte 2"/>
          <p:cNvSpPr>
            <a:spLocks noGrp="1"/>
          </p:cNvSpPr>
          <p:nvPr>
            <p:ph type="body" sz="quarter" idx="36" hasCustomPrompt="1"/>
          </p:nvPr>
        </p:nvSpPr>
        <p:spPr>
          <a:xfrm>
            <a:off x="7970480"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4" name="Espace réservé du texte 2"/>
          <p:cNvSpPr>
            <a:spLocks noGrp="1"/>
          </p:cNvSpPr>
          <p:nvPr>
            <p:ph type="body" sz="quarter" idx="37" hasCustomPrompt="1"/>
          </p:nvPr>
        </p:nvSpPr>
        <p:spPr>
          <a:xfrm>
            <a:off x="10128448" y="40054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5" name="Espace réservé du texte 2"/>
          <p:cNvSpPr>
            <a:spLocks noGrp="1"/>
          </p:cNvSpPr>
          <p:nvPr>
            <p:ph type="body" sz="quarter" idx="30" hasCustomPrompt="1"/>
          </p:nvPr>
        </p:nvSpPr>
        <p:spPr>
          <a:xfrm>
            <a:off x="592743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TOP</a:t>
            </a:r>
          </a:p>
        </p:txBody>
      </p:sp>
      <p:sp>
        <p:nvSpPr>
          <p:cNvPr id="16" name="Espace réservé du texte 2"/>
          <p:cNvSpPr>
            <a:spLocks noGrp="1"/>
          </p:cNvSpPr>
          <p:nvPr>
            <p:ph type="body" sz="quarter" idx="38" hasCustomPrompt="1"/>
          </p:nvPr>
        </p:nvSpPr>
        <p:spPr>
          <a:xfrm>
            <a:off x="7957911"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HEART</a:t>
            </a:r>
          </a:p>
        </p:txBody>
      </p:sp>
      <p:sp>
        <p:nvSpPr>
          <p:cNvPr id="17" name="Espace réservé du texte 2"/>
          <p:cNvSpPr>
            <a:spLocks noGrp="1"/>
          </p:cNvSpPr>
          <p:nvPr>
            <p:ph type="body" sz="quarter" idx="39" hasCustomPrompt="1"/>
          </p:nvPr>
        </p:nvSpPr>
        <p:spPr>
          <a:xfrm>
            <a:off x="10126760" y="36989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BASE</a:t>
            </a:r>
          </a:p>
        </p:txBody>
      </p:sp>
      <p:sp>
        <p:nvSpPr>
          <p:cNvPr id="18" name="Espace réservé du texte 32"/>
          <p:cNvSpPr>
            <a:spLocks noGrp="1"/>
          </p:cNvSpPr>
          <p:nvPr>
            <p:ph type="body" sz="quarter" idx="44" hasCustomPrompt="1"/>
          </p:nvPr>
        </p:nvSpPr>
        <p:spPr>
          <a:xfrm>
            <a:off x="1800299" y="1682365"/>
            <a:ext cx="1717947" cy="109456"/>
          </a:xfrm>
          <a:prstGeom prst="rect">
            <a:avLst/>
          </a:prstGeom>
        </p:spPr>
        <p:txBody>
          <a:bodyPr anchor="ctr"/>
          <a:lstStyle>
            <a:lvl1pPr marL="0" indent="0" algn="l">
              <a:buNone/>
              <a:defRPr sz="800" b="1" i="0" spc="0" baseline="0">
                <a:latin typeface="Century Gothic" panose="020B0502020202020204" pitchFamily="34" charset="0"/>
              </a:defRPr>
            </a:lvl1pPr>
          </a:lstStyle>
          <a:p>
            <a:pPr lvl="0"/>
            <a:r>
              <a:rPr lang="fr-FR"/>
              <a:t>6 DIGIT NUMBER</a:t>
            </a:r>
          </a:p>
        </p:txBody>
      </p:sp>
    </p:spTree>
    <p:extLst>
      <p:ext uri="{BB962C8B-B14F-4D97-AF65-F5344CB8AC3E}">
        <p14:creationId xmlns:p14="http://schemas.microsoft.com/office/powerpoint/2010/main" val="808522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MPLATE CREA PHOTO PARFUMEUR 1 ">
    <p:spTree>
      <p:nvGrpSpPr>
        <p:cNvPr id="1" name=""/>
        <p:cNvGrpSpPr/>
        <p:nvPr/>
      </p:nvGrpSpPr>
      <p:grpSpPr>
        <a:xfrm>
          <a:off x="0" y="0"/>
          <a:ext cx="0" cy="0"/>
          <a:chOff x="0" y="0"/>
          <a:chExt cx="0" cy="0"/>
        </a:xfrm>
      </p:grpSpPr>
      <p:sp>
        <p:nvSpPr>
          <p:cNvPr id="5" name="Espace réservé pour une image  18"/>
          <p:cNvSpPr>
            <a:spLocks noGrp="1"/>
          </p:cNvSpPr>
          <p:nvPr>
            <p:ph type="pic" sz="quarter" idx="15" hasCustomPrompt="1"/>
          </p:nvPr>
        </p:nvSpPr>
        <p:spPr>
          <a:xfrm>
            <a:off x="86503" y="110833"/>
            <a:ext cx="8431413" cy="6664897"/>
          </a:xfrm>
          <a:prstGeom prst="rect">
            <a:avLst/>
          </a:prstGeom>
        </p:spPr>
        <p:txBody>
          <a:bodyPr/>
          <a:lstStyle>
            <a:lvl1pPr marL="0" indent="0">
              <a:buNone/>
              <a:defRPr sz="800" baseline="0"/>
            </a:lvl1pPr>
          </a:lstStyle>
          <a:p>
            <a:r>
              <a:rPr lang="fr-FR"/>
              <a:t>OLFACTIVE ILLUSTRATION</a:t>
            </a:r>
          </a:p>
        </p:txBody>
      </p:sp>
      <p:sp>
        <p:nvSpPr>
          <p:cNvPr id="11" name="Espace réservé du texte 32"/>
          <p:cNvSpPr>
            <a:spLocks noGrp="1"/>
          </p:cNvSpPr>
          <p:nvPr>
            <p:ph type="body" sz="quarter" idx="29" hasCustomPrompt="1"/>
          </p:nvPr>
        </p:nvSpPr>
        <p:spPr>
          <a:xfrm>
            <a:off x="5999991" y="3285763"/>
            <a:ext cx="5869423" cy="677893"/>
          </a:xfrm>
          <a:prstGeom prst="rect">
            <a:avLst/>
          </a:prstGeom>
        </p:spPr>
        <p:txBody>
          <a:bodyPr anchor="ctr"/>
          <a:lstStyle>
            <a:lvl1pPr marL="0" indent="0" algn="ctr">
              <a:buNone/>
              <a:defRPr sz="1333" i="1" baseline="0">
                <a:latin typeface="Century Gothic" panose="020B0502020202020204" pitchFamily="34" charset="0"/>
              </a:defRPr>
            </a:lvl1pPr>
          </a:lstStyle>
          <a:p>
            <a:pPr lvl="0"/>
            <a:r>
              <a:rPr lang="fr-FR"/>
              <a:t>« Fragrance description »</a:t>
            </a:r>
          </a:p>
        </p:txBody>
      </p:sp>
      <p:sp>
        <p:nvSpPr>
          <p:cNvPr id="12" name="Espace réservé du texte 2"/>
          <p:cNvSpPr>
            <a:spLocks noGrp="1"/>
          </p:cNvSpPr>
          <p:nvPr>
            <p:ph type="body" sz="quarter" idx="35" hasCustomPrompt="1"/>
          </p:nvPr>
        </p:nvSpPr>
        <p:spPr>
          <a:xfrm>
            <a:off x="5929117" y="43060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3" name="Espace réservé du texte 2"/>
          <p:cNvSpPr>
            <a:spLocks noGrp="1"/>
          </p:cNvSpPr>
          <p:nvPr>
            <p:ph type="body" sz="quarter" idx="36" hasCustomPrompt="1"/>
          </p:nvPr>
        </p:nvSpPr>
        <p:spPr>
          <a:xfrm>
            <a:off x="7970480" y="43060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4" name="Espace réservé du texte 2"/>
          <p:cNvSpPr>
            <a:spLocks noGrp="1"/>
          </p:cNvSpPr>
          <p:nvPr>
            <p:ph type="body" sz="quarter" idx="37" hasCustomPrompt="1"/>
          </p:nvPr>
        </p:nvSpPr>
        <p:spPr>
          <a:xfrm>
            <a:off x="10128448" y="4306000"/>
            <a:ext cx="1799064" cy="659171"/>
          </a:xfrm>
          <a:prstGeom prst="rect">
            <a:avLst/>
          </a:prstGeom>
        </p:spPr>
        <p:txBody>
          <a:bodyPr anchor="t"/>
          <a:lstStyle>
            <a:lvl1pPr marL="0" indent="0">
              <a:buNone/>
              <a:defRPr sz="933" b="0" baseline="0">
                <a:latin typeface="Century Gothic" panose="020B0502020202020204" pitchFamily="34" charset="0"/>
              </a:defRPr>
            </a:lvl1pPr>
          </a:lstStyle>
          <a:p>
            <a:pPr lvl="0"/>
            <a:r>
              <a:rPr lang="fr-FR" b="1"/>
              <a:t>TOP</a:t>
            </a:r>
          </a:p>
          <a:p>
            <a:pPr lvl="0"/>
            <a:r>
              <a:rPr lang="fr-FR" b="1"/>
              <a:t>HEART</a:t>
            </a:r>
          </a:p>
          <a:p>
            <a:pPr lvl="0"/>
            <a:r>
              <a:rPr lang="fr-FR" b="1"/>
              <a:t>BASE</a:t>
            </a:r>
          </a:p>
        </p:txBody>
      </p:sp>
      <p:sp>
        <p:nvSpPr>
          <p:cNvPr id="15" name="Espace réservé du texte 2"/>
          <p:cNvSpPr>
            <a:spLocks noGrp="1"/>
          </p:cNvSpPr>
          <p:nvPr>
            <p:ph type="body" sz="quarter" idx="30" hasCustomPrompt="1"/>
          </p:nvPr>
        </p:nvSpPr>
        <p:spPr>
          <a:xfrm>
            <a:off x="5927430" y="39995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TOP</a:t>
            </a:r>
          </a:p>
        </p:txBody>
      </p:sp>
      <p:sp>
        <p:nvSpPr>
          <p:cNvPr id="16" name="Espace réservé du texte 2"/>
          <p:cNvSpPr>
            <a:spLocks noGrp="1"/>
          </p:cNvSpPr>
          <p:nvPr>
            <p:ph type="body" sz="quarter" idx="38" hasCustomPrompt="1"/>
          </p:nvPr>
        </p:nvSpPr>
        <p:spPr>
          <a:xfrm>
            <a:off x="7957911" y="39995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HEART</a:t>
            </a:r>
          </a:p>
        </p:txBody>
      </p:sp>
      <p:sp>
        <p:nvSpPr>
          <p:cNvPr id="17" name="Espace réservé du texte 2"/>
          <p:cNvSpPr>
            <a:spLocks noGrp="1"/>
          </p:cNvSpPr>
          <p:nvPr>
            <p:ph type="body" sz="quarter" idx="39" hasCustomPrompt="1"/>
          </p:nvPr>
        </p:nvSpPr>
        <p:spPr>
          <a:xfrm>
            <a:off x="10126760" y="3999545"/>
            <a:ext cx="744635" cy="535848"/>
          </a:xfrm>
          <a:prstGeom prst="rect">
            <a:avLst/>
          </a:prstGeom>
        </p:spPr>
        <p:txBody>
          <a:bodyPr anchor="ctr"/>
          <a:lstStyle>
            <a:lvl1pPr marL="0" indent="0">
              <a:buNone/>
              <a:defRPr sz="1067" b="0" baseline="0">
                <a:latin typeface="Century Gothic" panose="020B0502020202020204" pitchFamily="34" charset="0"/>
              </a:defRPr>
            </a:lvl1pPr>
          </a:lstStyle>
          <a:p>
            <a:pPr lvl="0"/>
            <a:r>
              <a:rPr lang="fr-FR" b="1"/>
              <a:t>BASE</a:t>
            </a:r>
          </a:p>
        </p:txBody>
      </p:sp>
      <p:sp>
        <p:nvSpPr>
          <p:cNvPr id="19" name="Espace réservé pour une image  24"/>
          <p:cNvSpPr>
            <a:spLocks noGrp="1"/>
          </p:cNvSpPr>
          <p:nvPr>
            <p:ph type="pic" sz="quarter" idx="34" hasCustomPrompt="1"/>
          </p:nvPr>
        </p:nvSpPr>
        <p:spPr>
          <a:xfrm>
            <a:off x="6888380" y="1874661"/>
            <a:ext cx="911921" cy="1367883"/>
          </a:xfrm>
          <a:prstGeom prst="rect">
            <a:avLst/>
          </a:prstGeom>
        </p:spPr>
        <p:txBody>
          <a:bodyPr/>
          <a:lstStyle>
            <a:lvl1pPr marL="0" indent="0">
              <a:buNone/>
              <a:defRPr sz="1200"/>
            </a:lvl1pPr>
          </a:lstStyle>
          <a:p>
            <a:r>
              <a:rPr lang="fr-FR"/>
              <a:t>IMAGE</a:t>
            </a:r>
          </a:p>
        </p:txBody>
      </p:sp>
      <p:sp>
        <p:nvSpPr>
          <p:cNvPr id="20" name="Espace réservé du texte 32"/>
          <p:cNvSpPr>
            <a:spLocks noGrp="1"/>
          </p:cNvSpPr>
          <p:nvPr>
            <p:ph type="body" sz="quarter" idx="41" hasCustomPrompt="1"/>
          </p:nvPr>
        </p:nvSpPr>
        <p:spPr>
          <a:xfrm>
            <a:off x="7860677" y="2093088"/>
            <a:ext cx="3156160" cy="677893"/>
          </a:xfrm>
          <a:prstGeom prst="rect">
            <a:avLst/>
          </a:prstGeom>
        </p:spPr>
        <p:txBody>
          <a:bodyPr anchor="ctr"/>
          <a:lstStyle>
            <a:lvl1pPr marL="0" indent="0" algn="ctr">
              <a:buNone/>
              <a:defRPr sz="2133" i="1" baseline="0">
                <a:latin typeface="Century Gothic" panose="020B0502020202020204" pitchFamily="34" charset="0"/>
              </a:defRPr>
            </a:lvl1pPr>
          </a:lstStyle>
          <a:p>
            <a:pPr lvl="0"/>
            <a:r>
              <a:rPr lang="fr-FR"/>
              <a:t>« Fragrance USP »</a:t>
            </a:r>
          </a:p>
        </p:txBody>
      </p:sp>
      <p:sp>
        <p:nvSpPr>
          <p:cNvPr id="21" name="Espace réservé du texte 32"/>
          <p:cNvSpPr>
            <a:spLocks noGrp="1"/>
          </p:cNvSpPr>
          <p:nvPr>
            <p:ph type="body" sz="quarter" idx="42" hasCustomPrompt="1"/>
          </p:nvPr>
        </p:nvSpPr>
        <p:spPr>
          <a:xfrm>
            <a:off x="7860677" y="2812504"/>
            <a:ext cx="3540203" cy="181819"/>
          </a:xfrm>
          <a:prstGeom prst="rect">
            <a:avLst/>
          </a:prstGeom>
        </p:spPr>
        <p:txBody>
          <a:bodyPr anchor="ctr"/>
          <a:lstStyle>
            <a:lvl1pPr marL="0" indent="0" algn="r">
              <a:buNone/>
              <a:defRPr sz="933" b="1" i="1" baseline="0">
                <a:latin typeface="Century Gothic" panose="020B0502020202020204" pitchFamily="34" charset="0"/>
              </a:defRPr>
            </a:lvl1pPr>
          </a:lstStyle>
          <a:p>
            <a:pPr lvl="0"/>
            <a:r>
              <a:rPr lang="fr-FR" err="1"/>
              <a:t>Perfumer</a:t>
            </a:r>
            <a:r>
              <a:rPr lang="fr-FR"/>
              <a:t> Name</a:t>
            </a:r>
          </a:p>
        </p:txBody>
      </p:sp>
      <p:sp>
        <p:nvSpPr>
          <p:cNvPr id="22" name="Espace réservé du texte 8"/>
          <p:cNvSpPr>
            <a:spLocks noGrp="1"/>
          </p:cNvSpPr>
          <p:nvPr>
            <p:ph type="body" sz="quarter" idx="14" hasCustomPrompt="1"/>
          </p:nvPr>
        </p:nvSpPr>
        <p:spPr>
          <a:xfrm>
            <a:off x="335097" y="836712"/>
            <a:ext cx="3263900" cy="1055291"/>
          </a:xfrm>
          <a:prstGeom prst="rect">
            <a:avLst/>
          </a:prstGeom>
        </p:spPr>
        <p:txBody>
          <a:bodyPr anchor="ctr"/>
          <a:lstStyle>
            <a:lvl1pPr marL="0" indent="0" algn="l" defTabSz="914377" rtl="0" eaLnBrk="1" fontAlgn="base" latinLnBrk="0" hangingPunct="1">
              <a:lnSpc>
                <a:spcPct val="90000"/>
              </a:lnSpc>
              <a:spcBef>
                <a:spcPct val="0"/>
              </a:spcBef>
              <a:spcAft>
                <a:spcPct val="0"/>
              </a:spcAft>
              <a:buNone/>
              <a:defRPr lang="fr-FR" sz="3733" b="0" kern="1200" spc="0" dirty="0" smtClean="0">
                <a:solidFill>
                  <a:prstClr val="black"/>
                </a:solidFill>
                <a:latin typeface="Century Gothic" panose="020B0502020202020204" pitchFamily="34" charset="0"/>
                <a:ea typeface="ＭＳ Ｐゴシック" charset="0"/>
                <a:cs typeface="Arial" charset="0"/>
              </a:defRPr>
            </a:lvl1pPr>
            <a:lvl2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2pPr>
            <a:lvl3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3pPr>
            <a:lvl4pPr marL="0" algn="ctr" defTabSz="914377" rtl="0" eaLnBrk="1" fontAlgn="base" latinLnBrk="0" hangingPunct="1">
              <a:lnSpc>
                <a:spcPct val="90000"/>
              </a:lnSpc>
              <a:spcBef>
                <a:spcPct val="0"/>
              </a:spcBef>
              <a:spcAft>
                <a:spcPct val="0"/>
              </a:spcAft>
              <a:defRPr lang="fr-FR" sz="3733" b="0" kern="1200" spc="0" dirty="0" smtClean="0">
                <a:solidFill>
                  <a:prstClr val="black"/>
                </a:solidFill>
                <a:latin typeface="Century Gothic" panose="020B0502020202020204" pitchFamily="34" charset="0"/>
                <a:ea typeface="ＭＳ Ｐゴシック" charset="0"/>
                <a:cs typeface="Arial" charset="0"/>
              </a:defRPr>
            </a:lvl4pPr>
          </a:lstStyle>
          <a:p>
            <a:pPr lvl="0"/>
            <a:r>
              <a:rPr lang="fr-FR"/>
              <a:t>FRAGRANCE NAME</a:t>
            </a:r>
          </a:p>
        </p:txBody>
      </p:sp>
      <p:sp>
        <p:nvSpPr>
          <p:cNvPr id="26" name="Espace réservé du texte 32"/>
          <p:cNvSpPr>
            <a:spLocks noGrp="1"/>
          </p:cNvSpPr>
          <p:nvPr>
            <p:ph type="body" sz="quarter" idx="28" hasCustomPrompt="1"/>
          </p:nvPr>
        </p:nvSpPr>
        <p:spPr>
          <a:xfrm>
            <a:off x="335096" y="1947859"/>
            <a:ext cx="3744680" cy="200917"/>
          </a:xfrm>
          <a:prstGeom prst="rect">
            <a:avLst/>
          </a:prstGeom>
        </p:spPr>
        <p:txBody>
          <a:bodyPr anchor="ctr"/>
          <a:lstStyle>
            <a:lvl1pPr marL="0" indent="0" algn="l">
              <a:buNone/>
              <a:defRPr sz="800" b="1" i="0" spc="400" baseline="0">
                <a:latin typeface="Century Gothic" panose="020B0502020202020204" pitchFamily="34" charset="0"/>
              </a:defRPr>
            </a:lvl1pPr>
          </a:lstStyle>
          <a:p>
            <a:pPr lvl="0"/>
            <a:r>
              <a:rPr lang="fr-FR"/>
              <a:t>FAMILY   SUBFAMILY   SPECIFIER</a:t>
            </a:r>
          </a:p>
        </p:txBody>
      </p:sp>
      <p:sp>
        <p:nvSpPr>
          <p:cNvPr id="27" name="Espace réservé du texte 32"/>
          <p:cNvSpPr>
            <a:spLocks noGrp="1"/>
          </p:cNvSpPr>
          <p:nvPr>
            <p:ph type="body" sz="quarter" idx="40" hasCustomPrompt="1"/>
          </p:nvPr>
        </p:nvSpPr>
        <p:spPr>
          <a:xfrm>
            <a:off x="815413" y="2244785"/>
            <a:ext cx="2259472" cy="384043"/>
          </a:xfrm>
          <a:prstGeom prst="rect">
            <a:avLst/>
          </a:prstGeom>
        </p:spPr>
        <p:txBody>
          <a:bodyPr anchor="ctr"/>
          <a:lstStyle>
            <a:lvl1pPr marL="0" indent="0" algn="l">
              <a:buNone/>
              <a:defRPr sz="1067" i="0" baseline="0">
                <a:latin typeface="Century Gothic" panose="020B0502020202020204" pitchFamily="34" charset="0"/>
              </a:defRPr>
            </a:lvl1pPr>
          </a:lstStyle>
          <a:p>
            <a:pPr lvl="0"/>
            <a:r>
              <a:rPr lang="fr-FR"/>
              <a:t>SCENTSATION CLUSTER</a:t>
            </a:r>
          </a:p>
        </p:txBody>
      </p:sp>
      <p:sp>
        <p:nvSpPr>
          <p:cNvPr id="29" name="Espace réservé du texte 32"/>
          <p:cNvSpPr>
            <a:spLocks noGrp="1"/>
          </p:cNvSpPr>
          <p:nvPr>
            <p:ph type="body" sz="quarter" idx="44" hasCustomPrompt="1"/>
          </p:nvPr>
        </p:nvSpPr>
        <p:spPr>
          <a:xfrm>
            <a:off x="1800299" y="1682365"/>
            <a:ext cx="1717947" cy="109456"/>
          </a:xfrm>
          <a:prstGeom prst="rect">
            <a:avLst/>
          </a:prstGeom>
        </p:spPr>
        <p:txBody>
          <a:bodyPr anchor="ctr"/>
          <a:lstStyle>
            <a:lvl1pPr marL="0" indent="0" algn="l">
              <a:buNone/>
              <a:defRPr sz="800" b="1" i="0" spc="0" baseline="0">
                <a:latin typeface="Century Gothic" panose="020B0502020202020204" pitchFamily="34" charset="0"/>
              </a:defRPr>
            </a:lvl1pPr>
          </a:lstStyle>
          <a:p>
            <a:pPr lvl="0"/>
            <a:r>
              <a:rPr lang="fr-FR"/>
              <a:t>6 DIGIT NUMBER</a:t>
            </a:r>
          </a:p>
        </p:txBody>
      </p:sp>
    </p:spTree>
    <p:extLst>
      <p:ext uri="{BB962C8B-B14F-4D97-AF65-F5344CB8AC3E}">
        <p14:creationId xmlns:p14="http://schemas.microsoft.com/office/powerpoint/2010/main" val="3929569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DD234-785D-4A56-BA6D-29B5CE95077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F0E555A-A20F-4CD4-B645-0C586E31BDE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15033E-2DDD-40E2-80FA-BD5872DE2349}"/>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8DC4704F-FFF5-440B-8F3A-F43065719C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1E2E06-41E0-4305-AAD1-1F8CA5C872DF}"/>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860345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21B86-2A1C-4134-BA74-66B444A9AE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4A9E53-4230-47DD-A162-16E5A938C49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BC82B8-566C-40A0-8A44-50B4D09A6CC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43DA6EC-2C9B-4224-A219-3C46219E5198}"/>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6" name="Footer Placeholder 5">
            <a:extLst>
              <a:ext uri="{FF2B5EF4-FFF2-40B4-BE49-F238E27FC236}">
                <a16:creationId xmlns:a16="http://schemas.microsoft.com/office/drawing/2014/main" id="{AAF6DFB7-2EB0-44F5-B5E2-3AA268441F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E815C0-E34C-4654-B866-E446CBFE2DF8}"/>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2992288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EF79E-E015-4F38-AAB6-7A5433B55B3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84C44C1-A4C8-42A8-A182-D2285FA1DF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F3D665-D9E3-4E7E-988A-824A0C8311C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33CEFAF-8D59-43CC-9BD4-BDCD99C606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F73F3BE-6000-4442-A9C6-173D390E78E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FD9BCC-D9E4-493A-905B-EA15F1075041}"/>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8" name="Footer Placeholder 7">
            <a:extLst>
              <a:ext uri="{FF2B5EF4-FFF2-40B4-BE49-F238E27FC236}">
                <a16:creationId xmlns:a16="http://schemas.microsoft.com/office/drawing/2014/main" id="{0CDFCA75-FA10-4BED-A5B1-5DF887FB7E4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28ECB7E-4935-4544-A4C6-604B69593F7C}"/>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1464412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FAD2C-3C97-46EE-A1E3-860851F612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605CF13-3A5B-4D9D-B459-7292E1909E85}"/>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4" name="Footer Placeholder 3">
            <a:extLst>
              <a:ext uri="{FF2B5EF4-FFF2-40B4-BE49-F238E27FC236}">
                <a16:creationId xmlns:a16="http://schemas.microsoft.com/office/drawing/2014/main" id="{0970629D-B2FF-49A8-9034-A2AFDD5CB65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D7F9FB-89CE-4A3B-A5E9-C7295692A75B}"/>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38408210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9870D1-1B8C-44E6-96E3-F993B8D3B1B1}"/>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3" name="Footer Placeholder 2">
            <a:extLst>
              <a:ext uri="{FF2B5EF4-FFF2-40B4-BE49-F238E27FC236}">
                <a16:creationId xmlns:a16="http://schemas.microsoft.com/office/drawing/2014/main" id="{B7D41BF8-C463-439C-A5E6-9E11209E72F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463ECA1-2AA1-4FCD-A1BA-D209A849FEB5}"/>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534418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C6F09-2654-43EA-8912-7AA1B561A0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19556C-7BB0-4AB8-991D-610B366ADA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855FFD8-FB53-4C79-A876-3F3907B7A3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7BDB14-94BC-4FF4-94CA-50CADB9107D6}"/>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6" name="Footer Placeholder 5">
            <a:extLst>
              <a:ext uri="{FF2B5EF4-FFF2-40B4-BE49-F238E27FC236}">
                <a16:creationId xmlns:a16="http://schemas.microsoft.com/office/drawing/2014/main" id="{EFBF6284-A62A-4AEF-B946-18C76BC215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4B08E1-E0C5-4206-A659-272D405E91FF}"/>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3916948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4F426-E0E2-46E4-A4F3-B5C0E2B2EE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E5F574A-FE17-4397-9D24-15576C2BDF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083839-BAFC-4FC2-9DB9-01475D8435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631620-AB8A-4D12-98EB-9EB39BA5C447}"/>
              </a:ext>
            </a:extLst>
          </p:cNvPr>
          <p:cNvSpPr>
            <a:spLocks noGrp="1"/>
          </p:cNvSpPr>
          <p:nvPr>
            <p:ph type="dt" sz="half" idx="10"/>
          </p:nvPr>
        </p:nvSpPr>
        <p:spPr/>
        <p:txBody>
          <a:bodyPr/>
          <a:lstStyle/>
          <a:p>
            <a:fld id="{FC2A4577-C12F-4D66-A7F0-96071F465DAB}" type="datetimeFigureOut">
              <a:rPr lang="en-US" smtClean="0"/>
              <a:t>1/10/2024</a:t>
            </a:fld>
            <a:endParaRPr lang="en-US"/>
          </a:p>
        </p:txBody>
      </p:sp>
      <p:sp>
        <p:nvSpPr>
          <p:cNvPr id="6" name="Footer Placeholder 5">
            <a:extLst>
              <a:ext uri="{FF2B5EF4-FFF2-40B4-BE49-F238E27FC236}">
                <a16:creationId xmlns:a16="http://schemas.microsoft.com/office/drawing/2014/main" id="{AC7D8B6D-2AD0-47F9-AF2C-452CD3E593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929002-4BE8-4FFF-A048-F4EB2B4B3D08}"/>
              </a:ext>
            </a:extLst>
          </p:cNvPr>
          <p:cNvSpPr>
            <a:spLocks noGrp="1"/>
          </p:cNvSpPr>
          <p:nvPr>
            <p:ph type="sldNum" sz="quarter" idx="12"/>
          </p:nvPr>
        </p:nvSpPr>
        <p:spPr/>
        <p:txBody>
          <a:bodyPr/>
          <a:lstStyle/>
          <a:p>
            <a:fld id="{2F1B967E-579C-4CAE-9B9E-BE42F244830B}" type="slidenum">
              <a:rPr lang="en-US" smtClean="0"/>
              <a:t>‹#›</a:t>
            </a:fld>
            <a:endParaRPr lang="en-US"/>
          </a:p>
        </p:txBody>
      </p:sp>
    </p:spTree>
    <p:extLst>
      <p:ext uri="{BB962C8B-B14F-4D97-AF65-F5344CB8AC3E}">
        <p14:creationId xmlns:p14="http://schemas.microsoft.com/office/powerpoint/2010/main" val="1037406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5" Type="http://schemas.openxmlformats.org/officeDocument/2006/relationships/image" Target="../media/image10.pn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9A1CAA-7503-4795-B4AC-8F7756BC18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89EA03-E737-4EDE-AF3F-9D541B7D56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CD388A-28DB-4E2A-9B87-7ADA0DC947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2A4577-C12F-4D66-A7F0-96071F465DAB}" type="datetimeFigureOut">
              <a:rPr lang="en-US" smtClean="0"/>
              <a:t>1/10/2024</a:t>
            </a:fld>
            <a:endParaRPr lang="en-US"/>
          </a:p>
        </p:txBody>
      </p:sp>
      <p:sp>
        <p:nvSpPr>
          <p:cNvPr id="5" name="Footer Placeholder 4">
            <a:extLst>
              <a:ext uri="{FF2B5EF4-FFF2-40B4-BE49-F238E27FC236}">
                <a16:creationId xmlns:a16="http://schemas.microsoft.com/office/drawing/2014/main" id="{261861BA-0383-4FA6-BF5E-3180F15B7D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49B5D57-DB8C-4052-8355-7154DAC2FA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1B967E-579C-4CAE-9B9E-BE42F244830B}" type="slidenum">
              <a:rPr lang="en-US" smtClean="0"/>
              <a:t>‹#›</a:t>
            </a:fld>
            <a:endParaRPr lang="en-US"/>
          </a:p>
        </p:txBody>
      </p:sp>
      <p:sp>
        <p:nvSpPr>
          <p:cNvPr id="7"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16856C21-7B14-4E2A-B6E8-8164A72B5AF9}"/>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en-US"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280520826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 id="2147484073" r:id="rId12"/>
    <p:sldLayoutId id="2147484218" r:id="rId13"/>
    <p:sldLayoutId id="2147484432" r:id="rId14"/>
    <p:sldLayoutId id="214748443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F57635BD-BF92-4EDE-BB51-6B04C31DC09A}"/>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en-US"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2029142436"/>
      </p:ext>
    </p:extLst>
  </p:cSld>
  <p:clrMap bg1="dk1" tx1="lt1" bg2="dk2" tx2="lt2" accent1="accent1" accent2="accent2" accent3="accent3" accent4="accent4" accent5="accent5" accent6="accent6" hlink="hlink" folHlink="folHlink"/>
  <p:sldLayoutIdLst>
    <p:sldLayoutId id="2147484044" r:id="rId1"/>
    <p:sldLayoutId id="2147484045" r:id="rId2"/>
    <p:sldLayoutId id="2147484046" r:id="rId3"/>
  </p:sldLayoutIdLst>
  <p:txStyles>
    <p:titleStyle>
      <a:lvl1pPr algn="ctr" defTabSz="1218096" rtl="0" eaLnBrk="1" latinLnBrk="0" hangingPunct="1">
        <a:spcBef>
          <a:spcPct val="0"/>
        </a:spcBef>
        <a:buNone/>
        <a:defRPr sz="5867" kern="1200">
          <a:solidFill>
            <a:schemeClr val="tx1"/>
          </a:solidFill>
          <a:latin typeface="+mj-lt"/>
          <a:ea typeface="+mj-ea"/>
          <a:cs typeface="+mj-cs"/>
        </a:defRPr>
      </a:lvl1pPr>
    </p:titleStyle>
    <p:bodyStyle>
      <a:lvl1pPr marL="456787" indent="-456787" algn="l" defTabSz="1218096"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89705" indent="-380660" algn="l" defTabSz="1218096"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2623" indent="-304523" algn="l" defTabSz="1218096"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1667"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0722"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49767"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58818"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67866"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76915" indent="-304523" algn="l" defTabSz="1218096"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fr-FR"/>
      </a:defPPr>
      <a:lvl1pPr marL="0" algn="l" defTabSz="1218096" rtl="0" eaLnBrk="1" latinLnBrk="0" hangingPunct="1">
        <a:defRPr sz="2400" kern="1200">
          <a:solidFill>
            <a:schemeClr val="tx1"/>
          </a:solidFill>
          <a:latin typeface="+mn-lt"/>
          <a:ea typeface="+mn-ea"/>
          <a:cs typeface="+mn-cs"/>
        </a:defRPr>
      </a:lvl1pPr>
      <a:lvl2pPr marL="609050" algn="l" defTabSz="1218096" rtl="0" eaLnBrk="1" latinLnBrk="0" hangingPunct="1">
        <a:defRPr sz="2400" kern="1200">
          <a:solidFill>
            <a:schemeClr val="tx1"/>
          </a:solidFill>
          <a:latin typeface="+mn-lt"/>
          <a:ea typeface="+mn-ea"/>
          <a:cs typeface="+mn-cs"/>
        </a:defRPr>
      </a:lvl2pPr>
      <a:lvl3pPr marL="1218096" algn="l" defTabSz="1218096" rtl="0" eaLnBrk="1" latinLnBrk="0" hangingPunct="1">
        <a:defRPr sz="2400" kern="1200">
          <a:solidFill>
            <a:schemeClr val="tx1"/>
          </a:solidFill>
          <a:latin typeface="+mn-lt"/>
          <a:ea typeface="+mn-ea"/>
          <a:cs typeface="+mn-cs"/>
        </a:defRPr>
      </a:lvl3pPr>
      <a:lvl4pPr marL="1827146" algn="l" defTabSz="1218096" rtl="0" eaLnBrk="1" latinLnBrk="0" hangingPunct="1">
        <a:defRPr sz="2400" kern="1200">
          <a:solidFill>
            <a:schemeClr val="tx1"/>
          </a:solidFill>
          <a:latin typeface="+mn-lt"/>
          <a:ea typeface="+mn-ea"/>
          <a:cs typeface="+mn-cs"/>
        </a:defRPr>
      </a:lvl4pPr>
      <a:lvl5pPr marL="2436198" algn="l" defTabSz="1218096" rtl="0" eaLnBrk="1" latinLnBrk="0" hangingPunct="1">
        <a:defRPr sz="2400" kern="1200">
          <a:solidFill>
            <a:schemeClr val="tx1"/>
          </a:solidFill>
          <a:latin typeface="+mn-lt"/>
          <a:ea typeface="+mn-ea"/>
          <a:cs typeface="+mn-cs"/>
        </a:defRPr>
      </a:lvl5pPr>
      <a:lvl6pPr marL="3045247" algn="l" defTabSz="1218096" rtl="0" eaLnBrk="1" latinLnBrk="0" hangingPunct="1">
        <a:defRPr sz="2400" kern="1200">
          <a:solidFill>
            <a:schemeClr val="tx1"/>
          </a:solidFill>
          <a:latin typeface="+mn-lt"/>
          <a:ea typeface="+mn-ea"/>
          <a:cs typeface="+mn-cs"/>
        </a:defRPr>
      </a:lvl6pPr>
      <a:lvl7pPr marL="3654299" algn="l" defTabSz="1218096" rtl="0" eaLnBrk="1" latinLnBrk="0" hangingPunct="1">
        <a:defRPr sz="2400" kern="1200">
          <a:solidFill>
            <a:schemeClr val="tx1"/>
          </a:solidFill>
          <a:latin typeface="+mn-lt"/>
          <a:ea typeface="+mn-ea"/>
          <a:cs typeface="+mn-cs"/>
        </a:defRPr>
      </a:lvl7pPr>
      <a:lvl8pPr marL="4263341" algn="l" defTabSz="1218096" rtl="0" eaLnBrk="1" latinLnBrk="0" hangingPunct="1">
        <a:defRPr sz="2400" kern="1200">
          <a:solidFill>
            <a:schemeClr val="tx1"/>
          </a:solidFill>
          <a:latin typeface="+mn-lt"/>
          <a:ea typeface="+mn-ea"/>
          <a:cs typeface="+mn-cs"/>
        </a:defRPr>
      </a:lvl8pPr>
      <a:lvl9pPr marL="4872392" algn="l" defTabSz="1218096"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 sz="1333" b="0" i="0" u="none" strike="noStrike" kern="1200" cap="none" spc="0" normalizeH="0" baseline="0" noProof="0">
              <a:ln>
                <a:noFill/>
              </a:ln>
              <a:solidFill>
                <a:srgbClr val="595959"/>
              </a:solidFill>
              <a:effectLst/>
              <a:uLnTx/>
              <a:uFillTx/>
              <a:latin typeface="Arial"/>
              <a:ea typeface="+mn-ea"/>
              <a:cs typeface="+mn-cs"/>
            </a:endParaRPr>
          </a:p>
        </p:txBody>
      </p:sp>
      <p:sp>
        <p:nvSpPr>
          <p:cNvPr id="3"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E099357A-6423-0B9E-91DD-0DE8317942C7}"/>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en-US"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2514839634"/>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2" r:id="rId5"/>
    <p:sldLayoutId id="2147483703" r:id="rId6"/>
    <p:sldLayoutId id="214748370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Grafik 48"/>
          <p:cNvPicPr>
            <a:picLocks noChangeAspect="1"/>
          </p:cNvPicPr>
          <p:nvPr userDrawn="1"/>
        </p:nvPicPr>
        <p:blipFill>
          <a:blip r:embed="rId5" cstate="print">
            <a:biLevel thresh="75000"/>
            <a:extLst>
              <a:ext uri="{28A0092B-C50C-407E-A947-70E740481C1C}">
                <a14:useLocalDpi xmlns:a14="http://schemas.microsoft.com/office/drawing/2010/main"/>
              </a:ext>
            </a:extLst>
          </a:blip>
          <a:stretch>
            <a:fillRect/>
          </a:stretch>
        </p:blipFill>
        <p:spPr>
          <a:xfrm>
            <a:off x="10430843" y="552001"/>
            <a:ext cx="1137157" cy="280924"/>
          </a:xfrm>
          <a:prstGeom prst="rect">
            <a:avLst/>
          </a:prstGeom>
        </p:spPr>
      </p:pic>
      <p:sp>
        <p:nvSpPr>
          <p:cNvPr id="2" name="MSIPCMContentMarking" descr="{&quot;HashCode&quot;:-737422140,&quot;Placement&quot;:&quot;Footer&quot;,&quot;Top&quot;:521.6203,&quot;Left&quot;:436.140228,&quot;SlideWidth&quot;:960,&quot;SlideHeight&quot;:540}">
            <a:extLst>
              <a:ext uri="{FF2B5EF4-FFF2-40B4-BE49-F238E27FC236}">
                <a16:creationId xmlns:a16="http://schemas.microsoft.com/office/drawing/2014/main" id="{C929CB89-963B-406E-B4FC-C7CBEFA0EDA1}"/>
              </a:ext>
            </a:extLst>
          </p:cNvPr>
          <p:cNvSpPr txBox="1"/>
          <p:nvPr userDrawn="1"/>
        </p:nvSpPr>
        <p:spPr>
          <a:xfrm>
            <a:off x="5538981" y="6624578"/>
            <a:ext cx="1114038" cy="233422"/>
          </a:xfrm>
          <a:prstGeom prst="rect">
            <a:avLst/>
          </a:prstGeom>
          <a:noFill/>
        </p:spPr>
        <p:txBody>
          <a:bodyPr vert="horz" wrap="square" lIns="0" tIns="0" rIns="0" bIns="0" rtlCol="0" anchor="ctr" anchorCtr="1">
            <a:spAutoFit/>
          </a:bodyPr>
          <a:lstStyle/>
          <a:p>
            <a:pPr algn="ctr">
              <a:spcBef>
                <a:spcPts val="0"/>
              </a:spcBef>
              <a:spcAft>
                <a:spcPts val="0"/>
              </a:spcAft>
            </a:pPr>
            <a:r>
              <a:rPr lang="fr-FR" sz="900">
                <a:solidFill>
                  <a:srgbClr val="008000"/>
                </a:solidFill>
                <a:latin typeface="arial" panose="020B0604020202020204" pitchFamily="34" charset="0"/>
              </a:rPr>
              <a:t>C1 - Internal use</a:t>
            </a:r>
          </a:p>
        </p:txBody>
      </p:sp>
    </p:spTree>
    <p:extLst>
      <p:ext uri="{BB962C8B-B14F-4D97-AF65-F5344CB8AC3E}">
        <p14:creationId xmlns:p14="http://schemas.microsoft.com/office/powerpoint/2010/main" val="4201430310"/>
      </p:ext>
    </p:extLst>
  </p:cSld>
  <p:clrMap bg1="lt1" tx1="dk1" bg2="lt2" tx2="dk2" accent1="accent1" accent2="accent2" accent3="accent3" accent4="accent4" accent5="accent5" accent6="accent6" hlink="hlink" folHlink="folHlink"/>
  <p:sldLayoutIdLst>
    <p:sldLayoutId id="2147484429" r:id="rId1"/>
    <p:sldLayoutId id="2147484430" r:id="rId2"/>
    <p:sldLayoutId id="2147484431" r:id="rId3"/>
  </p:sldLayoutIdLst>
  <p:txStyles>
    <p:titleStyle>
      <a:lvl1pPr algn="l" defTabSz="1219170" rtl="0" eaLnBrk="1" latinLnBrk="0" hangingPunct="1">
        <a:spcBef>
          <a:spcPct val="0"/>
        </a:spcBef>
        <a:buNone/>
        <a:defRPr lang="fr-FR" sz="1600" b="0" i="1" kern="1200" baseline="0" dirty="0">
          <a:solidFill>
            <a:schemeClr val="tx1"/>
          </a:solidFill>
          <a:latin typeface="Times New Roman" panose="02020603050405020304" pitchFamily="18" charset="0"/>
          <a:ea typeface="+mn-ea"/>
          <a:cs typeface="Times New Roman" panose="02020603050405020304" pitchFamily="18" charset="0"/>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pt-BR"/>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jpg"/></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28.jpe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27.png"/><Relationship Id="rId5" Type="http://schemas.openxmlformats.org/officeDocument/2006/relationships/image" Target="../media/image37.png"/><Relationship Id="rId10" Type="http://schemas.openxmlformats.org/officeDocument/2006/relationships/image" Target="../media/image26.png"/><Relationship Id="rId4" Type="http://schemas.openxmlformats.org/officeDocument/2006/relationships/image" Target="../media/image36.pn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image" Target="../media/image42.jpg"/><Relationship Id="rId1" Type="http://schemas.openxmlformats.org/officeDocument/2006/relationships/slideLayout" Target="../slideLayouts/slideLayout2.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5" Type="http://schemas.openxmlformats.org/officeDocument/2006/relationships/image" Target="../media/image5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 Id="rId14" Type="http://schemas.openxmlformats.org/officeDocument/2006/relationships/image" Target="../media/image5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17" Type="http://schemas.openxmlformats.org/officeDocument/2006/relationships/image" Target="../media/image33.png"/><Relationship Id="rId2" Type="http://schemas.openxmlformats.org/officeDocument/2006/relationships/notesSlide" Target="../notesSlides/notesSlide1.xml"/><Relationship Id="rId16" Type="http://schemas.openxmlformats.org/officeDocument/2006/relationships/image" Target="../media/image32.png"/><Relationship Id="rId1" Type="http://schemas.openxmlformats.org/officeDocument/2006/relationships/slideLayout" Target="../slideLayouts/slideLayout1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27.pn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26.png"/><Relationship Id="rId5" Type="http://schemas.openxmlformats.org/officeDocument/2006/relationships/image" Target="../media/image37.png"/><Relationship Id="rId10" Type="http://schemas.openxmlformats.org/officeDocument/2006/relationships/image" Target="../media/image25.png"/><Relationship Id="rId4" Type="http://schemas.openxmlformats.org/officeDocument/2006/relationships/image" Target="../media/image36.png"/><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510974" y="2075846"/>
            <a:ext cx="3827145" cy="2258060"/>
          </a:xfrm>
          <a:prstGeom prst="rect">
            <a:avLst/>
          </a:prstGeom>
        </p:spPr>
        <p:txBody>
          <a:bodyPr vert="horz" wrap="square" lIns="0" tIns="15875" rIns="0" bIns="0" rtlCol="0">
            <a:spAutoFit/>
          </a:bodyPr>
          <a:lstStyle/>
          <a:p>
            <a:pPr marL="12700">
              <a:lnSpc>
                <a:spcPts val="4805"/>
              </a:lnSpc>
              <a:spcBef>
                <a:spcPts val="125"/>
              </a:spcBef>
            </a:pPr>
            <a:r>
              <a:rPr sz="4700" spc="80" dirty="0">
                <a:latin typeface="HelveticaNeueLT Std Thin Ext" panose="020B0404020202020204" pitchFamily="34" charset="0"/>
                <a:cs typeface="Helvetica Neue LT Std"/>
              </a:rPr>
              <a:t>business</a:t>
            </a:r>
            <a:endParaRPr sz="4700" dirty="0">
              <a:latin typeface="HelveticaNeueLT Std Thin Ext" panose="020B0404020202020204" pitchFamily="34" charset="0"/>
              <a:cs typeface="Helvetica Neue LT Std"/>
            </a:endParaRPr>
          </a:p>
          <a:p>
            <a:pPr marL="12700">
              <a:lnSpc>
                <a:spcPts val="3970"/>
              </a:lnSpc>
            </a:pPr>
            <a:r>
              <a:rPr sz="4700" spc="75" dirty="0">
                <a:latin typeface="HelveticaNeueLT Std Thin Ext" panose="020B0404020202020204" pitchFamily="34" charset="0"/>
                <a:cs typeface="Helvetica Neue LT Std"/>
              </a:rPr>
              <a:t>review</a:t>
            </a:r>
            <a:r>
              <a:rPr sz="4700" spc="180" dirty="0">
                <a:latin typeface="HelveticaNeueLT Std Thin Ext" panose="020B0404020202020204" pitchFamily="34" charset="0"/>
                <a:cs typeface="Helvetica Neue LT Std"/>
              </a:rPr>
              <a:t> </a:t>
            </a:r>
            <a:r>
              <a:rPr sz="4700" spc="-50" dirty="0">
                <a:latin typeface="HelveticaNeueLT Std Thin Ext" panose="020B0404020202020204" pitchFamily="34" charset="0"/>
                <a:cs typeface="Helvetica Neue LT Std"/>
              </a:rPr>
              <a:t>&amp;</a:t>
            </a:r>
            <a:endParaRPr sz="4700" dirty="0">
              <a:latin typeface="HelveticaNeueLT Std Thin Ext" panose="020B0404020202020204" pitchFamily="34" charset="0"/>
              <a:cs typeface="Helvetica Neue LT Std"/>
            </a:endParaRPr>
          </a:p>
          <a:p>
            <a:pPr marL="12700" marR="5080">
              <a:lnSpc>
                <a:spcPct val="70400"/>
              </a:lnSpc>
              <a:spcBef>
                <a:spcPts val="830"/>
              </a:spcBef>
            </a:pPr>
            <a:r>
              <a:rPr sz="4700" spc="-10" dirty="0">
                <a:latin typeface="HelveticaNeueLT Std Thin Ext" panose="020B0404020202020204" pitchFamily="34" charset="0"/>
                <a:cs typeface="Helvetica Neue LT Std"/>
              </a:rPr>
              <a:t>development </a:t>
            </a:r>
            <a:r>
              <a:rPr sz="4700" spc="70" dirty="0">
                <a:latin typeface="HelveticaNeueLT Std Thin Ext" panose="020B0404020202020204" pitchFamily="34" charset="0"/>
                <a:cs typeface="Helvetica Neue LT Std"/>
              </a:rPr>
              <a:t>plan</a:t>
            </a:r>
            <a:endParaRPr sz="4700" dirty="0">
              <a:latin typeface="HelveticaNeueLT Std Thin Ext" panose="020B0404020202020204" pitchFamily="34" charset="0"/>
              <a:cs typeface="Helvetica Neue LT Std"/>
            </a:endParaRPr>
          </a:p>
        </p:txBody>
      </p:sp>
      <p:pic>
        <p:nvPicPr>
          <p:cNvPr id="3" name="object 3"/>
          <p:cNvPicPr/>
          <p:nvPr/>
        </p:nvPicPr>
        <p:blipFill>
          <a:blip r:embed="rId2" cstate="print"/>
          <a:stretch>
            <a:fillRect/>
          </a:stretch>
        </p:blipFill>
        <p:spPr>
          <a:xfrm>
            <a:off x="7628300" y="6070598"/>
            <a:ext cx="2617292" cy="492667"/>
          </a:xfrm>
          <a:prstGeom prst="rect">
            <a:avLst/>
          </a:prstGeom>
        </p:spPr>
      </p:pic>
      <p:pic>
        <p:nvPicPr>
          <p:cNvPr id="4" name="object 4"/>
          <p:cNvPicPr/>
          <p:nvPr/>
        </p:nvPicPr>
        <p:blipFill>
          <a:blip r:embed="rId3" cstate="print"/>
          <a:stretch>
            <a:fillRect/>
          </a:stretch>
        </p:blipFill>
        <p:spPr>
          <a:xfrm>
            <a:off x="1910080" y="457200"/>
            <a:ext cx="1857375" cy="5943600"/>
          </a:xfrm>
          <a:prstGeom prst="rect">
            <a:avLst/>
          </a:prstGeom>
        </p:spPr>
      </p:pic>
      <p:pic>
        <p:nvPicPr>
          <p:cNvPr id="5" name="object 5"/>
          <p:cNvPicPr/>
          <p:nvPr/>
        </p:nvPicPr>
        <p:blipFill>
          <a:blip r:embed="rId4" cstate="print"/>
          <a:stretch>
            <a:fillRect/>
          </a:stretch>
        </p:blipFill>
        <p:spPr>
          <a:xfrm>
            <a:off x="3916046" y="457201"/>
            <a:ext cx="1857375" cy="2949803"/>
          </a:xfrm>
          <a:prstGeom prst="rect">
            <a:avLst/>
          </a:prstGeom>
        </p:spPr>
      </p:pic>
      <p:pic>
        <p:nvPicPr>
          <p:cNvPr id="6" name="object 6"/>
          <p:cNvPicPr/>
          <p:nvPr/>
        </p:nvPicPr>
        <p:blipFill>
          <a:blip r:embed="rId5" cstate="print"/>
          <a:stretch>
            <a:fillRect/>
          </a:stretch>
        </p:blipFill>
        <p:spPr>
          <a:xfrm>
            <a:off x="3911600" y="3517569"/>
            <a:ext cx="1866900" cy="2883230"/>
          </a:xfrm>
          <a:prstGeom prst="rect">
            <a:avLst/>
          </a:prstGeom>
        </p:spPr>
      </p:pic>
      <p:sp>
        <p:nvSpPr>
          <p:cNvPr id="7" name="TextBox 6">
            <a:extLst>
              <a:ext uri="{FF2B5EF4-FFF2-40B4-BE49-F238E27FC236}">
                <a16:creationId xmlns:a16="http://schemas.microsoft.com/office/drawing/2014/main" id="{E813F599-5D8E-CE9D-1B1B-83DDB9C6F258}"/>
              </a:ext>
            </a:extLst>
          </p:cNvPr>
          <p:cNvSpPr txBox="1"/>
          <p:nvPr/>
        </p:nvSpPr>
        <p:spPr>
          <a:xfrm>
            <a:off x="6540153" y="5439590"/>
            <a:ext cx="2617293" cy="338554"/>
          </a:xfrm>
          <a:prstGeom prst="rect">
            <a:avLst/>
          </a:prstGeom>
          <a:solidFill>
            <a:schemeClr val="tx1"/>
          </a:solidFill>
        </p:spPr>
        <p:txBody>
          <a:bodyPr wrap="square" rtlCol="0">
            <a:spAutoFit/>
          </a:bodyPr>
          <a:lstStyle/>
          <a:p>
            <a:pPr algn="ctr"/>
            <a:r>
              <a:rPr lang="en-US" sz="1600" spc="-10" dirty="0">
                <a:solidFill>
                  <a:schemeClr val="bg1"/>
                </a:solidFill>
                <a:latin typeface="HelveticaNeueLT Std Thin Ext" panose="020B0404020202020204" pitchFamily="34" charset="0"/>
              </a:rPr>
              <a:t>SALON NAME</a:t>
            </a:r>
          </a:p>
        </p:txBody>
      </p:sp>
      <p:sp>
        <p:nvSpPr>
          <p:cNvPr id="8" name="TextBox 7">
            <a:extLst>
              <a:ext uri="{FF2B5EF4-FFF2-40B4-BE49-F238E27FC236}">
                <a16:creationId xmlns:a16="http://schemas.microsoft.com/office/drawing/2014/main" id="{7F899463-CD6E-6902-1620-F2D098A6C64F}"/>
              </a:ext>
            </a:extLst>
          </p:cNvPr>
          <p:cNvSpPr txBox="1"/>
          <p:nvPr/>
        </p:nvSpPr>
        <p:spPr>
          <a:xfrm>
            <a:off x="6540154" y="4733940"/>
            <a:ext cx="5212576" cy="610424"/>
          </a:xfrm>
          <a:prstGeom prst="rect">
            <a:avLst/>
          </a:prstGeom>
          <a:solidFill>
            <a:schemeClr val="tx1"/>
          </a:solidFill>
        </p:spPr>
        <p:txBody>
          <a:bodyPr wrap="square">
            <a:spAutoFit/>
          </a:bodyPr>
          <a:lstStyle/>
          <a:p>
            <a:pPr algn="ctr">
              <a:lnSpc>
                <a:spcPct val="100000"/>
              </a:lnSpc>
              <a:spcBef>
                <a:spcPts val="430"/>
              </a:spcBef>
            </a:pPr>
            <a:r>
              <a:rPr lang="en-US" sz="1600" spc="-10" dirty="0">
                <a:solidFill>
                  <a:schemeClr val="bg1"/>
                </a:solidFill>
                <a:latin typeface="HelveticaNeueLT Std Thin Ext" panose="020B0404020202020204" pitchFamily="34" charset="0"/>
              </a:rPr>
              <a:t>PLEASE NOTE THAT THIS PLAN IS CONFIDENTIAL</a:t>
            </a:r>
          </a:p>
          <a:p>
            <a:pPr algn="ctr">
              <a:lnSpc>
                <a:spcPct val="100000"/>
              </a:lnSpc>
              <a:spcBef>
                <a:spcPts val="160"/>
              </a:spcBef>
            </a:pPr>
            <a:r>
              <a:rPr lang="en-US" sz="1600" spc="-10" dirty="0">
                <a:solidFill>
                  <a:schemeClr val="bg1"/>
                </a:solidFill>
                <a:latin typeface="HelveticaNeueLT Std Thin Ext" panose="020B0404020202020204" pitchFamily="34" charset="0"/>
              </a:rPr>
              <a:t>AND HAS BEEN DEVELOPED EXCLUSIVELY FOR</a:t>
            </a:r>
          </a:p>
        </p:txBody>
      </p:sp>
      <p:sp>
        <p:nvSpPr>
          <p:cNvPr id="9" name="TextBox 8">
            <a:extLst>
              <a:ext uri="{FF2B5EF4-FFF2-40B4-BE49-F238E27FC236}">
                <a16:creationId xmlns:a16="http://schemas.microsoft.com/office/drawing/2014/main" id="{72CC9500-3E87-016C-7DF6-AA0D1FCCF8D7}"/>
              </a:ext>
            </a:extLst>
          </p:cNvPr>
          <p:cNvSpPr txBox="1"/>
          <p:nvPr/>
        </p:nvSpPr>
        <p:spPr>
          <a:xfrm>
            <a:off x="9188422" y="5439590"/>
            <a:ext cx="2564307" cy="338554"/>
          </a:xfrm>
          <a:prstGeom prst="rect">
            <a:avLst/>
          </a:prstGeom>
          <a:solidFill>
            <a:schemeClr val="tx1"/>
          </a:solidFill>
        </p:spPr>
        <p:txBody>
          <a:bodyPr wrap="square" rtlCol="0">
            <a:spAutoFit/>
          </a:bodyPr>
          <a:lstStyle/>
          <a:p>
            <a:pPr algn="ctr"/>
            <a:r>
              <a:rPr lang="en-US" sz="1600" spc="-10" dirty="0">
                <a:solidFill>
                  <a:schemeClr val="bg1"/>
                </a:solidFill>
                <a:latin typeface="HelveticaNeueLT Std Thin Ext" panose="020B0404020202020204" pitchFamily="34" charset="0"/>
              </a:rPr>
              <a:t>SALON’S LOGO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981201" y="1650451"/>
            <a:ext cx="8227647" cy="4509773"/>
            <a:chOff x="457200" y="1650450"/>
            <a:chExt cx="8227647" cy="4509773"/>
          </a:xfrm>
        </p:grpSpPr>
        <p:sp>
          <p:nvSpPr>
            <p:cNvPr id="4" name="object 4"/>
            <p:cNvSpPr/>
            <p:nvPr/>
          </p:nvSpPr>
          <p:spPr>
            <a:xfrm>
              <a:off x="457200" y="1650453"/>
              <a:ext cx="861060" cy="4509770"/>
            </a:xfrm>
            <a:custGeom>
              <a:avLst/>
              <a:gdLst/>
              <a:ahLst/>
              <a:cxnLst/>
              <a:rect l="l" t="t" r="r" b="b"/>
              <a:pathLst>
                <a:path w="861060" h="4509770">
                  <a:moveTo>
                    <a:pt x="861060" y="0"/>
                  </a:moveTo>
                  <a:lnTo>
                    <a:pt x="0" y="0"/>
                  </a:lnTo>
                  <a:lnTo>
                    <a:pt x="0" y="2067725"/>
                  </a:lnTo>
                  <a:lnTo>
                    <a:pt x="0" y="3695357"/>
                  </a:lnTo>
                  <a:lnTo>
                    <a:pt x="0" y="4509186"/>
                  </a:lnTo>
                  <a:lnTo>
                    <a:pt x="861060" y="4509186"/>
                  </a:lnTo>
                  <a:lnTo>
                    <a:pt x="861060" y="3695357"/>
                  </a:lnTo>
                  <a:lnTo>
                    <a:pt x="861060" y="2067725"/>
                  </a:lnTo>
                  <a:lnTo>
                    <a:pt x="861060" y="0"/>
                  </a:lnTo>
                  <a:close/>
                </a:path>
              </a:pathLst>
            </a:custGeom>
            <a:solidFill>
              <a:srgbClr val="000000"/>
            </a:solidFill>
          </p:spPr>
          <p:txBody>
            <a:bodyPr wrap="square" lIns="0" tIns="0" rIns="0" bIns="0" rtlCol="0"/>
            <a:lstStyle/>
            <a:p>
              <a:endParaRPr/>
            </a:p>
          </p:txBody>
        </p:sp>
        <p:sp>
          <p:nvSpPr>
            <p:cNvPr id="5" name="object 5"/>
            <p:cNvSpPr/>
            <p:nvPr/>
          </p:nvSpPr>
          <p:spPr>
            <a:xfrm>
              <a:off x="457200" y="1650450"/>
              <a:ext cx="864235" cy="0"/>
            </a:xfrm>
            <a:custGeom>
              <a:avLst/>
              <a:gdLst/>
              <a:ahLst/>
              <a:cxnLst/>
              <a:rect l="l" t="t" r="r" b="b"/>
              <a:pathLst>
                <a:path w="864235">
                  <a:moveTo>
                    <a:pt x="0" y="0"/>
                  </a:moveTo>
                  <a:lnTo>
                    <a:pt x="864196" y="0"/>
                  </a:lnTo>
                </a:path>
              </a:pathLst>
            </a:custGeom>
            <a:ln w="6261">
              <a:solidFill>
                <a:srgbClr val="000000"/>
              </a:solidFill>
            </a:ln>
          </p:spPr>
          <p:txBody>
            <a:bodyPr wrap="square" lIns="0" tIns="0" rIns="0" bIns="0" rtlCol="0"/>
            <a:lstStyle/>
            <a:p>
              <a:endParaRPr/>
            </a:p>
          </p:txBody>
        </p:sp>
        <p:sp>
          <p:nvSpPr>
            <p:cNvPr id="6" name="object 6"/>
            <p:cNvSpPr/>
            <p:nvPr/>
          </p:nvSpPr>
          <p:spPr>
            <a:xfrm>
              <a:off x="1318265" y="2907503"/>
              <a:ext cx="0" cy="810895"/>
            </a:xfrm>
            <a:custGeom>
              <a:avLst/>
              <a:gdLst/>
              <a:ahLst/>
              <a:cxnLst/>
              <a:rect l="l" t="t" r="r" b="b"/>
              <a:pathLst>
                <a:path h="810895">
                  <a:moveTo>
                    <a:pt x="0" y="810679"/>
                  </a:moveTo>
                  <a:lnTo>
                    <a:pt x="0" y="0"/>
                  </a:lnTo>
                </a:path>
              </a:pathLst>
            </a:custGeom>
            <a:ln w="6261">
              <a:solidFill>
                <a:srgbClr val="000000"/>
              </a:solidFill>
            </a:ln>
          </p:spPr>
          <p:txBody>
            <a:bodyPr wrap="square" lIns="0" tIns="0" rIns="0" bIns="0" rtlCol="0"/>
            <a:lstStyle/>
            <a:p>
              <a:endParaRPr/>
            </a:p>
          </p:txBody>
        </p:sp>
        <p:sp>
          <p:nvSpPr>
            <p:cNvPr id="7" name="object 7"/>
            <p:cNvSpPr/>
            <p:nvPr/>
          </p:nvSpPr>
          <p:spPr>
            <a:xfrm>
              <a:off x="1318265" y="3718186"/>
              <a:ext cx="0" cy="810895"/>
            </a:xfrm>
            <a:custGeom>
              <a:avLst/>
              <a:gdLst/>
              <a:ahLst/>
              <a:cxnLst/>
              <a:rect l="l" t="t" r="r" b="b"/>
              <a:pathLst>
                <a:path h="810895">
                  <a:moveTo>
                    <a:pt x="0" y="810679"/>
                  </a:moveTo>
                  <a:lnTo>
                    <a:pt x="0" y="0"/>
                  </a:lnTo>
                </a:path>
              </a:pathLst>
            </a:custGeom>
            <a:ln w="6261">
              <a:solidFill>
                <a:srgbClr val="000000"/>
              </a:solidFill>
            </a:ln>
          </p:spPr>
          <p:txBody>
            <a:bodyPr wrap="square" lIns="0" tIns="0" rIns="0" bIns="0" rtlCol="0"/>
            <a:lstStyle/>
            <a:p>
              <a:endParaRPr/>
            </a:p>
          </p:txBody>
        </p:sp>
        <p:sp>
          <p:nvSpPr>
            <p:cNvPr id="8" name="object 8"/>
            <p:cNvSpPr/>
            <p:nvPr/>
          </p:nvSpPr>
          <p:spPr>
            <a:xfrm>
              <a:off x="1315132" y="4531998"/>
              <a:ext cx="598170" cy="0"/>
            </a:xfrm>
            <a:custGeom>
              <a:avLst/>
              <a:gdLst/>
              <a:ahLst/>
              <a:cxnLst/>
              <a:rect l="l" t="t" r="r" b="b"/>
              <a:pathLst>
                <a:path w="598169">
                  <a:moveTo>
                    <a:pt x="0" y="0"/>
                  </a:moveTo>
                  <a:lnTo>
                    <a:pt x="598119" y="0"/>
                  </a:lnTo>
                </a:path>
              </a:pathLst>
            </a:custGeom>
            <a:ln w="6261">
              <a:solidFill>
                <a:srgbClr val="000000"/>
              </a:solidFill>
            </a:ln>
          </p:spPr>
          <p:txBody>
            <a:bodyPr wrap="square" lIns="0" tIns="0" rIns="0" bIns="0" rtlCol="0"/>
            <a:lstStyle/>
            <a:p>
              <a:endParaRPr/>
            </a:p>
          </p:txBody>
        </p:sp>
        <p:sp>
          <p:nvSpPr>
            <p:cNvPr id="9" name="object 9"/>
            <p:cNvSpPr/>
            <p:nvPr/>
          </p:nvSpPr>
          <p:spPr>
            <a:xfrm>
              <a:off x="1318265" y="4535126"/>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10" name="object 10"/>
            <p:cNvSpPr/>
            <p:nvPr/>
          </p:nvSpPr>
          <p:spPr>
            <a:xfrm>
              <a:off x="3156733" y="2904366"/>
              <a:ext cx="1231265" cy="0"/>
            </a:xfrm>
            <a:custGeom>
              <a:avLst/>
              <a:gdLst/>
              <a:ahLst/>
              <a:cxnLst/>
              <a:rect l="l" t="t" r="r" b="b"/>
              <a:pathLst>
                <a:path w="1231264">
                  <a:moveTo>
                    <a:pt x="0" y="0"/>
                  </a:moveTo>
                  <a:lnTo>
                    <a:pt x="1230871" y="0"/>
                  </a:lnTo>
                </a:path>
              </a:pathLst>
            </a:custGeom>
            <a:ln w="6261">
              <a:solidFill>
                <a:srgbClr val="000000"/>
              </a:solidFill>
            </a:ln>
          </p:spPr>
          <p:txBody>
            <a:bodyPr wrap="square" lIns="0" tIns="0" rIns="0" bIns="0" rtlCol="0"/>
            <a:lstStyle/>
            <a:p>
              <a:endParaRPr/>
            </a:p>
          </p:txBody>
        </p:sp>
        <p:sp>
          <p:nvSpPr>
            <p:cNvPr id="11" name="object 11"/>
            <p:cNvSpPr/>
            <p:nvPr/>
          </p:nvSpPr>
          <p:spPr>
            <a:xfrm>
              <a:off x="3159866" y="2907494"/>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12" name="object 12"/>
            <p:cNvSpPr/>
            <p:nvPr/>
          </p:nvSpPr>
          <p:spPr>
            <a:xfrm>
              <a:off x="4387601" y="2904366"/>
              <a:ext cx="610870" cy="0"/>
            </a:xfrm>
            <a:custGeom>
              <a:avLst/>
              <a:gdLst/>
              <a:ahLst/>
              <a:cxnLst/>
              <a:rect l="l" t="t" r="r" b="b"/>
              <a:pathLst>
                <a:path w="610870">
                  <a:moveTo>
                    <a:pt x="0" y="0"/>
                  </a:moveTo>
                  <a:lnTo>
                    <a:pt x="610730" y="0"/>
                  </a:lnTo>
                </a:path>
              </a:pathLst>
            </a:custGeom>
            <a:ln w="6261">
              <a:solidFill>
                <a:srgbClr val="000000"/>
              </a:solidFill>
            </a:ln>
          </p:spPr>
          <p:txBody>
            <a:bodyPr wrap="square" lIns="0" tIns="0" rIns="0" bIns="0" rtlCol="0"/>
            <a:lstStyle/>
            <a:p>
              <a:endParaRPr/>
            </a:p>
          </p:txBody>
        </p:sp>
        <p:sp>
          <p:nvSpPr>
            <p:cNvPr id="13" name="object 13"/>
            <p:cNvSpPr/>
            <p:nvPr/>
          </p:nvSpPr>
          <p:spPr>
            <a:xfrm>
              <a:off x="3156733" y="3718182"/>
              <a:ext cx="1231265" cy="0"/>
            </a:xfrm>
            <a:custGeom>
              <a:avLst/>
              <a:gdLst/>
              <a:ahLst/>
              <a:cxnLst/>
              <a:rect l="l" t="t" r="r" b="b"/>
              <a:pathLst>
                <a:path w="1231264">
                  <a:moveTo>
                    <a:pt x="0" y="0"/>
                  </a:moveTo>
                  <a:lnTo>
                    <a:pt x="1230871" y="0"/>
                  </a:lnTo>
                </a:path>
              </a:pathLst>
            </a:custGeom>
            <a:ln w="6261">
              <a:solidFill>
                <a:srgbClr val="000000"/>
              </a:solidFill>
            </a:ln>
          </p:spPr>
          <p:txBody>
            <a:bodyPr wrap="square" lIns="0" tIns="0" rIns="0" bIns="0" rtlCol="0"/>
            <a:lstStyle/>
            <a:p>
              <a:endParaRPr/>
            </a:p>
          </p:txBody>
        </p:sp>
        <p:sp>
          <p:nvSpPr>
            <p:cNvPr id="14" name="object 14"/>
            <p:cNvSpPr/>
            <p:nvPr/>
          </p:nvSpPr>
          <p:spPr>
            <a:xfrm>
              <a:off x="3159866" y="3721310"/>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15" name="object 15"/>
            <p:cNvSpPr/>
            <p:nvPr/>
          </p:nvSpPr>
          <p:spPr>
            <a:xfrm>
              <a:off x="4387601" y="3718182"/>
              <a:ext cx="610870" cy="0"/>
            </a:xfrm>
            <a:custGeom>
              <a:avLst/>
              <a:gdLst/>
              <a:ahLst/>
              <a:cxnLst/>
              <a:rect l="l" t="t" r="r" b="b"/>
              <a:pathLst>
                <a:path w="610870">
                  <a:moveTo>
                    <a:pt x="0" y="0"/>
                  </a:moveTo>
                  <a:lnTo>
                    <a:pt x="610730" y="0"/>
                  </a:lnTo>
                </a:path>
              </a:pathLst>
            </a:custGeom>
            <a:ln w="6261">
              <a:solidFill>
                <a:srgbClr val="000000"/>
              </a:solidFill>
            </a:ln>
          </p:spPr>
          <p:txBody>
            <a:bodyPr wrap="square" lIns="0" tIns="0" rIns="0" bIns="0" rtlCol="0"/>
            <a:lstStyle/>
            <a:p>
              <a:endParaRPr/>
            </a:p>
          </p:txBody>
        </p:sp>
        <p:sp>
          <p:nvSpPr>
            <p:cNvPr id="16" name="object 16"/>
            <p:cNvSpPr/>
            <p:nvPr/>
          </p:nvSpPr>
          <p:spPr>
            <a:xfrm>
              <a:off x="1913252" y="4531998"/>
              <a:ext cx="1247140" cy="0"/>
            </a:xfrm>
            <a:custGeom>
              <a:avLst/>
              <a:gdLst/>
              <a:ahLst/>
              <a:cxnLst/>
              <a:rect l="l" t="t" r="r" b="b"/>
              <a:pathLst>
                <a:path w="1247139">
                  <a:moveTo>
                    <a:pt x="0" y="0"/>
                  </a:moveTo>
                  <a:lnTo>
                    <a:pt x="1246619" y="0"/>
                  </a:lnTo>
                </a:path>
              </a:pathLst>
            </a:custGeom>
            <a:ln w="6261">
              <a:solidFill>
                <a:srgbClr val="000000"/>
              </a:solidFill>
            </a:ln>
          </p:spPr>
          <p:txBody>
            <a:bodyPr wrap="square" lIns="0" tIns="0" rIns="0" bIns="0" rtlCol="0"/>
            <a:lstStyle/>
            <a:p>
              <a:endParaRPr/>
            </a:p>
          </p:txBody>
        </p:sp>
        <p:sp>
          <p:nvSpPr>
            <p:cNvPr id="17" name="object 17"/>
            <p:cNvSpPr/>
            <p:nvPr/>
          </p:nvSpPr>
          <p:spPr>
            <a:xfrm>
              <a:off x="3159866" y="4531998"/>
              <a:ext cx="1228090" cy="0"/>
            </a:xfrm>
            <a:custGeom>
              <a:avLst/>
              <a:gdLst/>
              <a:ahLst/>
              <a:cxnLst/>
              <a:rect l="l" t="t" r="r" b="b"/>
              <a:pathLst>
                <a:path w="1228089">
                  <a:moveTo>
                    <a:pt x="0" y="0"/>
                  </a:moveTo>
                  <a:lnTo>
                    <a:pt x="1227734" y="0"/>
                  </a:lnTo>
                </a:path>
              </a:pathLst>
            </a:custGeom>
            <a:ln w="6261">
              <a:solidFill>
                <a:srgbClr val="000000"/>
              </a:solidFill>
            </a:ln>
          </p:spPr>
          <p:txBody>
            <a:bodyPr wrap="square" lIns="0" tIns="0" rIns="0" bIns="0" rtlCol="0"/>
            <a:lstStyle/>
            <a:p>
              <a:endParaRPr/>
            </a:p>
          </p:txBody>
        </p:sp>
        <p:sp>
          <p:nvSpPr>
            <p:cNvPr id="18" name="object 18"/>
            <p:cNvSpPr/>
            <p:nvPr/>
          </p:nvSpPr>
          <p:spPr>
            <a:xfrm>
              <a:off x="3159866" y="4535126"/>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19" name="object 19"/>
            <p:cNvSpPr/>
            <p:nvPr/>
          </p:nvSpPr>
          <p:spPr>
            <a:xfrm>
              <a:off x="4387601" y="4531998"/>
              <a:ext cx="610870" cy="0"/>
            </a:xfrm>
            <a:custGeom>
              <a:avLst/>
              <a:gdLst/>
              <a:ahLst/>
              <a:cxnLst/>
              <a:rect l="l" t="t" r="r" b="b"/>
              <a:pathLst>
                <a:path w="610870">
                  <a:moveTo>
                    <a:pt x="0" y="0"/>
                  </a:moveTo>
                  <a:lnTo>
                    <a:pt x="610730" y="0"/>
                  </a:lnTo>
                </a:path>
              </a:pathLst>
            </a:custGeom>
            <a:ln w="6261">
              <a:solidFill>
                <a:srgbClr val="000000"/>
              </a:solidFill>
            </a:ln>
          </p:spPr>
          <p:txBody>
            <a:bodyPr wrap="square" lIns="0" tIns="0" rIns="0" bIns="0" rtlCol="0"/>
            <a:lstStyle/>
            <a:p>
              <a:endParaRPr/>
            </a:p>
          </p:txBody>
        </p:sp>
        <p:sp>
          <p:nvSpPr>
            <p:cNvPr id="20" name="object 20"/>
            <p:cNvSpPr/>
            <p:nvPr/>
          </p:nvSpPr>
          <p:spPr>
            <a:xfrm>
              <a:off x="1315132" y="5345814"/>
              <a:ext cx="598170" cy="0"/>
            </a:xfrm>
            <a:custGeom>
              <a:avLst/>
              <a:gdLst/>
              <a:ahLst/>
              <a:cxnLst/>
              <a:rect l="l" t="t" r="r" b="b"/>
              <a:pathLst>
                <a:path w="598169">
                  <a:moveTo>
                    <a:pt x="0" y="0"/>
                  </a:moveTo>
                  <a:lnTo>
                    <a:pt x="598119" y="0"/>
                  </a:lnTo>
                </a:path>
              </a:pathLst>
            </a:custGeom>
            <a:ln w="6261">
              <a:solidFill>
                <a:srgbClr val="000000"/>
              </a:solidFill>
            </a:ln>
          </p:spPr>
          <p:txBody>
            <a:bodyPr wrap="square" lIns="0" tIns="0" rIns="0" bIns="0" rtlCol="0"/>
            <a:lstStyle/>
            <a:p>
              <a:endParaRPr/>
            </a:p>
          </p:txBody>
        </p:sp>
        <p:sp>
          <p:nvSpPr>
            <p:cNvPr id="21" name="object 21"/>
            <p:cNvSpPr/>
            <p:nvPr/>
          </p:nvSpPr>
          <p:spPr>
            <a:xfrm>
              <a:off x="1318265" y="5348942"/>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22" name="object 22"/>
            <p:cNvSpPr/>
            <p:nvPr/>
          </p:nvSpPr>
          <p:spPr>
            <a:xfrm>
              <a:off x="1913252" y="5345814"/>
              <a:ext cx="1247140" cy="0"/>
            </a:xfrm>
            <a:custGeom>
              <a:avLst/>
              <a:gdLst/>
              <a:ahLst/>
              <a:cxnLst/>
              <a:rect l="l" t="t" r="r" b="b"/>
              <a:pathLst>
                <a:path w="1247139">
                  <a:moveTo>
                    <a:pt x="0" y="0"/>
                  </a:moveTo>
                  <a:lnTo>
                    <a:pt x="1246619" y="0"/>
                  </a:lnTo>
                </a:path>
              </a:pathLst>
            </a:custGeom>
            <a:ln w="6261">
              <a:solidFill>
                <a:srgbClr val="000000"/>
              </a:solidFill>
            </a:ln>
          </p:spPr>
          <p:txBody>
            <a:bodyPr wrap="square" lIns="0" tIns="0" rIns="0" bIns="0" rtlCol="0"/>
            <a:lstStyle/>
            <a:p>
              <a:endParaRPr/>
            </a:p>
          </p:txBody>
        </p:sp>
        <p:sp>
          <p:nvSpPr>
            <p:cNvPr id="23" name="object 23"/>
            <p:cNvSpPr/>
            <p:nvPr/>
          </p:nvSpPr>
          <p:spPr>
            <a:xfrm>
              <a:off x="3159866" y="5345814"/>
              <a:ext cx="1228090" cy="0"/>
            </a:xfrm>
            <a:custGeom>
              <a:avLst/>
              <a:gdLst/>
              <a:ahLst/>
              <a:cxnLst/>
              <a:rect l="l" t="t" r="r" b="b"/>
              <a:pathLst>
                <a:path w="1228089">
                  <a:moveTo>
                    <a:pt x="0" y="0"/>
                  </a:moveTo>
                  <a:lnTo>
                    <a:pt x="1227734" y="0"/>
                  </a:lnTo>
                </a:path>
              </a:pathLst>
            </a:custGeom>
            <a:ln w="6261">
              <a:solidFill>
                <a:srgbClr val="000000"/>
              </a:solidFill>
            </a:ln>
          </p:spPr>
          <p:txBody>
            <a:bodyPr wrap="square" lIns="0" tIns="0" rIns="0" bIns="0" rtlCol="0"/>
            <a:lstStyle/>
            <a:p>
              <a:endParaRPr/>
            </a:p>
          </p:txBody>
        </p:sp>
        <p:sp>
          <p:nvSpPr>
            <p:cNvPr id="24" name="object 24"/>
            <p:cNvSpPr/>
            <p:nvPr/>
          </p:nvSpPr>
          <p:spPr>
            <a:xfrm>
              <a:off x="4387601" y="5345814"/>
              <a:ext cx="610870" cy="0"/>
            </a:xfrm>
            <a:custGeom>
              <a:avLst/>
              <a:gdLst/>
              <a:ahLst/>
              <a:cxnLst/>
              <a:rect l="l" t="t" r="r" b="b"/>
              <a:pathLst>
                <a:path w="610870">
                  <a:moveTo>
                    <a:pt x="0" y="0"/>
                  </a:moveTo>
                  <a:lnTo>
                    <a:pt x="610730" y="0"/>
                  </a:lnTo>
                </a:path>
              </a:pathLst>
            </a:custGeom>
            <a:ln w="6261">
              <a:solidFill>
                <a:srgbClr val="000000"/>
              </a:solidFill>
            </a:ln>
          </p:spPr>
          <p:txBody>
            <a:bodyPr wrap="square" lIns="0" tIns="0" rIns="0" bIns="0" rtlCol="0"/>
            <a:lstStyle/>
            <a:p>
              <a:endParaRPr/>
            </a:p>
          </p:txBody>
        </p:sp>
        <p:sp>
          <p:nvSpPr>
            <p:cNvPr id="25" name="object 25"/>
            <p:cNvSpPr/>
            <p:nvPr/>
          </p:nvSpPr>
          <p:spPr>
            <a:xfrm>
              <a:off x="1315132" y="6159630"/>
              <a:ext cx="598170" cy="0"/>
            </a:xfrm>
            <a:custGeom>
              <a:avLst/>
              <a:gdLst/>
              <a:ahLst/>
              <a:cxnLst/>
              <a:rect l="l" t="t" r="r" b="b"/>
              <a:pathLst>
                <a:path w="598169">
                  <a:moveTo>
                    <a:pt x="0" y="0"/>
                  </a:moveTo>
                  <a:lnTo>
                    <a:pt x="598119" y="0"/>
                  </a:lnTo>
                </a:path>
              </a:pathLst>
            </a:custGeom>
            <a:ln w="6261">
              <a:solidFill>
                <a:srgbClr val="000000"/>
              </a:solidFill>
            </a:ln>
          </p:spPr>
          <p:txBody>
            <a:bodyPr wrap="square" lIns="0" tIns="0" rIns="0" bIns="0" rtlCol="0"/>
            <a:lstStyle/>
            <a:p>
              <a:endParaRPr/>
            </a:p>
          </p:txBody>
        </p:sp>
        <p:sp>
          <p:nvSpPr>
            <p:cNvPr id="26" name="object 26"/>
            <p:cNvSpPr/>
            <p:nvPr/>
          </p:nvSpPr>
          <p:spPr>
            <a:xfrm>
              <a:off x="1913252" y="6159630"/>
              <a:ext cx="1247140" cy="0"/>
            </a:xfrm>
            <a:custGeom>
              <a:avLst/>
              <a:gdLst/>
              <a:ahLst/>
              <a:cxnLst/>
              <a:rect l="l" t="t" r="r" b="b"/>
              <a:pathLst>
                <a:path w="1247139">
                  <a:moveTo>
                    <a:pt x="0" y="0"/>
                  </a:moveTo>
                  <a:lnTo>
                    <a:pt x="1246619" y="0"/>
                  </a:lnTo>
                </a:path>
              </a:pathLst>
            </a:custGeom>
            <a:ln w="6261">
              <a:solidFill>
                <a:srgbClr val="000000"/>
              </a:solidFill>
            </a:ln>
          </p:spPr>
          <p:txBody>
            <a:bodyPr wrap="square" lIns="0" tIns="0" rIns="0" bIns="0" rtlCol="0"/>
            <a:lstStyle/>
            <a:p>
              <a:endParaRPr/>
            </a:p>
          </p:txBody>
        </p:sp>
        <p:sp>
          <p:nvSpPr>
            <p:cNvPr id="27" name="object 27"/>
            <p:cNvSpPr/>
            <p:nvPr/>
          </p:nvSpPr>
          <p:spPr>
            <a:xfrm>
              <a:off x="3159866" y="6159630"/>
              <a:ext cx="1228090" cy="0"/>
            </a:xfrm>
            <a:custGeom>
              <a:avLst/>
              <a:gdLst/>
              <a:ahLst/>
              <a:cxnLst/>
              <a:rect l="l" t="t" r="r" b="b"/>
              <a:pathLst>
                <a:path w="1228089">
                  <a:moveTo>
                    <a:pt x="0" y="0"/>
                  </a:moveTo>
                  <a:lnTo>
                    <a:pt x="1227734" y="0"/>
                  </a:lnTo>
                </a:path>
              </a:pathLst>
            </a:custGeom>
            <a:ln w="6261">
              <a:solidFill>
                <a:srgbClr val="000000"/>
              </a:solidFill>
            </a:ln>
          </p:spPr>
          <p:txBody>
            <a:bodyPr wrap="square" lIns="0" tIns="0" rIns="0" bIns="0" rtlCol="0"/>
            <a:lstStyle/>
            <a:p>
              <a:endParaRPr/>
            </a:p>
          </p:txBody>
        </p:sp>
        <p:sp>
          <p:nvSpPr>
            <p:cNvPr id="28" name="object 28"/>
            <p:cNvSpPr/>
            <p:nvPr/>
          </p:nvSpPr>
          <p:spPr>
            <a:xfrm>
              <a:off x="4387601" y="6159630"/>
              <a:ext cx="610870" cy="0"/>
            </a:xfrm>
            <a:custGeom>
              <a:avLst/>
              <a:gdLst/>
              <a:ahLst/>
              <a:cxnLst/>
              <a:rect l="l" t="t" r="r" b="b"/>
              <a:pathLst>
                <a:path w="610870">
                  <a:moveTo>
                    <a:pt x="0" y="0"/>
                  </a:moveTo>
                  <a:lnTo>
                    <a:pt x="610730" y="0"/>
                  </a:lnTo>
                </a:path>
              </a:pathLst>
            </a:custGeom>
            <a:ln w="6261">
              <a:solidFill>
                <a:srgbClr val="000000"/>
              </a:solidFill>
            </a:ln>
          </p:spPr>
          <p:txBody>
            <a:bodyPr wrap="square" lIns="0" tIns="0" rIns="0" bIns="0" rtlCol="0"/>
            <a:lstStyle/>
            <a:p>
              <a:endParaRPr/>
            </a:p>
          </p:txBody>
        </p:sp>
        <p:sp>
          <p:nvSpPr>
            <p:cNvPr id="29" name="object 29"/>
            <p:cNvSpPr/>
            <p:nvPr/>
          </p:nvSpPr>
          <p:spPr>
            <a:xfrm>
              <a:off x="1318265" y="2202225"/>
              <a:ext cx="0" cy="699135"/>
            </a:xfrm>
            <a:custGeom>
              <a:avLst/>
              <a:gdLst/>
              <a:ahLst/>
              <a:cxnLst/>
              <a:rect l="l" t="t" r="r" b="b"/>
              <a:pathLst>
                <a:path h="699135">
                  <a:moveTo>
                    <a:pt x="0" y="699008"/>
                  </a:moveTo>
                  <a:lnTo>
                    <a:pt x="0" y="0"/>
                  </a:lnTo>
                </a:path>
              </a:pathLst>
            </a:custGeom>
            <a:ln w="6261">
              <a:solidFill>
                <a:srgbClr val="000000"/>
              </a:solidFill>
            </a:ln>
          </p:spPr>
          <p:txBody>
            <a:bodyPr wrap="square" lIns="0" tIns="0" rIns="0" bIns="0" rtlCol="0"/>
            <a:lstStyle/>
            <a:p>
              <a:endParaRPr/>
            </a:p>
          </p:txBody>
        </p:sp>
        <p:sp>
          <p:nvSpPr>
            <p:cNvPr id="30" name="object 30"/>
            <p:cNvSpPr/>
            <p:nvPr/>
          </p:nvSpPr>
          <p:spPr>
            <a:xfrm>
              <a:off x="1315132" y="2904366"/>
              <a:ext cx="598170" cy="0"/>
            </a:xfrm>
            <a:custGeom>
              <a:avLst/>
              <a:gdLst/>
              <a:ahLst/>
              <a:cxnLst/>
              <a:rect l="l" t="t" r="r" b="b"/>
              <a:pathLst>
                <a:path w="598169">
                  <a:moveTo>
                    <a:pt x="0" y="0"/>
                  </a:moveTo>
                  <a:lnTo>
                    <a:pt x="598119" y="0"/>
                  </a:lnTo>
                </a:path>
              </a:pathLst>
            </a:custGeom>
            <a:ln w="6261">
              <a:solidFill>
                <a:srgbClr val="000000"/>
              </a:solidFill>
            </a:ln>
          </p:spPr>
          <p:txBody>
            <a:bodyPr wrap="square" lIns="0" tIns="0" rIns="0" bIns="0" rtlCol="0"/>
            <a:lstStyle/>
            <a:p>
              <a:endParaRPr/>
            </a:p>
          </p:txBody>
        </p:sp>
        <p:sp>
          <p:nvSpPr>
            <p:cNvPr id="31" name="object 31"/>
            <p:cNvSpPr/>
            <p:nvPr/>
          </p:nvSpPr>
          <p:spPr>
            <a:xfrm>
              <a:off x="1913252" y="2904366"/>
              <a:ext cx="1243965" cy="0"/>
            </a:xfrm>
            <a:custGeom>
              <a:avLst/>
              <a:gdLst/>
              <a:ahLst/>
              <a:cxnLst/>
              <a:rect l="l" t="t" r="r" b="b"/>
              <a:pathLst>
                <a:path w="1243964">
                  <a:moveTo>
                    <a:pt x="0" y="0"/>
                  </a:moveTo>
                  <a:lnTo>
                    <a:pt x="1243482" y="0"/>
                  </a:lnTo>
                </a:path>
              </a:pathLst>
            </a:custGeom>
            <a:ln w="6261">
              <a:solidFill>
                <a:srgbClr val="000000"/>
              </a:solidFill>
            </a:ln>
          </p:spPr>
          <p:txBody>
            <a:bodyPr wrap="square" lIns="0" tIns="0" rIns="0" bIns="0" rtlCol="0"/>
            <a:lstStyle/>
            <a:p>
              <a:endParaRPr/>
            </a:p>
          </p:txBody>
        </p:sp>
        <p:sp>
          <p:nvSpPr>
            <p:cNvPr id="32" name="object 32"/>
            <p:cNvSpPr/>
            <p:nvPr/>
          </p:nvSpPr>
          <p:spPr>
            <a:xfrm>
              <a:off x="1321396" y="3718182"/>
              <a:ext cx="592455" cy="0"/>
            </a:xfrm>
            <a:custGeom>
              <a:avLst/>
              <a:gdLst/>
              <a:ahLst/>
              <a:cxnLst/>
              <a:rect l="l" t="t" r="r" b="b"/>
              <a:pathLst>
                <a:path w="592455">
                  <a:moveTo>
                    <a:pt x="0" y="0"/>
                  </a:moveTo>
                  <a:lnTo>
                    <a:pt x="591858" y="0"/>
                  </a:lnTo>
                </a:path>
              </a:pathLst>
            </a:custGeom>
            <a:ln w="6261">
              <a:solidFill>
                <a:srgbClr val="000000"/>
              </a:solidFill>
            </a:ln>
          </p:spPr>
          <p:txBody>
            <a:bodyPr wrap="square" lIns="0" tIns="0" rIns="0" bIns="0" rtlCol="0"/>
            <a:lstStyle/>
            <a:p>
              <a:endParaRPr/>
            </a:p>
          </p:txBody>
        </p:sp>
        <p:sp>
          <p:nvSpPr>
            <p:cNvPr id="33" name="object 33"/>
            <p:cNvSpPr/>
            <p:nvPr/>
          </p:nvSpPr>
          <p:spPr>
            <a:xfrm>
              <a:off x="1913252" y="3718182"/>
              <a:ext cx="1243965" cy="0"/>
            </a:xfrm>
            <a:custGeom>
              <a:avLst/>
              <a:gdLst/>
              <a:ahLst/>
              <a:cxnLst/>
              <a:rect l="l" t="t" r="r" b="b"/>
              <a:pathLst>
                <a:path w="1243964">
                  <a:moveTo>
                    <a:pt x="0" y="0"/>
                  </a:moveTo>
                  <a:lnTo>
                    <a:pt x="1243482" y="0"/>
                  </a:lnTo>
                </a:path>
              </a:pathLst>
            </a:custGeom>
            <a:ln w="6261">
              <a:solidFill>
                <a:srgbClr val="000000"/>
              </a:solidFill>
            </a:ln>
          </p:spPr>
          <p:txBody>
            <a:bodyPr wrap="square" lIns="0" tIns="0" rIns="0" bIns="0" rtlCol="0"/>
            <a:lstStyle/>
            <a:p>
              <a:endParaRPr/>
            </a:p>
          </p:txBody>
        </p:sp>
        <p:sp>
          <p:nvSpPr>
            <p:cNvPr id="34" name="object 34"/>
            <p:cNvSpPr/>
            <p:nvPr/>
          </p:nvSpPr>
          <p:spPr>
            <a:xfrm>
              <a:off x="4998335" y="2904366"/>
              <a:ext cx="617220" cy="0"/>
            </a:xfrm>
            <a:custGeom>
              <a:avLst/>
              <a:gdLst/>
              <a:ahLst/>
              <a:cxnLst/>
              <a:rect l="l" t="t" r="r" b="b"/>
              <a:pathLst>
                <a:path w="617220">
                  <a:moveTo>
                    <a:pt x="0" y="0"/>
                  </a:moveTo>
                  <a:lnTo>
                    <a:pt x="617004" y="0"/>
                  </a:lnTo>
                </a:path>
              </a:pathLst>
            </a:custGeom>
            <a:ln w="6261">
              <a:solidFill>
                <a:srgbClr val="000000"/>
              </a:solidFill>
            </a:ln>
          </p:spPr>
          <p:txBody>
            <a:bodyPr wrap="square" lIns="0" tIns="0" rIns="0" bIns="0" rtlCol="0"/>
            <a:lstStyle/>
            <a:p>
              <a:endParaRPr/>
            </a:p>
          </p:txBody>
        </p:sp>
        <p:sp>
          <p:nvSpPr>
            <p:cNvPr id="35" name="object 35"/>
            <p:cNvSpPr/>
            <p:nvPr/>
          </p:nvSpPr>
          <p:spPr>
            <a:xfrm>
              <a:off x="5001468" y="2907494"/>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36" name="object 36"/>
            <p:cNvSpPr/>
            <p:nvPr/>
          </p:nvSpPr>
          <p:spPr>
            <a:xfrm>
              <a:off x="5615335" y="2904366"/>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37" name="object 37"/>
            <p:cNvSpPr/>
            <p:nvPr/>
          </p:nvSpPr>
          <p:spPr>
            <a:xfrm>
              <a:off x="6229202" y="2904366"/>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38" name="object 38"/>
            <p:cNvSpPr/>
            <p:nvPr/>
          </p:nvSpPr>
          <p:spPr>
            <a:xfrm>
              <a:off x="6843068" y="2904366"/>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39" name="object 39"/>
            <p:cNvSpPr/>
            <p:nvPr/>
          </p:nvSpPr>
          <p:spPr>
            <a:xfrm>
              <a:off x="6843068" y="2907494"/>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40" name="object 40"/>
            <p:cNvSpPr/>
            <p:nvPr/>
          </p:nvSpPr>
          <p:spPr>
            <a:xfrm>
              <a:off x="7456935" y="2904366"/>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41" name="object 41"/>
            <p:cNvSpPr/>
            <p:nvPr/>
          </p:nvSpPr>
          <p:spPr>
            <a:xfrm>
              <a:off x="8070802" y="2904366"/>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42" name="object 42"/>
            <p:cNvSpPr/>
            <p:nvPr/>
          </p:nvSpPr>
          <p:spPr>
            <a:xfrm>
              <a:off x="4998335" y="3718182"/>
              <a:ext cx="617220" cy="0"/>
            </a:xfrm>
            <a:custGeom>
              <a:avLst/>
              <a:gdLst/>
              <a:ahLst/>
              <a:cxnLst/>
              <a:rect l="l" t="t" r="r" b="b"/>
              <a:pathLst>
                <a:path w="617220">
                  <a:moveTo>
                    <a:pt x="0" y="0"/>
                  </a:moveTo>
                  <a:lnTo>
                    <a:pt x="617004" y="0"/>
                  </a:lnTo>
                </a:path>
              </a:pathLst>
            </a:custGeom>
            <a:ln w="6261">
              <a:solidFill>
                <a:srgbClr val="000000"/>
              </a:solidFill>
            </a:ln>
          </p:spPr>
          <p:txBody>
            <a:bodyPr wrap="square" lIns="0" tIns="0" rIns="0" bIns="0" rtlCol="0"/>
            <a:lstStyle/>
            <a:p>
              <a:endParaRPr/>
            </a:p>
          </p:txBody>
        </p:sp>
        <p:sp>
          <p:nvSpPr>
            <p:cNvPr id="43" name="object 43"/>
            <p:cNvSpPr/>
            <p:nvPr/>
          </p:nvSpPr>
          <p:spPr>
            <a:xfrm>
              <a:off x="5001468" y="3721310"/>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44" name="object 44"/>
            <p:cNvSpPr/>
            <p:nvPr/>
          </p:nvSpPr>
          <p:spPr>
            <a:xfrm>
              <a:off x="5615335" y="3718182"/>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45" name="object 45"/>
            <p:cNvSpPr/>
            <p:nvPr/>
          </p:nvSpPr>
          <p:spPr>
            <a:xfrm>
              <a:off x="6229202" y="3718182"/>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46" name="object 46"/>
            <p:cNvSpPr/>
            <p:nvPr/>
          </p:nvSpPr>
          <p:spPr>
            <a:xfrm>
              <a:off x="6843068" y="3718182"/>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47" name="object 47"/>
            <p:cNvSpPr/>
            <p:nvPr/>
          </p:nvSpPr>
          <p:spPr>
            <a:xfrm>
              <a:off x="6843068" y="3721310"/>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48" name="object 48"/>
            <p:cNvSpPr/>
            <p:nvPr/>
          </p:nvSpPr>
          <p:spPr>
            <a:xfrm>
              <a:off x="7456935" y="3718182"/>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49" name="object 49"/>
            <p:cNvSpPr/>
            <p:nvPr/>
          </p:nvSpPr>
          <p:spPr>
            <a:xfrm>
              <a:off x="8070802" y="3718182"/>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50" name="object 50"/>
            <p:cNvSpPr/>
            <p:nvPr/>
          </p:nvSpPr>
          <p:spPr>
            <a:xfrm>
              <a:off x="4998335" y="4531998"/>
              <a:ext cx="617220" cy="0"/>
            </a:xfrm>
            <a:custGeom>
              <a:avLst/>
              <a:gdLst/>
              <a:ahLst/>
              <a:cxnLst/>
              <a:rect l="l" t="t" r="r" b="b"/>
              <a:pathLst>
                <a:path w="617220">
                  <a:moveTo>
                    <a:pt x="0" y="0"/>
                  </a:moveTo>
                  <a:lnTo>
                    <a:pt x="617004" y="0"/>
                  </a:lnTo>
                </a:path>
              </a:pathLst>
            </a:custGeom>
            <a:ln w="6261">
              <a:solidFill>
                <a:srgbClr val="000000"/>
              </a:solidFill>
            </a:ln>
          </p:spPr>
          <p:txBody>
            <a:bodyPr wrap="square" lIns="0" tIns="0" rIns="0" bIns="0" rtlCol="0"/>
            <a:lstStyle/>
            <a:p>
              <a:endParaRPr/>
            </a:p>
          </p:txBody>
        </p:sp>
        <p:sp>
          <p:nvSpPr>
            <p:cNvPr id="51" name="object 51"/>
            <p:cNvSpPr/>
            <p:nvPr/>
          </p:nvSpPr>
          <p:spPr>
            <a:xfrm>
              <a:off x="5001468" y="4535126"/>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52" name="object 52"/>
            <p:cNvSpPr/>
            <p:nvPr/>
          </p:nvSpPr>
          <p:spPr>
            <a:xfrm>
              <a:off x="5615335" y="4531998"/>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53" name="object 53"/>
            <p:cNvSpPr/>
            <p:nvPr/>
          </p:nvSpPr>
          <p:spPr>
            <a:xfrm>
              <a:off x="6229202" y="4531998"/>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54" name="object 54"/>
            <p:cNvSpPr/>
            <p:nvPr/>
          </p:nvSpPr>
          <p:spPr>
            <a:xfrm>
              <a:off x="6843068" y="4531998"/>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55" name="object 55"/>
            <p:cNvSpPr/>
            <p:nvPr/>
          </p:nvSpPr>
          <p:spPr>
            <a:xfrm>
              <a:off x="6843068" y="4535126"/>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56" name="object 56"/>
            <p:cNvSpPr/>
            <p:nvPr/>
          </p:nvSpPr>
          <p:spPr>
            <a:xfrm>
              <a:off x="7456935" y="4531998"/>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57" name="object 57"/>
            <p:cNvSpPr/>
            <p:nvPr/>
          </p:nvSpPr>
          <p:spPr>
            <a:xfrm>
              <a:off x="8070802" y="4531998"/>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58" name="object 58"/>
            <p:cNvSpPr/>
            <p:nvPr/>
          </p:nvSpPr>
          <p:spPr>
            <a:xfrm>
              <a:off x="4998335" y="5345814"/>
              <a:ext cx="617220" cy="0"/>
            </a:xfrm>
            <a:custGeom>
              <a:avLst/>
              <a:gdLst/>
              <a:ahLst/>
              <a:cxnLst/>
              <a:rect l="l" t="t" r="r" b="b"/>
              <a:pathLst>
                <a:path w="617220">
                  <a:moveTo>
                    <a:pt x="0" y="0"/>
                  </a:moveTo>
                  <a:lnTo>
                    <a:pt x="617004" y="0"/>
                  </a:lnTo>
                </a:path>
              </a:pathLst>
            </a:custGeom>
            <a:ln w="6261">
              <a:solidFill>
                <a:srgbClr val="000000"/>
              </a:solidFill>
            </a:ln>
          </p:spPr>
          <p:txBody>
            <a:bodyPr wrap="square" lIns="0" tIns="0" rIns="0" bIns="0" rtlCol="0"/>
            <a:lstStyle/>
            <a:p>
              <a:endParaRPr/>
            </a:p>
          </p:txBody>
        </p:sp>
        <p:sp>
          <p:nvSpPr>
            <p:cNvPr id="59" name="object 59"/>
            <p:cNvSpPr/>
            <p:nvPr/>
          </p:nvSpPr>
          <p:spPr>
            <a:xfrm>
              <a:off x="5615335" y="5345814"/>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60" name="object 60"/>
            <p:cNvSpPr/>
            <p:nvPr/>
          </p:nvSpPr>
          <p:spPr>
            <a:xfrm>
              <a:off x="6229202" y="5345814"/>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61" name="object 61"/>
            <p:cNvSpPr/>
            <p:nvPr/>
          </p:nvSpPr>
          <p:spPr>
            <a:xfrm>
              <a:off x="6843068" y="5345814"/>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62" name="object 62"/>
            <p:cNvSpPr/>
            <p:nvPr/>
          </p:nvSpPr>
          <p:spPr>
            <a:xfrm>
              <a:off x="7456935" y="5345814"/>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63" name="object 63"/>
            <p:cNvSpPr/>
            <p:nvPr/>
          </p:nvSpPr>
          <p:spPr>
            <a:xfrm>
              <a:off x="8070802" y="5345814"/>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64" name="object 64"/>
            <p:cNvSpPr/>
            <p:nvPr/>
          </p:nvSpPr>
          <p:spPr>
            <a:xfrm>
              <a:off x="4998335" y="6159630"/>
              <a:ext cx="617220" cy="0"/>
            </a:xfrm>
            <a:custGeom>
              <a:avLst/>
              <a:gdLst/>
              <a:ahLst/>
              <a:cxnLst/>
              <a:rect l="l" t="t" r="r" b="b"/>
              <a:pathLst>
                <a:path w="617220">
                  <a:moveTo>
                    <a:pt x="0" y="0"/>
                  </a:moveTo>
                  <a:lnTo>
                    <a:pt x="617004" y="0"/>
                  </a:lnTo>
                </a:path>
              </a:pathLst>
            </a:custGeom>
            <a:ln w="6261">
              <a:solidFill>
                <a:srgbClr val="000000"/>
              </a:solidFill>
            </a:ln>
          </p:spPr>
          <p:txBody>
            <a:bodyPr wrap="square" lIns="0" tIns="0" rIns="0" bIns="0" rtlCol="0"/>
            <a:lstStyle/>
            <a:p>
              <a:endParaRPr/>
            </a:p>
          </p:txBody>
        </p:sp>
        <p:sp>
          <p:nvSpPr>
            <p:cNvPr id="65" name="object 65"/>
            <p:cNvSpPr/>
            <p:nvPr/>
          </p:nvSpPr>
          <p:spPr>
            <a:xfrm>
              <a:off x="5615335" y="615963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66" name="object 66"/>
            <p:cNvSpPr/>
            <p:nvPr/>
          </p:nvSpPr>
          <p:spPr>
            <a:xfrm>
              <a:off x="6229202" y="615963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67" name="object 67"/>
            <p:cNvSpPr/>
            <p:nvPr/>
          </p:nvSpPr>
          <p:spPr>
            <a:xfrm>
              <a:off x="6843068" y="615963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68" name="object 68"/>
            <p:cNvSpPr/>
            <p:nvPr/>
          </p:nvSpPr>
          <p:spPr>
            <a:xfrm>
              <a:off x="7456935" y="615963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69" name="object 69"/>
            <p:cNvSpPr/>
            <p:nvPr/>
          </p:nvSpPr>
          <p:spPr>
            <a:xfrm>
              <a:off x="8070802" y="615963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70" name="object 70"/>
            <p:cNvSpPr/>
            <p:nvPr/>
          </p:nvSpPr>
          <p:spPr>
            <a:xfrm>
              <a:off x="457200" y="2199090"/>
              <a:ext cx="858519" cy="0"/>
            </a:xfrm>
            <a:custGeom>
              <a:avLst/>
              <a:gdLst/>
              <a:ahLst/>
              <a:cxnLst/>
              <a:rect l="l" t="t" r="r" b="b"/>
              <a:pathLst>
                <a:path w="858519">
                  <a:moveTo>
                    <a:pt x="0" y="0"/>
                  </a:moveTo>
                  <a:lnTo>
                    <a:pt x="857935" y="0"/>
                  </a:lnTo>
                </a:path>
              </a:pathLst>
            </a:custGeom>
            <a:ln w="6261">
              <a:solidFill>
                <a:srgbClr val="FFFFFF"/>
              </a:solidFill>
            </a:ln>
          </p:spPr>
          <p:txBody>
            <a:bodyPr wrap="square" lIns="0" tIns="0" rIns="0" bIns="0" rtlCol="0"/>
            <a:lstStyle/>
            <a:p>
              <a:endParaRPr/>
            </a:p>
          </p:txBody>
        </p:sp>
        <p:sp>
          <p:nvSpPr>
            <p:cNvPr id="71" name="object 71"/>
            <p:cNvSpPr/>
            <p:nvPr/>
          </p:nvSpPr>
          <p:spPr>
            <a:xfrm>
              <a:off x="457200" y="2904366"/>
              <a:ext cx="858519" cy="0"/>
            </a:xfrm>
            <a:custGeom>
              <a:avLst/>
              <a:gdLst/>
              <a:ahLst/>
              <a:cxnLst/>
              <a:rect l="l" t="t" r="r" b="b"/>
              <a:pathLst>
                <a:path w="858519">
                  <a:moveTo>
                    <a:pt x="0" y="0"/>
                  </a:moveTo>
                  <a:lnTo>
                    <a:pt x="857935" y="0"/>
                  </a:lnTo>
                </a:path>
              </a:pathLst>
            </a:custGeom>
            <a:ln w="6261">
              <a:solidFill>
                <a:srgbClr val="FFFFFF"/>
              </a:solidFill>
            </a:ln>
          </p:spPr>
          <p:txBody>
            <a:bodyPr wrap="square" lIns="0" tIns="0" rIns="0" bIns="0" rtlCol="0"/>
            <a:lstStyle/>
            <a:p>
              <a:endParaRPr/>
            </a:p>
          </p:txBody>
        </p:sp>
        <p:sp>
          <p:nvSpPr>
            <p:cNvPr id="72" name="object 72"/>
            <p:cNvSpPr/>
            <p:nvPr/>
          </p:nvSpPr>
          <p:spPr>
            <a:xfrm>
              <a:off x="457200" y="3718182"/>
              <a:ext cx="858519" cy="0"/>
            </a:xfrm>
            <a:custGeom>
              <a:avLst/>
              <a:gdLst/>
              <a:ahLst/>
              <a:cxnLst/>
              <a:rect l="l" t="t" r="r" b="b"/>
              <a:pathLst>
                <a:path w="858519">
                  <a:moveTo>
                    <a:pt x="0" y="0"/>
                  </a:moveTo>
                  <a:lnTo>
                    <a:pt x="857935" y="0"/>
                  </a:lnTo>
                </a:path>
              </a:pathLst>
            </a:custGeom>
            <a:ln w="6261">
              <a:solidFill>
                <a:srgbClr val="FFFFFF"/>
              </a:solidFill>
            </a:ln>
          </p:spPr>
          <p:txBody>
            <a:bodyPr wrap="square" lIns="0" tIns="0" rIns="0" bIns="0" rtlCol="0"/>
            <a:lstStyle/>
            <a:p>
              <a:endParaRPr/>
            </a:p>
          </p:txBody>
        </p:sp>
        <p:sp>
          <p:nvSpPr>
            <p:cNvPr id="73" name="object 73"/>
            <p:cNvSpPr/>
            <p:nvPr/>
          </p:nvSpPr>
          <p:spPr>
            <a:xfrm>
              <a:off x="457200" y="4531998"/>
              <a:ext cx="858519" cy="0"/>
            </a:xfrm>
            <a:custGeom>
              <a:avLst/>
              <a:gdLst/>
              <a:ahLst/>
              <a:cxnLst/>
              <a:rect l="l" t="t" r="r" b="b"/>
              <a:pathLst>
                <a:path w="858519">
                  <a:moveTo>
                    <a:pt x="0" y="0"/>
                  </a:moveTo>
                  <a:lnTo>
                    <a:pt x="857935" y="0"/>
                  </a:lnTo>
                </a:path>
              </a:pathLst>
            </a:custGeom>
            <a:ln w="6261">
              <a:solidFill>
                <a:srgbClr val="FFFFFF"/>
              </a:solidFill>
            </a:ln>
          </p:spPr>
          <p:txBody>
            <a:bodyPr wrap="square" lIns="0" tIns="0" rIns="0" bIns="0" rtlCol="0"/>
            <a:lstStyle/>
            <a:p>
              <a:endParaRPr/>
            </a:p>
          </p:txBody>
        </p:sp>
        <p:sp>
          <p:nvSpPr>
            <p:cNvPr id="74" name="object 74"/>
            <p:cNvSpPr/>
            <p:nvPr/>
          </p:nvSpPr>
          <p:spPr>
            <a:xfrm>
              <a:off x="457200" y="5345814"/>
              <a:ext cx="858519" cy="0"/>
            </a:xfrm>
            <a:custGeom>
              <a:avLst/>
              <a:gdLst/>
              <a:ahLst/>
              <a:cxnLst/>
              <a:rect l="l" t="t" r="r" b="b"/>
              <a:pathLst>
                <a:path w="858519">
                  <a:moveTo>
                    <a:pt x="0" y="0"/>
                  </a:moveTo>
                  <a:lnTo>
                    <a:pt x="857935" y="0"/>
                  </a:lnTo>
                </a:path>
              </a:pathLst>
            </a:custGeom>
            <a:ln w="6261">
              <a:solidFill>
                <a:srgbClr val="FFFFFF"/>
              </a:solidFill>
            </a:ln>
          </p:spPr>
          <p:txBody>
            <a:bodyPr wrap="square" lIns="0" tIns="0" rIns="0" bIns="0" rtlCol="0"/>
            <a:lstStyle/>
            <a:p>
              <a:endParaRPr/>
            </a:p>
          </p:txBody>
        </p:sp>
        <p:sp>
          <p:nvSpPr>
            <p:cNvPr id="75" name="object 75"/>
            <p:cNvSpPr/>
            <p:nvPr/>
          </p:nvSpPr>
          <p:spPr>
            <a:xfrm>
              <a:off x="1318265" y="1653578"/>
              <a:ext cx="0" cy="542925"/>
            </a:xfrm>
            <a:custGeom>
              <a:avLst/>
              <a:gdLst/>
              <a:ahLst/>
              <a:cxnLst/>
              <a:rect l="l" t="t" r="r" b="b"/>
              <a:pathLst>
                <a:path h="542925">
                  <a:moveTo>
                    <a:pt x="0" y="542378"/>
                  </a:moveTo>
                  <a:lnTo>
                    <a:pt x="0" y="0"/>
                  </a:lnTo>
                </a:path>
              </a:pathLst>
            </a:custGeom>
            <a:ln w="6261">
              <a:solidFill>
                <a:srgbClr val="000000"/>
              </a:solidFill>
            </a:ln>
          </p:spPr>
          <p:txBody>
            <a:bodyPr wrap="square" lIns="0" tIns="0" rIns="0" bIns="0" rtlCol="0"/>
            <a:lstStyle/>
            <a:p>
              <a:endParaRPr/>
            </a:p>
          </p:txBody>
        </p:sp>
        <p:sp>
          <p:nvSpPr>
            <p:cNvPr id="76" name="object 76"/>
            <p:cNvSpPr/>
            <p:nvPr/>
          </p:nvSpPr>
          <p:spPr>
            <a:xfrm>
              <a:off x="1315132" y="2199090"/>
              <a:ext cx="598170" cy="0"/>
            </a:xfrm>
            <a:custGeom>
              <a:avLst/>
              <a:gdLst/>
              <a:ahLst/>
              <a:cxnLst/>
              <a:rect l="l" t="t" r="r" b="b"/>
              <a:pathLst>
                <a:path w="598169">
                  <a:moveTo>
                    <a:pt x="0" y="0"/>
                  </a:moveTo>
                  <a:lnTo>
                    <a:pt x="598119" y="0"/>
                  </a:lnTo>
                </a:path>
              </a:pathLst>
            </a:custGeom>
            <a:ln w="6261">
              <a:solidFill>
                <a:srgbClr val="000000"/>
              </a:solidFill>
            </a:ln>
          </p:spPr>
          <p:txBody>
            <a:bodyPr wrap="square" lIns="0" tIns="0" rIns="0" bIns="0" rtlCol="0"/>
            <a:lstStyle/>
            <a:p>
              <a:endParaRPr/>
            </a:p>
          </p:txBody>
        </p:sp>
        <p:sp>
          <p:nvSpPr>
            <p:cNvPr id="77" name="object 77"/>
            <p:cNvSpPr/>
            <p:nvPr/>
          </p:nvSpPr>
          <p:spPr>
            <a:xfrm>
              <a:off x="1913252" y="2199090"/>
              <a:ext cx="1247140" cy="0"/>
            </a:xfrm>
            <a:custGeom>
              <a:avLst/>
              <a:gdLst/>
              <a:ahLst/>
              <a:cxnLst/>
              <a:rect l="l" t="t" r="r" b="b"/>
              <a:pathLst>
                <a:path w="1247139">
                  <a:moveTo>
                    <a:pt x="0" y="0"/>
                  </a:moveTo>
                  <a:lnTo>
                    <a:pt x="1246619" y="0"/>
                  </a:lnTo>
                </a:path>
              </a:pathLst>
            </a:custGeom>
            <a:ln w="6261">
              <a:solidFill>
                <a:srgbClr val="000000"/>
              </a:solidFill>
            </a:ln>
          </p:spPr>
          <p:txBody>
            <a:bodyPr wrap="square" lIns="0" tIns="0" rIns="0" bIns="0" rtlCol="0"/>
            <a:lstStyle/>
            <a:p>
              <a:endParaRPr/>
            </a:p>
          </p:txBody>
        </p:sp>
        <p:sp>
          <p:nvSpPr>
            <p:cNvPr id="78" name="object 78"/>
            <p:cNvSpPr/>
            <p:nvPr/>
          </p:nvSpPr>
          <p:spPr>
            <a:xfrm>
              <a:off x="3159866" y="2199090"/>
              <a:ext cx="1228090" cy="0"/>
            </a:xfrm>
            <a:custGeom>
              <a:avLst/>
              <a:gdLst/>
              <a:ahLst/>
              <a:cxnLst/>
              <a:rect l="l" t="t" r="r" b="b"/>
              <a:pathLst>
                <a:path w="1228089">
                  <a:moveTo>
                    <a:pt x="0" y="0"/>
                  </a:moveTo>
                  <a:lnTo>
                    <a:pt x="1227734" y="0"/>
                  </a:lnTo>
                </a:path>
              </a:pathLst>
            </a:custGeom>
            <a:ln w="6261">
              <a:solidFill>
                <a:srgbClr val="000000"/>
              </a:solidFill>
            </a:ln>
          </p:spPr>
          <p:txBody>
            <a:bodyPr wrap="square" lIns="0" tIns="0" rIns="0" bIns="0" rtlCol="0"/>
            <a:lstStyle/>
            <a:p>
              <a:endParaRPr/>
            </a:p>
          </p:txBody>
        </p:sp>
        <p:sp>
          <p:nvSpPr>
            <p:cNvPr id="79" name="object 79"/>
            <p:cNvSpPr/>
            <p:nvPr/>
          </p:nvSpPr>
          <p:spPr>
            <a:xfrm>
              <a:off x="4387601" y="219909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80" name="object 80"/>
            <p:cNvSpPr/>
            <p:nvPr/>
          </p:nvSpPr>
          <p:spPr>
            <a:xfrm>
              <a:off x="5001468" y="219909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81" name="object 81"/>
            <p:cNvSpPr/>
            <p:nvPr/>
          </p:nvSpPr>
          <p:spPr>
            <a:xfrm>
              <a:off x="5615335" y="219909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82" name="object 82"/>
            <p:cNvSpPr/>
            <p:nvPr/>
          </p:nvSpPr>
          <p:spPr>
            <a:xfrm>
              <a:off x="6229202" y="219909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83" name="object 83"/>
            <p:cNvSpPr/>
            <p:nvPr/>
          </p:nvSpPr>
          <p:spPr>
            <a:xfrm>
              <a:off x="6843068" y="219909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84" name="object 84"/>
            <p:cNvSpPr/>
            <p:nvPr/>
          </p:nvSpPr>
          <p:spPr>
            <a:xfrm>
              <a:off x="7456935" y="219909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85" name="object 85"/>
            <p:cNvSpPr/>
            <p:nvPr/>
          </p:nvSpPr>
          <p:spPr>
            <a:xfrm>
              <a:off x="8070802" y="2199090"/>
              <a:ext cx="614045" cy="0"/>
            </a:xfrm>
            <a:custGeom>
              <a:avLst/>
              <a:gdLst/>
              <a:ahLst/>
              <a:cxnLst/>
              <a:rect l="l" t="t" r="r" b="b"/>
              <a:pathLst>
                <a:path w="614045">
                  <a:moveTo>
                    <a:pt x="0" y="0"/>
                  </a:moveTo>
                  <a:lnTo>
                    <a:pt x="613867" y="0"/>
                  </a:lnTo>
                </a:path>
              </a:pathLst>
            </a:custGeom>
            <a:ln w="6261">
              <a:solidFill>
                <a:srgbClr val="000000"/>
              </a:solidFill>
            </a:ln>
          </p:spPr>
          <p:txBody>
            <a:bodyPr wrap="square" lIns="0" tIns="0" rIns="0" bIns="0" rtlCol="0"/>
            <a:lstStyle/>
            <a:p>
              <a:endParaRPr/>
            </a:p>
          </p:txBody>
        </p:sp>
        <p:sp>
          <p:nvSpPr>
            <p:cNvPr id="86" name="object 86"/>
            <p:cNvSpPr/>
            <p:nvPr/>
          </p:nvSpPr>
          <p:spPr>
            <a:xfrm>
              <a:off x="3159866" y="5348942"/>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87" name="object 87"/>
            <p:cNvSpPr/>
            <p:nvPr/>
          </p:nvSpPr>
          <p:spPr>
            <a:xfrm>
              <a:off x="5001468" y="5348942"/>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88" name="object 88"/>
            <p:cNvSpPr/>
            <p:nvPr/>
          </p:nvSpPr>
          <p:spPr>
            <a:xfrm>
              <a:off x="6843068" y="5348942"/>
              <a:ext cx="0" cy="807720"/>
            </a:xfrm>
            <a:custGeom>
              <a:avLst/>
              <a:gdLst/>
              <a:ahLst/>
              <a:cxnLst/>
              <a:rect l="l" t="t" r="r" b="b"/>
              <a:pathLst>
                <a:path h="807720">
                  <a:moveTo>
                    <a:pt x="0" y="807554"/>
                  </a:moveTo>
                  <a:lnTo>
                    <a:pt x="0" y="0"/>
                  </a:lnTo>
                </a:path>
              </a:pathLst>
            </a:custGeom>
            <a:ln w="6261">
              <a:solidFill>
                <a:srgbClr val="000000"/>
              </a:solidFill>
            </a:ln>
          </p:spPr>
          <p:txBody>
            <a:bodyPr wrap="square" lIns="0" tIns="0" rIns="0" bIns="0" rtlCol="0"/>
            <a:lstStyle/>
            <a:p>
              <a:endParaRPr/>
            </a:p>
          </p:txBody>
        </p:sp>
        <p:sp>
          <p:nvSpPr>
            <p:cNvPr id="89" name="object 89"/>
            <p:cNvSpPr/>
            <p:nvPr/>
          </p:nvSpPr>
          <p:spPr>
            <a:xfrm>
              <a:off x="457200" y="6159630"/>
              <a:ext cx="858519" cy="0"/>
            </a:xfrm>
            <a:custGeom>
              <a:avLst/>
              <a:gdLst/>
              <a:ahLst/>
              <a:cxnLst/>
              <a:rect l="l" t="t" r="r" b="b"/>
              <a:pathLst>
                <a:path w="858519">
                  <a:moveTo>
                    <a:pt x="0" y="0"/>
                  </a:moveTo>
                  <a:lnTo>
                    <a:pt x="857935" y="0"/>
                  </a:lnTo>
                </a:path>
              </a:pathLst>
            </a:custGeom>
            <a:ln w="6261">
              <a:solidFill>
                <a:srgbClr val="000000"/>
              </a:solidFill>
            </a:ln>
          </p:spPr>
          <p:txBody>
            <a:bodyPr wrap="square" lIns="0" tIns="0" rIns="0" bIns="0" rtlCol="0"/>
            <a:lstStyle/>
            <a:p>
              <a:endParaRPr/>
            </a:p>
          </p:txBody>
        </p:sp>
      </p:grpSp>
      <p:sp>
        <p:nvSpPr>
          <p:cNvPr id="90" name="object 90"/>
          <p:cNvSpPr txBox="1">
            <a:spLocks noGrp="1"/>
          </p:cNvSpPr>
          <p:nvPr>
            <p:ph type="title"/>
          </p:nvPr>
        </p:nvSpPr>
        <p:spPr>
          <a:xfrm>
            <a:off x="0" y="225327"/>
            <a:ext cx="12191999" cy="689932"/>
          </a:xfrm>
          <a:prstGeom prst="rect">
            <a:avLst/>
          </a:prstGeom>
        </p:spPr>
        <p:txBody>
          <a:bodyPr vert="horz" wrap="square" lIns="0" tIns="12700" rIns="0" bIns="0" rtlCol="0" anchor="ctr">
            <a:spAutoFit/>
          </a:bodyPr>
          <a:lstStyle/>
          <a:p>
            <a:pPr marL="1114425" algn="ctr">
              <a:lnSpc>
                <a:spcPct val="100000"/>
              </a:lnSpc>
              <a:spcBef>
                <a:spcPts val="100"/>
              </a:spcBef>
            </a:pPr>
            <a:r>
              <a:rPr>
                <a:latin typeface="HelveticaNeueLT Std Thin Ext" panose="020B0404020202020204" pitchFamily="34" charset="0"/>
              </a:rPr>
              <a:t>education plan of </a:t>
            </a:r>
            <a:r>
              <a:rPr spc="-10">
                <a:latin typeface="HelveticaNeueLT Std Thin Ext" panose="020B0404020202020204" pitchFamily="34" charset="0"/>
              </a:rPr>
              <a:t>action</a:t>
            </a:r>
          </a:p>
        </p:txBody>
      </p:sp>
      <p:sp>
        <p:nvSpPr>
          <p:cNvPr id="91" name="object 91"/>
          <p:cNvSpPr txBox="1"/>
          <p:nvPr/>
        </p:nvSpPr>
        <p:spPr>
          <a:xfrm>
            <a:off x="2195706" y="1771100"/>
            <a:ext cx="432434" cy="304800"/>
          </a:xfrm>
          <a:prstGeom prst="rect">
            <a:avLst/>
          </a:prstGeom>
        </p:spPr>
        <p:txBody>
          <a:bodyPr vert="horz" wrap="square" lIns="0" tIns="38100" rIns="0" bIns="0" rtlCol="0">
            <a:spAutoFit/>
          </a:bodyPr>
          <a:lstStyle/>
          <a:p>
            <a:pPr marL="12700" marR="5080" indent="70485">
              <a:lnSpc>
                <a:spcPts val="1000"/>
              </a:lnSpc>
              <a:spcBef>
                <a:spcPts val="300"/>
              </a:spcBef>
            </a:pPr>
            <a:r>
              <a:rPr sz="1000" spc="-25">
                <a:solidFill>
                  <a:srgbClr val="FFFFFF"/>
                </a:solidFill>
                <a:latin typeface="HelveticaNeue-ThinExt"/>
                <a:cs typeface="HelveticaNeue-ThinExt"/>
              </a:rPr>
              <a:t>new</a:t>
            </a:r>
            <a:r>
              <a:rPr sz="1000" spc="-10">
                <a:solidFill>
                  <a:srgbClr val="FFFFFF"/>
                </a:solidFill>
                <a:latin typeface="HelveticaNeue-ThinExt"/>
                <a:cs typeface="HelveticaNeue-ThinExt"/>
              </a:rPr>
              <a:t> launch</a:t>
            </a:r>
            <a:endParaRPr sz="1000">
              <a:latin typeface="HelveticaNeue-ThinExt"/>
              <a:cs typeface="HelveticaNeue-ThinExt"/>
            </a:endParaRPr>
          </a:p>
        </p:txBody>
      </p:sp>
      <p:sp>
        <p:nvSpPr>
          <p:cNvPr id="92" name="object 92"/>
          <p:cNvSpPr txBox="1"/>
          <p:nvPr/>
        </p:nvSpPr>
        <p:spPr>
          <a:xfrm>
            <a:off x="2052070" y="2461598"/>
            <a:ext cx="719455" cy="166712"/>
          </a:xfrm>
          <a:prstGeom prst="rect">
            <a:avLst/>
          </a:prstGeom>
        </p:spPr>
        <p:txBody>
          <a:bodyPr vert="horz" wrap="square" lIns="0" tIns="12700" rIns="0" bIns="0" rtlCol="0">
            <a:spAutoFit/>
          </a:bodyPr>
          <a:lstStyle/>
          <a:p>
            <a:pPr marL="12700">
              <a:spcBef>
                <a:spcPts val="100"/>
              </a:spcBef>
            </a:pPr>
            <a:r>
              <a:rPr sz="1000" spc="-10">
                <a:solidFill>
                  <a:srgbClr val="FFFFFF"/>
                </a:solidFill>
                <a:latin typeface="HelveticaNeue-ThinExt"/>
                <a:cs typeface="HelveticaNeue-ThinExt"/>
              </a:rPr>
              <a:t>promotions</a:t>
            </a:r>
            <a:endParaRPr sz="1000">
              <a:latin typeface="HelveticaNeue-ThinExt"/>
              <a:cs typeface="HelveticaNeue-ThinExt"/>
            </a:endParaRPr>
          </a:p>
        </p:txBody>
      </p:sp>
      <p:sp>
        <p:nvSpPr>
          <p:cNvPr id="93" name="object 93"/>
          <p:cNvSpPr txBox="1"/>
          <p:nvPr/>
        </p:nvSpPr>
        <p:spPr>
          <a:xfrm>
            <a:off x="2095757" y="3058879"/>
            <a:ext cx="632460" cy="475066"/>
          </a:xfrm>
          <a:prstGeom prst="rect">
            <a:avLst/>
          </a:prstGeom>
        </p:spPr>
        <p:txBody>
          <a:bodyPr vert="horz" wrap="square" lIns="0" tIns="5715" rIns="0" bIns="0" rtlCol="0">
            <a:spAutoFit/>
          </a:bodyPr>
          <a:lstStyle/>
          <a:p>
            <a:pPr marL="12700" marR="5080" indent="66675" algn="just">
              <a:lnSpc>
                <a:spcPct val="104299"/>
              </a:lnSpc>
              <a:spcBef>
                <a:spcPts val="45"/>
              </a:spcBef>
            </a:pPr>
            <a:r>
              <a:rPr sz="1000">
                <a:solidFill>
                  <a:srgbClr val="FFFFFF"/>
                </a:solidFill>
                <a:latin typeface="HelveticaNeue-ThinExt"/>
                <a:cs typeface="HelveticaNeue-ThinExt"/>
              </a:rPr>
              <a:t>in-</a:t>
            </a:r>
            <a:r>
              <a:rPr sz="1000" spc="-20">
                <a:solidFill>
                  <a:srgbClr val="FFFFFF"/>
                </a:solidFill>
                <a:latin typeface="HelveticaNeue-ThinExt"/>
                <a:cs typeface="HelveticaNeue-ThinExt"/>
              </a:rPr>
              <a:t>salon </a:t>
            </a:r>
            <a:r>
              <a:rPr sz="1000">
                <a:solidFill>
                  <a:srgbClr val="FFFFFF"/>
                </a:solidFill>
                <a:latin typeface="HelveticaNeue-ThinExt"/>
                <a:cs typeface="HelveticaNeue-ThinExt"/>
              </a:rPr>
              <a:t>&amp; </a:t>
            </a:r>
            <a:r>
              <a:rPr sz="1000" spc="-10">
                <a:solidFill>
                  <a:srgbClr val="FFFFFF"/>
                </a:solidFill>
                <a:latin typeface="HelveticaNeue-ThinExt"/>
                <a:cs typeface="HelveticaNeue-ThinExt"/>
              </a:rPr>
              <a:t>virtual education</a:t>
            </a:r>
            <a:endParaRPr sz="1000">
              <a:latin typeface="HelveticaNeue-ThinExt"/>
              <a:cs typeface="HelveticaNeue-ThinExt"/>
            </a:endParaRPr>
          </a:p>
        </p:txBody>
      </p:sp>
      <p:sp>
        <p:nvSpPr>
          <p:cNvPr id="94" name="object 94"/>
          <p:cNvSpPr txBox="1"/>
          <p:nvPr/>
        </p:nvSpPr>
        <p:spPr>
          <a:xfrm>
            <a:off x="2149732" y="3904700"/>
            <a:ext cx="524510" cy="431800"/>
          </a:xfrm>
          <a:prstGeom prst="rect">
            <a:avLst/>
          </a:prstGeom>
        </p:spPr>
        <p:txBody>
          <a:bodyPr vert="horz" wrap="square" lIns="0" tIns="38100" rIns="0" bIns="0" rtlCol="0">
            <a:spAutoFit/>
          </a:bodyPr>
          <a:lstStyle/>
          <a:p>
            <a:pPr marL="12700" marR="5080" algn="ctr">
              <a:lnSpc>
                <a:spcPts val="1000"/>
              </a:lnSpc>
              <a:spcBef>
                <a:spcPts val="300"/>
              </a:spcBef>
            </a:pPr>
            <a:r>
              <a:rPr sz="1000" spc="-20">
                <a:solidFill>
                  <a:srgbClr val="FFFFFF"/>
                </a:solidFill>
                <a:latin typeface="HelveticaNeue-ThinExt"/>
                <a:cs typeface="HelveticaNeue-ThinExt"/>
              </a:rPr>
              <a:t>salon </a:t>
            </a:r>
            <a:r>
              <a:rPr sz="1000" spc="-10">
                <a:solidFill>
                  <a:srgbClr val="FFFFFF"/>
                </a:solidFill>
                <a:latin typeface="HelveticaNeue-ThinExt"/>
                <a:cs typeface="HelveticaNeue-ThinExt"/>
              </a:rPr>
              <a:t>emotion focus</a:t>
            </a:r>
            <a:endParaRPr sz="1000">
              <a:latin typeface="HelveticaNeue-ThinExt"/>
              <a:cs typeface="HelveticaNeue-ThinExt"/>
            </a:endParaRPr>
          </a:p>
        </p:txBody>
      </p:sp>
      <p:sp>
        <p:nvSpPr>
          <p:cNvPr id="95" name="object 95"/>
          <p:cNvSpPr txBox="1"/>
          <p:nvPr/>
        </p:nvSpPr>
        <p:spPr>
          <a:xfrm>
            <a:off x="2062737" y="4782015"/>
            <a:ext cx="698500" cy="304800"/>
          </a:xfrm>
          <a:prstGeom prst="rect">
            <a:avLst/>
          </a:prstGeom>
        </p:spPr>
        <p:txBody>
          <a:bodyPr vert="horz" wrap="square" lIns="0" tIns="38100" rIns="0" bIns="0" rtlCol="0">
            <a:spAutoFit/>
          </a:bodyPr>
          <a:lstStyle/>
          <a:p>
            <a:pPr marL="64135" marR="5080" indent="-52069">
              <a:lnSpc>
                <a:spcPts val="1000"/>
              </a:lnSpc>
              <a:spcBef>
                <a:spcPts val="300"/>
              </a:spcBef>
            </a:pPr>
            <a:r>
              <a:rPr sz="1000">
                <a:solidFill>
                  <a:srgbClr val="FFFFFF"/>
                </a:solidFill>
                <a:latin typeface="HelveticaNeue-ThinExt"/>
                <a:cs typeface="HelveticaNeue-ThinExt"/>
              </a:rPr>
              <a:t>events</a:t>
            </a:r>
            <a:r>
              <a:rPr sz="1000" spc="-10">
                <a:solidFill>
                  <a:srgbClr val="FFFFFF"/>
                </a:solidFill>
                <a:latin typeface="HelveticaNeue-ThinExt"/>
                <a:cs typeface="HelveticaNeue-ThinExt"/>
              </a:rPr>
              <a:t> </a:t>
            </a:r>
            <a:r>
              <a:rPr sz="1000" spc="-25">
                <a:solidFill>
                  <a:srgbClr val="FFFFFF"/>
                </a:solidFill>
                <a:latin typeface="HelveticaNeue-ThinExt"/>
                <a:cs typeface="HelveticaNeue-ThinExt"/>
              </a:rPr>
              <a:t>and</a:t>
            </a:r>
            <a:r>
              <a:rPr sz="1000" spc="-10">
                <a:solidFill>
                  <a:srgbClr val="FFFFFF"/>
                </a:solidFill>
                <a:latin typeface="HelveticaNeue-ThinExt"/>
                <a:cs typeface="HelveticaNeue-ThinExt"/>
              </a:rPr>
              <a:t> programs</a:t>
            </a:r>
            <a:endParaRPr sz="1000">
              <a:latin typeface="HelveticaNeue-ThinExt"/>
              <a:cs typeface="HelveticaNeue-ThinExt"/>
            </a:endParaRPr>
          </a:p>
        </p:txBody>
      </p:sp>
      <p:sp>
        <p:nvSpPr>
          <p:cNvPr id="96" name="object 96"/>
          <p:cNvSpPr txBox="1"/>
          <p:nvPr/>
        </p:nvSpPr>
        <p:spPr>
          <a:xfrm>
            <a:off x="1959459" y="6194875"/>
            <a:ext cx="2195195" cy="243656"/>
          </a:xfrm>
          <a:prstGeom prst="rect">
            <a:avLst/>
          </a:prstGeom>
        </p:spPr>
        <p:txBody>
          <a:bodyPr vert="horz" wrap="square" lIns="0" tIns="12700" rIns="0" bIns="0" rtlCol="0">
            <a:spAutoFit/>
          </a:bodyPr>
          <a:lstStyle/>
          <a:p>
            <a:pPr marL="12700">
              <a:spcBef>
                <a:spcPts val="100"/>
              </a:spcBef>
            </a:pPr>
            <a:r>
              <a:rPr sz="1500">
                <a:latin typeface="HelveticaNeue-ThinExt"/>
                <a:cs typeface="HelveticaNeue-ThinExt"/>
              </a:rPr>
              <a:t>education investment: </a:t>
            </a:r>
            <a:r>
              <a:rPr sz="1500" spc="-50">
                <a:latin typeface="HelveticaNeue-ThinExt"/>
                <a:cs typeface="HelveticaNeue-ThinExt"/>
              </a:rPr>
              <a:t>$</a:t>
            </a:r>
            <a:endParaRPr sz="1500">
              <a:latin typeface="HelveticaNeue-ThinExt"/>
              <a:cs typeface="HelveticaNeue-ThinExt"/>
            </a:endParaRPr>
          </a:p>
        </p:txBody>
      </p:sp>
      <p:sp>
        <p:nvSpPr>
          <p:cNvPr id="97" name="object 97"/>
          <p:cNvSpPr/>
          <p:nvPr/>
        </p:nvSpPr>
        <p:spPr>
          <a:xfrm>
            <a:off x="4200254" y="6403342"/>
            <a:ext cx="1182370" cy="0"/>
          </a:xfrm>
          <a:custGeom>
            <a:avLst/>
            <a:gdLst/>
            <a:ahLst/>
            <a:cxnLst/>
            <a:rect l="l" t="t" r="r" b="b"/>
            <a:pathLst>
              <a:path w="1182370">
                <a:moveTo>
                  <a:pt x="0" y="0"/>
                </a:moveTo>
                <a:lnTo>
                  <a:pt x="1181760" y="0"/>
                </a:lnTo>
              </a:path>
            </a:pathLst>
          </a:custGeom>
          <a:ln w="6261">
            <a:solidFill>
              <a:srgbClr val="000000"/>
            </a:solidFill>
          </a:ln>
        </p:spPr>
        <p:txBody>
          <a:bodyPr wrap="square" lIns="0" tIns="0" rIns="0" bIns="0" rtlCol="0"/>
          <a:lstStyle/>
          <a:p>
            <a:endParaRPr/>
          </a:p>
        </p:txBody>
      </p:sp>
      <p:sp>
        <p:nvSpPr>
          <p:cNvPr id="98" name="object 98"/>
          <p:cNvSpPr/>
          <p:nvPr/>
        </p:nvSpPr>
        <p:spPr>
          <a:xfrm>
            <a:off x="2854834" y="1486147"/>
            <a:ext cx="7356475" cy="0"/>
          </a:xfrm>
          <a:custGeom>
            <a:avLst/>
            <a:gdLst/>
            <a:ahLst/>
            <a:cxnLst/>
            <a:rect l="l" t="t" r="r" b="b"/>
            <a:pathLst>
              <a:path w="7356475">
                <a:moveTo>
                  <a:pt x="7355967" y="0"/>
                </a:moveTo>
                <a:lnTo>
                  <a:pt x="0" y="0"/>
                </a:lnTo>
              </a:path>
            </a:pathLst>
          </a:custGeom>
          <a:ln w="6261">
            <a:solidFill>
              <a:srgbClr val="000000"/>
            </a:solidFill>
          </a:ln>
        </p:spPr>
        <p:txBody>
          <a:bodyPr wrap="square" lIns="0" tIns="0" rIns="0" bIns="0" rtlCol="0"/>
          <a:lstStyle/>
          <a:p>
            <a:endParaRPr/>
          </a:p>
        </p:txBody>
      </p:sp>
      <p:sp>
        <p:nvSpPr>
          <p:cNvPr id="99" name="object 99"/>
          <p:cNvSpPr txBox="1"/>
          <p:nvPr/>
        </p:nvSpPr>
        <p:spPr>
          <a:xfrm>
            <a:off x="2113537" y="5602478"/>
            <a:ext cx="599440" cy="304800"/>
          </a:xfrm>
          <a:prstGeom prst="rect">
            <a:avLst/>
          </a:prstGeom>
        </p:spPr>
        <p:txBody>
          <a:bodyPr vert="horz" wrap="square" lIns="0" tIns="38100" rIns="0" bIns="0" rtlCol="0">
            <a:spAutoFit/>
          </a:bodyPr>
          <a:lstStyle/>
          <a:p>
            <a:pPr marL="12700" marR="5080" indent="73660">
              <a:lnSpc>
                <a:spcPts val="1000"/>
              </a:lnSpc>
              <a:spcBef>
                <a:spcPts val="300"/>
              </a:spcBef>
            </a:pPr>
            <a:r>
              <a:rPr sz="1000" spc="-10">
                <a:solidFill>
                  <a:srgbClr val="FFFFFF"/>
                </a:solidFill>
                <a:latin typeface="HelveticaNeue-ThinExt"/>
                <a:cs typeface="HelveticaNeue-ThinExt"/>
              </a:rPr>
              <a:t>sensei/ </a:t>
            </a:r>
            <a:r>
              <a:rPr sz="1000">
                <a:solidFill>
                  <a:srgbClr val="FFFFFF"/>
                </a:solidFill>
                <a:latin typeface="HelveticaNeue-ThinExt"/>
                <a:cs typeface="HelveticaNeue-ThinExt"/>
              </a:rPr>
              <a:t>artist</a:t>
            </a:r>
            <a:r>
              <a:rPr sz="1000" spc="10">
                <a:solidFill>
                  <a:srgbClr val="FFFFFF"/>
                </a:solidFill>
                <a:latin typeface="HelveticaNeue-ThinExt"/>
                <a:cs typeface="HelveticaNeue-ThinExt"/>
              </a:rPr>
              <a:t> </a:t>
            </a:r>
            <a:r>
              <a:rPr sz="1000" spc="-20">
                <a:solidFill>
                  <a:srgbClr val="FFFFFF"/>
                </a:solidFill>
                <a:latin typeface="HelveticaNeue-ThinExt"/>
                <a:cs typeface="HelveticaNeue-ThinExt"/>
              </a:rPr>
              <a:t>plan</a:t>
            </a:r>
            <a:endParaRPr sz="1000">
              <a:latin typeface="HelveticaNeue-ThinExt"/>
              <a:cs typeface="HelveticaNeue-ThinExt"/>
            </a:endParaRPr>
          </a:p>
        </p:txBody>
      </p:sp>
      <p:sp>
        <p:nvSpPr>
          <p:cNvPr id="100" name="object 100"/>
          <p:cNvSpPr txBox="1"/>
          <p:nvPr/>
        </p:nvSpPr>
        <p:spPr>
          <a:xfrm>
            <a:off x="6781930" y="1255776"/>
            <a:ext cx="1350010" cy="166712"/>
          </a:xfrm>
          <a:prstGeom prst="rect">
            <a:avLst/>
          </a:prstGeom>
        </p:spPr>
        <p:txBody>
          <a:bodyPr vert="horz" wrap="square" lIns="0" tIns="12700" rIns="0" bIns="0" rtlCol="0">
            <a:spAutoFit/>
          </a:bodyPr>
          <a:lstStyle/>
          <a:p>
            <a:pPr marL="12700">
              <a:spcBef>
                <a:spcPts val="100"/>
              </a:spcBef>
              <a:tabLst>
                <a:tab pos="520065" algn="l"/>
                <a:tab pos="1070610" algn="l"/>
              </a:tabLst>
            </a:pPr>
            <a:r>
              <a:rPr sz="1000" spc="-25">
                <a:latin typeface="HelveticaNeue-ThinExt"/>
                <a:cs typeface="HelveticaNeue-ThinExt"/>
              </a:rPr>
              <a:t>jul</a:t>
            </a:r>
            <a:r>
              <a:rPr sz="1000">
                <a:latin typeface="HelveticaNeue-ThinExt"/>
                <a:cs typeface="HelveticaNeue-ThinExt"/>
              </a:rPr>
              <a:t>	</a:t>
            </a:r>
            <a:r>
              <a:rPr sz="1500" spc="-37" baseline="2777">
                <a:latin typeface="HelveticaNeue-ThinExt"/>
                <a:cs typeface="HelveticaNeue-ThinExt"/>
              </a:rPr>
              <a:t>aug</a:t>
            </a:r>
            <a:r>
              <a:rPr sz="1500" baseline="2777">
                <a:latin typeface="HelveticaNeue-ThinExt"/>
                <a:cs typeface="HelveticaNeue-ThinExt"/>
              </a:rPr>
              <a:t>	</a:t>
            </a:r>
            <a:r>
              <a:rPr sz="1000" spc="-20">
                <a:latin typeface="HelveticaNeue-ThinExt"/>
                <a:cs typeface="HelveticaNeue-ThinExt"/>
              </a:rPr>
              <a:t>sept</a:t>
            </a:r>
            <a:endParaRPr sz="1000">
              <a:latin typeface="HelveticaNeue-ThinExt"/>
              <a:cs typeface="HelveticaNeue-ThinExt"/>
            </a:endParaRPr>
          </a:p>
        </p:txBody>
      </p:sp>
      <p:sp>
        <p:nvSpPr>
          <p:cNvPr id="101" name="object 101"/>
          <p:cNvSpPr txBox="1"/>
          <p:nvPr/>
        </p:nvSpPr>
        <p:spPr>
          <a:xfrm>
            <a:off x="4756397" y="1065998"/>
            <a:ext cx="1704339" cy="138499"/>
          </a:xfrm>
          <a:prstGeom prst="rect">
            <a:avLst/>
          </a:prstGeom>
          <a:solidFill>
            <a:srgbClr val="000000"/>
          </a:solidFill>
        </p:spPr>
        <p:txBody>
          <a:bodyPr vert="horz" wrap="square" lIns="0" tIns="0" rIns="0" bIns="0" rtlCol="0">
            <a:spAutoFit/>
          </a:bodyPr>
          <a:lstStyle/>
          <a:p>
            <a:pPr marL="4445" algn="ctr"/>
            <a:r>
              <a:rPr sz="900" spc="-25">
                <a:solidFill>
                  <a:srgbClr val="FFFFFF"/>
                </a:solidFill>
                <a:latin typeface="HelveticaNeue-ThinExt"/>
                <a:cs typeface="HelveticaNeue-ThinExt"/>
              </a:rPr>
              <a:t>Q2</a:t>
            </a:r>
            <a:endParaRPr sz="900">
              <a:latin typeface="HelveticaNeue-ThinExt"/>
              <a:cs typeface="HelveticaNeue-ThinExt"/>
            </a:endParaRPr>
          </a:p>
        </p:txBody>
      </p:sp>
      <p:sp>
        <p:nvSpPr>
          <p:cNvPr id="102" name="object 102"/>
          <p:cNvSpPr txBox="1"/>
          <p:nvPr/>
        </p:nvSpPr>
        <p:spPr>
          <a:xfrm>
            <a:off x="6593409" y="1066000"/>
            <a:ext cx="1697355" cy="144911"/>
          </a:xfrm>
          <a:prstGeom prst="rect">
            <a:avLst/>
          </a:prstGeom>
          <a:solidFill>
            <a:srgbClr val="000000"/>
          </a:solidFill>
        </p:spPr>
        <p:txBody>
          <a:bodyPr vert="horz" wrap="square" lIns="0" tIns="6350" rIns="0" bIns="0" rtlCol="0">
            <a:spAutoFit/>
          </a:bodyPr>
          <a:lstStyle/>
          <a:p>
            <a:pPr marL="6350" algn="ctr">
              <a:spcBef>
                <a:spcPts val="50"/>
              </a:spcBef>
            </a:pPr>
            <a:r>
              <a:rPr sz="900" spc="-25">
                <a:solidFill>
                  <a:srgbClr val="FFFFFF"/>
                </a:solidFill>
                <a:latin typeface="HelveticaNeue-ThinExt"/>
                <a:cs typeface="HelveticaNeue-ThinExt"/>
              </a:rPr>
              <a:t>Q3</a:t>
            </a:r>
            <a:endParaRPr sz="900">
              <a:latin typeface="HelveticaNeue-ThinExt"/>
              <a:cs typeface="HelveticaNeue-ThinExt"/>
            </a:endParaRPr>
          </a:p>
        </p:txBody>
      </p:sp>
      <p:sp>
        <p:nvSpPr>
          <p:cNvPr id="103" name="object 103"/>
          <p:cNvSpPr txBox="1"/>
          <p:nvPr/>
        </p:nvSpPr>
        <p:spPr>
          <a:xfrm>
            <a:off x="8465897" y="1066000"/>
            <a:ext cx="1640839" cy="144911"/>
          </a:xfrm>
          <a:prstGeom prst="rect">
            <a:avLst/>
          </a:prstGeom>
          <a:solidFill>
            <a:srgbClr val="000000"/>
          </a:solidFill>
        </p:spPr>
        <p:txBody>
          <a:bodyPr vert="horz" wrap="square" lIns="0" tIns="6350" rIns="0" bIns="0" rtlCol="0">
            <a:spAutoFit/>
          </a:bodyPr>
          <a:lstStyle/>
          <a:p>
            <a:pPr marL="6350" algn="ctr">
              <a:spcBef>
                <a:spcPts val="50"/>
              </a:spcBef>
            </a:pPr>
            <a:r>
              <a:rPr sz="900" spc="-25">
                <a:solidFill>
                  <a:srgbClr val="FFFFFF"/>
                </a:solidFill>
                <a:latin typeface="HelveticaNeue-ThinExt"/>
                <a:cs typeface="HelveticaNeue-ThinExt"/>
              </a:rPr>
              <a:t>Q4</a:t>
            </a:r>
            <a:endParaRPr sz="900">
              <a:latin typeface="HelveticaNeue-ThinExt"/>
              <a:cs typeface="HelveticaNeue-ThinExt"/>
            </a:endParaRPr>
          </a:p>
        </p:txBody>
      </p:sp>
      <p:sp>
        <p:nvSpPr>
          <p:cNvPr id="104" name="object 104"/>
          <p:cNvSpPr txBox="1"/>
          <p:nvPr/>
        </p:nvSpPr>
        <p:spPr>
          <a:xfrm>
            <a:off x="8610518" y="1263009"/>
            <a:ext cx="1373505" cy="166712"/>
          </a:xfrm>
          <a:prstGeom prst="rect">
            <a:avLst/>
          </a:prstGeom>
        </p:spPr>
        <p:txBody>
          <a:bodyPr vert="horz" wrap="square" lIns="0" tIns="12700" rIns="0" bIns="0" rtlCol="0">
            <a:spAutoFit/>
          </a:bodyPr>
          <a:lstStyle/>
          <a:p>
            <a:pPr marL="12700">
              <a:spcBef>
                <a:spcPts val="100"/>
              </a:spcBef>
              <a:tabLst>
                <a:tab pos="562610" algn="l"/>
                <a:tab pos="1125220" algn="l"/>
              </a:tabLst>
            </a:pPr>
            <a:r>
              <a:rPr sz="1000" spc="-25">
                <a:latin typeface="HelveticaNeue-ThinExt"/>
                <a:cs typeface="HelveticaNeue-ThinExt"/>
              </a:rPr>
              <a:t>oct</a:t>
            </a:r>
            <a:r>
              <a:rPr sz="1000">
                <a:latin typeface="HelveticaNeue-ThinExt"/>
                <a:cs typeface="HelveticaNeue-ThinExt"/>
              </a:rPr>
              <a:t>	</a:t>
            </a:r>
            <a:r>
              <a:rPr sz="1500" spc="-37" baseline="2777">
                <a:latin typeface="HelveticaNeue-ThinExt"/>
                <a:cs typeface="HelveticaNeue-ThinExt"/>
              </a:rPr>
              <a:t>nov</a:t>
            </a:r>
            <a:r>
              <a:rPr sz="1500" baseline="2777">
                <a:latin typeface="HelveticaNeue-ThinExt"/>
                <a:cs typeface="HelveticaNeue-ThinExt"/>
              </a:rPr>
              <a:t>	</a:t>
            </a:r>
            <a:r>
              <a:rPr sz="1000" spc="-25">
                <a:latin typeface="HelveticaNeue-ThinExt"/>
                <a:cs typeface="HelveticaNeue-ThinExt"/>
              </a:rPr>
              <a:t>dec</a:t>
            </a:r>
            <a:endParaRPr sz="1000">
              <a:latin typeface="HelveticaNeue-ThinExt"/>
              <a:cs typeface="HelveticaNeue-ThinExt"/>
            </a:endParaRPr>
          </a:p>
        </p:txBody>
      </p:sp>
      <p:sp>
        <p:nvSpPr>
          <p:cNvPr id="105" name="object 105"/>
          <p:cNvSpPr txBox="1"/>
          <p:nvPr/>
        </p:nvSpPr>
        <p:spPr>
          <a:xfrm>
            <a:off x="3070523" y="1263009"/>
            <a:ext cx="1365250" cy="166712"/>
          </a:xfrm>
          <a:prstGeom prst="rect">
            <a:avLst/>
          </a:prstGeom>
        </p:spPr>
        <p:txBody>
          <a:bodyPr vert="horz" wrap="square" lIns="0" tIns="12700" rIns="0" bIns="0" rtlCol="0">
            <a:spAutoFit/>
          </a:bodyPr>
          <a:lstStyle/>
          <a:p>
            <a:pPr marL="12700">
              <a:spcBef>
                <a:spcPts val="100"/>
              </a:spcBef>
              <a:tabLst>
                <a:tab pos="567690" algn="l"/>
                <a:tab pos="1109345" algn="l"/>
              </a:tabLst>
            </a:pPr>
            <a:r>
              <a:rPr sz="1000" spc="-25">
                <a:latin typeface="HelveticaNeue-ThinExt"/>
                <a:cs typeface="HelveticaNeue-ThinExt"/>
              </a:rPr>
              <a:t>jan</a:t>
            </a:r>
            <a:r>
              <a:rPr sz="1000">
                <a:latin typeface="HelveticaNeue-ThinExt"/>
                <a:cs typeface="HelveticaNeue-ThinExt"/>
              </a:rPr>
              <a:t>	</a:t>
            </a:r>
            <a:r>
              <a:rPr sz="1000" spc="-25">
                <a:latin typeface="HelveticaNeue-ThinExt"/>
                <a:cs typeface="HelveticaNeue-ThinExt"/>
              </a:rPr>
              <a:t>feb</a:t>
            </a:r>
            <a:r>
              <a:rPr sz="1000">
                <a:latin typeface="HelveticaNeue-ThinExt"/>
                <a:cs typeface="HelveticaNeue-ThinExt"/>
              </a:rPr>
              <a:t>	</a:t>
            </a:r>
            <a:r>
              <a:rPr sz="1000" spc="-25">
                <a:latin typeface="HelveticaNeue-ThinExt"/>
                <a:cs typeface="HelveticaNeue-ThinExt"/>
              </a:rPr>
              <a:t>mar</a:t>
            </a:r>
            <a:endParaRPr sz="1000">
              <a:latin typeface="HelveticaNeue-ThinExt"/>
              <a:cs typeface="HelveticaNeue-ThinExt"/>
            </a:endParaRPr>
          </a:p>
        </p:txBody>
      </p:sp>
      <p:sp>
        <p:nvSpPr>
          <p:cNvPr id="106" name="object 106"/>
          <p:cNvSpPr txBox="1"/>
          <p:nvPr/>
        </p:nvSpPr>
        <p:spPr>
          <a:xfrm>
            <a:off x="4932343" y="1263009"/>
            <a:ext cx="1344930" cy="166712"/>
          </a:xfrm>
          <a:prstGeom prst="rect">
            <a:avLst/>
          </a:prstGeom>
        </p:spPr>
        <p:txBody>
          <a:bodyPr vert="horz" wrap="square" lIns="0" tIns="12700" rIns="0" bIns="0" rtlCol="0">
            <a:spAutoFit/>
          </a:bodyPr>
          <a:lstStyle/>
          <a:p>
            <a:pPr marL="12700">
              <a:spcBef>
                <a:spcPts val="100"/>
              </a:spcBef>
              <a:tabLst>
                <a:tab pos="546100" algn="l"/>
                <a:tab pos="1155700" algn="l"/>
              </a:tabLst>
            </a:pPr>
            <a:r>
              <a:rPr sz="1000" spc="-25">
                <a:latin typeface="HelveticaNeue-ThinExt"/>
                <a:cs typeface="HelveticaNeue-ThinExt"/>
              </a:rPr>
              <a:t>apr</a:t>
            </a:r>
            <a:r>
              <a:rPr sz="1000">
                <a:latin typeface="HelveticaNeue-ThinExt"/>
                <a:cs typeface="HelveticaNeue-ThinExt"/>
              </a:rPr>
              <a:t>	</a:t>
            </a:r>
            <a:r>
              <a:rPr sz="1500" spc="-37" baseline="2777">
                <a:latin typeface="HelveticaNeue-ThinExt"/>
                <a:cs typeface="HelveticaNeue-ThinExt"/>
              </a:rPr>
              <a:t>may</a:t>
            </a:r>
            <a:r>
              <a:rPr sz="1500" baseline="2777">
                <a:latin typeface="HelveticaNeue-ThinExt"/>
                <a:cs typeface="HelveticaNeue-ThinExt"/>
              </a:rPr>
              <a:t>	</a:t>
            </a:r>
            <a:r>
              <a:rPr sz="1500" spc="-37" baseline="2777">
                <a:latin typeface="HelveticaNeue-ThinExt"/>
                <a:cs typeface="HelveticaNeue-ThinExt"/>
              </a:rPr>
              <a:t>jun</a:t>
            </a:r>
            <a:endParaRPr sz="1500" baseline="2777">
              <a:latin typeface="HelveticaNeue-ThinExt"/>
              <a:cs typeface="HelveticaNeue-ThinExt"/>
            </a:endParaRPr>
          </a:p>
        </p:txBody>
      </p:sp>
      <p:sp>
        <p:nvSpPr>
          <p:cNvPr id="107" name="object 107"/>
          <p:cNvSpPr txBox="1"/>
          <p:nvPr/>
        </p:nvSpPr>
        <p:spPr>
          <a:xfrm>
            <a:off x="2892362" y="1066000"/>
            <a:ext cx="1704339" cy="138499"/>
          </a:xfrm>
          <a:prstGeom prst="rect">
            <a:avLst/>
          </a:prstGeom>
          <a:solidFill>
            <a:srgbClr val="000000"/>
          </a:solidFill>
        </p:spPr>
        <p:txBody>
          <a:bodyPr vert="horz" wrap="square" lIns="0" tIns="0" rIns="0" bIns="0" rtlCol="0">
            <a:spAutoFit/>
          </a:bodyPr>
          <a:lstStyle/>
          <a:p>
            <a:pPr marL="6350" algn="ctr"/>
            <a:r>
              <a:rPr sz="900" spc="-25">
                <a:solidFill>
                  <a:srgbClr val="FFFFFF"/>
                </a:solidFill>
                <a:latin typeface="HelveticaNeue-ThinExt"/>
                <a:cs typeface="HelveticaNeue-ThinExt"/>
              </a:rPr>
              <a:t>Q1</a:t>
            </a:r>
            <a:endParaRPr sz="900">
              <a:latin typeface="HelveticaNeue-ThinExt"/>
              <a:cs typeface="HelveticaNeue-ThinExt"/>
            </a:endParaRPr>
          </a:p>
        </p:txBody>
      </p:sp>
      <p:sp>
        <p:nvSpPr>
          <p:cNvPr id="108" name="object 108"/>
          <p:cNvSpPr txBox="1"/>
          <p:nvPr/>
        </p:nvSpPr>
        <p:spPr>
          <a:xfrm>
            <a:off x="3512864" y="3241065"/>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09" name="object 109"/>
          <p:cNvSpPr txBox="1"/>
          <p:nvPr/>
        </p:nvSpPr>
        <p:spPr>
          <a:xfrm>
            <a:off x="5341676" y="3241065"/>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10" name="object 110"/>
          <p:cNvSpPr txBox="1"/>
          <p:nvPr/>
        </p:nvSpPr>
        <p:spPr>
          <a:xfrm>
            <a:off x="7202519" y="3241065"/>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11" name="object 111"/>
          <p:cNvSpPr txBox="1"/>
          <p:nvPr/>
        </p:nvSpPr>
        <p:spPr>
          <a:xfrm>
            <a:off x="9090767" y="3241065"/>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12" name="object 112"/>
          <p:cNvSpPr txBox="1"/>
          <p:nvPr/>
        </p:nvSpPr>
        <p:spPr>
          <a:xfrm>
            <a:off x="3512864" y="4004652"/>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13" name="object 113"/>
          <p:cNvSpPr txBox="1"/>
          <p:nvPr/>
        </p:nvSpPr>
        <p:spPr>
          <a:xfrm>
            <a:off x="5341676" y="4004652"/>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14" name="object 114"/>
          <p:cNvSpPr txBox="1"/>
          <p:nvPr/>
        </p:nvSpPr>
        <p:spPr>
          <a:xfrm>
            <a:off x="7202519" y="4004652"/>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15" name="object 115"/>
          <p:cNvSpPr txBox="1"/>
          <p:nvPr/>
        </p:nvSpPr>
        <p:spPr>
          <a:xfrm>
            <a:off x="9090767" y="4004652"/>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16" name="object 116"/>
          <p:cNvSpPr txBox="1"/>
          <p:nvPr/>
        </p:nvSpPr>
        <p:spPr>
          <a:xfrm>
            <a:off x="3512864" y="5673483"/>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17" name="object 117"/>
          <p:cNvSpPr txBox="1"/>
          <p:nvPr/>
        </p:nvSpPr>
        <p:spPr>
          <a:xfrm>
            <a:off x="4573631" y="6177281"/>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18" name="object 118"/>
          <p:cNvSpPr txBox="1"/>
          <p:nvPr/>
        </p:nvSpPr>
        <p:spPr>
          <a:xfrm>
            <a:off x="5341676" y="5673483"/>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19" name="object 119"/>
          <p:cNvSpPr txBox="1"/>
          <p:nvPr/>
        </p:nvSpPr>
        <p:spPr>
          <a:xfrm>
            <a:off x="7202519" y="5673483"/>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20" name="object 120"/>
          <p:cNvSpPr txBox="1"/>
          <p:nvPr/>
        </p:nvSpPr>
        <p:spPr>
          <a:xfrm>
            <a:off x="9090767" y="5673483"/>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21" name="object 121"/>
          <p:cNvSpPr txBox="1"/>
          <p:nvPr/>
        </p:nvSpPr>
        <p:spPr>
          <a:xfrm>
            <a:off x="3512864" y="4795646"/>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22" name="object 122"/>
          <p:cNvSpPr txBox="1"/>
          <p:nvPr/>
        </p:nvSpPr>
        <p:spPr>
          <a:xfrm>
            <a:off x="5341676" y="4795646"/>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23" name="object 123"/>
          <p:cNvSpPr txBox="1"/>
          <p:nvPr/>
        </p:nvSpPr>
        <p:spPr>
          <a:xfrm>
            <a:off x="7202519" y="4795646"/>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24" name="object 124"/>
          <p:cNvSpPr txBox="1"/>
          <p:nvPr/>
        </p:nvSpPr>
        <p:spPr>
          <a:xfrm>
            <a:off x="9090767" y="4795646"/>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grpSp>
        <p:nvGrpSpPr>
          <p:cNvPr id="135" name="Group 134">
            <a:extLst>
              <a:ext uri="{FF2B5EF4-FFF2-40B4-BE49-F238E27FC236}">
                <a16:creationId xmlns:a16="http://schemas.microsoft.com/office/drawing/2014/main" id="{31059BA3-341B-91DA-73BF-984556988FE5}"/>
              </a:ext>
            </a:extLst>
          </p:cNvPr>
          <p:cNvGrpSpPr/>
          <p:nvPr/>
        </p:nvGrpSpPr>
        <p:grpSpPr>
          <a:xfrm>
            <a:off x="3946800" y="1494384"/>
            <a:ext cx="3919993" cy="1528298"/>
            <a:chOff x="2422799" y="1494384"/>
            <a:chExt cx="3919993" cy="1528298"/>
          </a:xfrm>
        </p:grpSpPr>
        <p:pic>
          <p:nvPicPr>
            <p:cNvPr id="136" name="Image 2" descr="Une image contenant texte, léger&#10;&#10;Description générée automatiquement">
              <a:extLst>
                <a:ext uri="{FF2B5EF4-FFF2-40B4-BE49-F238E27FC236}">
                  <a16:creationId xmlns:a16="http://schemas.microsoft.com/office/drawing/2014/main" id="{532EEF22-FA3D-A49B-944A-6CE06CA552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172" t="12355" r="11213" b="12599"/>
            <a:stretch/>
          </p:blipFill>
          <p:spPr>
            <a:xfrm>
              <a:off x="2422799" y="1497010"/>
              <a:ext cx="681168" cy="694413"/>
            </a:xfrm>
            <a:prstGeom prst="rect">
              <a:avLst/>
            </a:prstGeom>
          </p:spPr>
        </p:pic>
        <p:pic>
          <p:nvPicPr>
            <p:cNvPr id="137" name="Picture 136">
              <a:extLst>
                <a:ext uri="{FF2B5EF4-FFF2-40B4-BE49-F238E27FC236}">
                  <a16:creationId xmlns:a16="http://schemas.microsoft.com/office/drawing/2014/main" id="{CEFC2E1A-D082-81E2-A958-170CDDEFA99E}"/>
                </a:ext>
              </a:extLst>
            </p:cNvPr>
            <p:cNvPicPr>
              <a:picLocks noChangeAspect="1"/>
            </p:cNvPicPr>
            <p:nvPr/>
          </p:nvPicPr>
          <p:blipFill>
            <a:blip r:embed="rId3"/>
            <a:stretch>
              <a:fillRect/>
            </a:stretch>
          </p:blipFill>
          <p:spPr>
            <a:xfrm>
              <a:off x="3696262" y="1494384"/>
              <a:ext cx="854929" cy="700873"/>
            </a:xfrm>
            <a:prstGeom prst="rect">
              <a:avLst/>
            </a:prstGeom>
          </p:spPr>
        </p:pic>
        <p:grpSp>
          <p:nvGrpSpPr>
            <p:cNvPr id="139" name="Group 138">
              <a:extLst>
                <a:ext uri="{FF2B5EF4-FFF2-40B4-BE49-F238E27FC236}">
                  <a16:creationId xmlns:a16="http://schemas.microsoft.com/office/drawing/2014/main" id="{9369D93C-C77E-8D24-D1C7-06F7DF70CAA3}"/>
                </a:ext>
              </a:extLst>
            </p:cNvPr>
            <p:cNvGrpSpPr/>
            <p:nvPr/>
          </p:nvGrpSpPr>
          <p:grpSpPr>
            <a:xfrm>
              <a:off x="4724400" y="2119746"/>
              <a:ext cx="1109793" cy="902936"/>
              <a:chOff x="3220700" y="3171952"/>
              <a:chExt cx="3230920" cy="3539343"/>
            </a:xfrm>
          </p:grpSpPr>
          <p:pic>
            <p:nvPicPr>
              <p:cNvPr id="141" name="Picture 140" descr="A bottle of shampoo&#10;&#10;Description automatically generated with low confidence">
                <a:extLst>
                  <a:ext uri="{FF2B5EF4-FFF2-40B4-BE49-F238E27FC236}">
                    <a16:creationId xmlns:a16="http://schemas.microsoft.com/office/drawing/2014/main" id="{98D3D5CF-1139-A7E8-5C2D-9EB1BB55CA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20700" y="3366345"/>
                <a:ext cx="1430968" cy="3047184"/>
              </a:xfrm>
              <a:prstGeom prst="rect">
                <a:avLst/>
              </a:prstGeom>
            </p:spPr>
          </p:pic>
          <p:pic>
            <p:nvPicPr>
              <p:cNvPr id="142" name="Picture 141" descr="A white bottle with black lid&#10;&#10;Description automatically generated with low confidence">
                <a:extLst>
                  <a:ext uri="{FF2B5EF4-FFF2-40B4-BE49-F238E27FC236}">
                    <a16:creationId xmlns:a16="http://schemas.microsoft.com/office/drawing/2014/main" id="{B16939F3-394B-9100-0E3A-0BA9AA44B60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6827" y="3171952"/>
                <a:ext cx="1660440" cy="3262084"/>
              </a:xfrm>
              <a:prstGeom prst="rect">
                <a:avLst/>
              </a:prstGeom>
            </p:spPr>
          </p:pic>
          <p:pic>
            <p:nvPicPr>
              <p:cNvPr id="143" name="Picture 142" descr="A picture containing text, toiletry, lotion&#10;&#10;Description automatically generated">
                <a:extLst>
                  <a:ext uri="{FF2B5EF4-FFF2-40B4-BE49-F238E27FC236}">
                    <a16:creationId xmlns:a16="http://schemas.microsoft.com/office/drawing/2014/main" id="{D1EDB193-FB65-891B-C5D9-7E4C2136668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8026" y="4692399"/>
                <a:ext cx="2573594" cy="2018896"/>
              </a:xfrm>
              <a:prstGeom prst="rect">
                <a:avLst/>
              </a:prstGeom>
            </p:spPr>
          </p:pic>
        </p:grpSp>
        <p:pic>
          <p:nvPicPr>
            <p:cNvPr id="140" name="Picture 139">
              <a:extLst>
                <a:ext uri="{FF2B5EF4-FFF2-40B4-BE49-F238E27FC236}">
                  <a16:creationId xmlns:a16="http://schemas.microsoft.com/office/drawing/2014/main" id="{9FE1512E-D4D2-A05A-06AC-56481D2CDC18}"/>
                </a:ext>
              </a:extLst>
            </p:cNvPr>
            <p:cNvPicPr>
              <a:picLocks noChangeAspect="1"/>
            </p:cNvPicPr>
            <p:nvPr/>
          </p:nvPicPr>
          <p:blipFill rotWithShape="1">
            <a:blip r:embed="rId7"/>
            <a:srcRect l="7901" t="23049" r="6754"/>
            <a:stretch/>
          </p:blipFill>
          <p:spPr>
            <a:xfrm>
              <a:off x="5714999" y="2209799"/>
              <a:ext cx="627793" cy="685169"/>
            </a:xfrm>
            <a:prstGeom prst="rect">
              <a:avLst/>
            </a:prstGeom>
          </p:spPr>
        </p:pic>
      </p:grpSp>
      <p:grpSp>
        <p:nvGrpSpPr>
          <p:cNvPr id="3" name="Group 2">
            <a:extLst>
              <a:ext uri="{FF2B5EF4-FFF2-40B4-BE49-F238E27FC236}">
                <a16:creationId xmlns:a16="http://schemas.microsoft.com/office/drawing/2014/main" id="{47D7229D-DA25-4EF9-89C4-D4DC9F05D8CE}"/>
              </a:ext>
            </a:extLst>
          </p:cNvPr>
          <p:cNvGrpSpPr/>
          <p:nvPr/>
        </p:nvGrpSpPr>
        <p:grpSpPr>
          <a:xfrm>
            <a:off x="7735433" y="1485735"/>
            <a:ext cx="790271" cy="793293"/>
            <a:chOff x="6613444" y="2019883"/>
            <a:chExt cx="1431689" cy="1684264"/>
          </a:xfrm>
        </p:grpSpPr>
        <p:pic>
          <p:nvPicPr>
            <p:cNvPr id="125" name="Image 10">
              <a:extLst>
                <a:ext uri="{FF2B5EF4-FFF2-40B4-BE49-F238E27FC236}">
                  <a16:creationId xmlns:a16="http://schemas.microsoft.com/office/drawing/2014/main" id="{3B495D62-7BB6-583A-A9B7-73E70AB63C68}"/>
                </a:ext>
              </a:extLst>
            </p:cNvPr>
            <p:cNvPicPr>
              <a:picLocks noChangeAspect="1"/>
            </p:cNvPicPr>
            <p:nvPr/>
          </p:nvPicPr>
          <p:blipFill rotWithShape="1">
            <a:blip r:embed="rId8"/>
            <a:srcRect r="12451" b="9225"/>
            <a:stretch/>
          </p:blipFill>
          <p:spPr>
            <a:xfrm rot="5400000">
              <a:off x="6297428" y="2335899"/>
              <a:ext cx="1516496" cy="884463"/>
            </a:xfrm>
            <a:prstGeom prst="rect">
              <a:avLst/>
            </a:prstGeom>
          </p:spPr>
        </p:pic>
        <p:grpSp>
          <p:nvGrpSpPr>
            <p:cNvPr id="126" name="Group 125">
              <a:extLst>
                <a:ext uri="{FF2B5EF4-FFF2-40B4-BE49-F238E27FC236}">
                  <a16:creationId xmlns:a16="http://schemas.microsoft.com/office/drawing/2014/main" id="{571C56C9-72E5-0E67-C8F5-A4745B8D7AD8}"/>
                </a:ext>
              </a:extLst>
            </p:cNvPr>
            <p:cNvGrpSpPr/>
            <p:nvPr/>
          </p:nvGrpSpPr>
          <p:grpSpPr>
            <a:xfrm>
              <a:off x="6950683" y="2710570"/>
              <a:ext cx="1094450" cy="993577"/>
              <a:chOff x="3220700" y="3171952"/>
              <a:chExt cx="3230920" cy="3539343"/>
            </a:xfrm>
          </p:grpSpPr>
          <p:pic>
            <p:nvPicPr>
              <p:cNvPr id="127" name="Picture 126" descr="A bottle of shampoo&#10;&#10;Description automatically generated with low confidence">
                <a:extLst>
                  <a:ext uri="{FF2B5EF4-FFF2-40B4-BE49-F238E27FC236}">
                    <a16:creationId xmlns:a16="http://schemas.microsoft.com/office/drawing/2014/main" id="{18C5718A-ABCA-C733-CC5F-D3942703E0B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20700" y="3366345"/>
                <a:ext cx="1430968" cy="3047184"/>
              </a:xfrm>
              <a:prstGeom prst="rect">
                <a:avLst/>
              </a:prstGeom>
            </p:spPr>
          </p:pic>
          <p:pic>
            <p:nvPicPr>
              <p:cNvPr id="128" name="Picture 127" descr="A white bottle with black lid&#10;&#10;Description automatically generated with low confidence">
                <a:extLst>
                  <a:ext uri="{FF2B5EF4-FFF2-40B4-BE49-F238E27FC236}">
                    <a16:creationId xmlns:a16="http://schemas.microsoft.com/office/drawing/2014/main" id="{5178D766-3025-8CFE-BE1D-20FE556FAD7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26827" y="3171952"/>
                <a:ext cx="1660440" cy="3262084"/>
              </a:xfrm>
              <a:prstGeom prst="rect">
                <a:avLst/>
              </a:prstGeom>
            </p:spPr>
          </p:pic>
          <p:pic>
            <p:nvPicPr>
              <p:cNvPr id="129" name="Picture 128" descr="A picture containing text, toiletry, lotion&#10;&#10;Description automatically generated">
                <a:extLst>
                  <a:ext uri="{FF2B5EF4-FFF2-40B4-BE49-F238E27FC236}">
                    <a16:creationId xmlns:a16="http://schemas.microsoft.com/office/drawing/2014/main" id="{12318B41-160C-076C-F0A4-D33F0AD8CF4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78026" y="4692399"/>
                <a:ext cx="2573594" cy="2018896"/>
              </a:xfrm>
              <a:prstGeom prst="rect">
                <a:avLst/>
              </a:prstGeom>
            </p:spPr>
          </p:pic>
        </p:grpSp>
      </p:grpSp>
      <p:pic>
        <p:nvPicPr>
          <p:cNvPr id="130" name="Picture 129">
            <a:extLst>
              <a:ext uri="{FF2B5EF4-FFF2-40B4-BE49-F238E27FC236}">
                <a16:creationId xmlns:a16="http://schemas.microsoft.com/office/drawing/2014/main" id="{4EAE2A67-9FE9-0613-9B99-EF2874979163}"/>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rot="16200000">
            <a:off x="2814245" y="2294966"/>
            <a:ext cx="671067" cy="51483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154937" y="5304637"/>
            <a:ext cx="7781925" cy="0"/>
          </a:xfrm>
          <a:custGeom>
            <a:avLst/>
            <a:gdLst/>
            <a:ahLst/>
            <a:cxnLst/>
            <a:rect l="l" t="t" r="r" b="b"/>
            <a:pathLst>
              <a:path w="7781925">
                <a:moveTo>
                  <a:pt x="7781544" y="0"/>
                </a:moveTo>
                <a:lnTo>
                  <a:pt x="0" y="0"/>
                </a:lnTo>
              </a:path>
            </a:pathLst>
          </a:custGeom>
          <a:ln w="6350">
            <a:solidFill>
              <a:srgbClr val="808285"/>
            </a:solidFill>
          </a:ln>
        </p:spPr>
        <p:txBody>
          <a:bodyPr wrap="square" lIns="0" tIns="0" rIns="0" bIns="0" rtlCol="0"/>
          <a:lstStyle/>
          <a:p>
            <a:endParaRPr/>
          </a:p>
        </p:txBody>
      </p:sp>
      <p:sp>
        <p:nvSpPr>
          <p:cNvPr id="3" name="object 3"/>
          <p:cNvSpPr txBox="1">
            <a:spLocks noGrp="1"/>
          </p:cNvSpPr>
          <p:nvPr>
            <p:ph type="title"/>
          </p:nvPr>
        </p:nvSpPr>
        <p:spPr>
          <a:xfrm>
            <a:off x="2918532" y="-129366"/>
            <a:ext cx="6355080" cy="1661993"/>
          </a:xfrm>
          <a:prstGeom prst="rect">
            <a:avLst/>
          </a:prstGeom>
        </p:spPr>
        <p:txBody>
          <a:bodyPr vert="horz" wrap="square" lIns="0" tIns="66040" rIns="0" bIns="0" rtlCol="0" anchor="ctr">
            <a:spAutoFit/>
          </a:bodyPr>
          <a:lstStyle/>
          <a:p>
            <a:pPr algn="ctr">
              <a:lnSpc>
                <a:spcPct val="100000"/>
              </a:lnSpc>
              <a:spcBef>
                <a:spcPts val="520"/>
              </a:spcBef>
            </a:pPr>
            <a:r>
              <a:rPr>
                <a:latin typeface="HelveticaNeueLT Std Thin Ext" panose="020B0404020202020204" pitchFamily="34" charset="0"/>
              </a:rPr>
              <a:t>elevating the client </a:t>
            </a:r>
            <a:r>
              <a:rPr spc="-10">
                <a:latin typeface="HelveticaNeueLT Std Thin Ext" panose="020B0404020202020204" pitchFamily="34" charset="0"/>
              </a:rPr>
              <a:t>journey</a:t>
            </a:r>
          </a:p>
          <a:p>
            <a:pPr algn="ctr">
              <a:lnSpc>
                <a:spcPct val="100000"/>
              </a:lnSpc>
              <a:spcBef>
                <a:spcPts val="150"/>
              </a:spcBef>
            </a:pPr>
            <a:r>
              <a:rPr sz="1400"/>
              <a:t>offer your client the most unforgettable journey in your </a:t>
            </a:r>
            <a:r>
              <a:rPr sz="1400" spc="-10"/>
              <a:t>salon</a:t>
            </a:r>
            <a:endParaRPr sz="1400"/>
          </a:p>
        </p:txBody>
      </p:sp>
      <p:sp>
        <p:nvSpPr>
          <p:cNvPr id="4" name="object 4"/>
          <p:cNvSpPr txBox="1"/>
          <p:nvPr/>
        </p:nvSpPr>
        <p:spPr>
          <a:xfrm>
            <a:off x="2664713" y="5581903"/>
            <a:ext cx="775970" cy="640080"/>
          </a:xfrm>
          <a:prstGeom prst="rect">
            <a:avLst/>
          </a:prstGeom>
        </p:spPr>
        <p:txBody>
          <a:bodyPr vert="horz" wrap="square" lIns="0" tIns="68580" rIns="0" bIns="0" rtlCol="0">
            <a:spAutoFit/>
          </a:bodyPr>
          <a:lstStyle/>
          <a:p>
            <a:pPr marL="12700" marR="5080">
              <a:lnSpc>
                <a:spcPts val="2200"/>
              </a:lnSpc>
              <a:spcBef>
                <a:spcPts val="540"/>
              </a:spcBef>
            </a:pPr>
            <a:r>
              <a:rPr sz="2200" spc="-20">
                <a:latin typeface="HelveticaNeue-ThinExt"/>
                <a:cs typeface="HelveticaNeue-ThinExt"/>
              </a:rPr>
              <a:t>focus </a:t>
            </a:r>
            <a:r>
              <a:rPr sz="2200" spc="-10">
                <a:latin typeface="HelveticaNeue-ThinExt"/>
                <a:cs typeface="HelveticaNeue-ThinExt"/>
              </a:rPr>
              <a:t>areas</a:t>
            </a:r>
            <a:endParaRPr sz="2200">
              <a:latin typeface="HelveticaNeue-ThinExt"/>
              <a:cs typeface="HelveticaNeue-ThinExt"/>
            </a:endParaRPr>
          </a:p>
        </p:txBody>
      </p:sp>
      <p:sp>
        <p:nvSpPr>
          <p:cNvPr id="5" name="object 5"/>
          <p:cNvSpPr txBox="1"/>
          <p:nvPr/>
        </p:nvSpPr>
        <p:spPr>
          <a:xfrm>
            <a:off x="6965189" y="2102611"/>
            <a:ext cx="2301875" cy="360680"/>
          </a:xfrm>
          <a:prstGeom prst="rect">
            <a:avLst/>
          </a:prstGeom>
        </p:spPr>
        <p:txBody>
          <a:bodyPr vert="horz" wrap="square" lIns="0" tIns="12700" rIns="0" bIns="0" rtlCol="0">
            <a:spAutoFit/>
          </a:bodyPr>
          <a:lstStyle/>
          <a:p>
            <a:pPr marL="12700">
              <a:spcBef>
                <a:spcPts val="100"/>
              </a:spcBef>
            </a:pPr>
            <a:r>
              <a:rPr sz="1100">
                <a:latin typeface="HelveticaNeue-Extended"/>
                <a:cs typeface="HelveticaNeue-Extended"/>
              </a:rPr>
              <a:t>check-</a:t>
            </a:r>
            <a:r>
              <a:rPr sz="1100" spc="-25">
                <a:latin typeface="HelveticaNeue-Extended"/>
                <a:cs typeface="HelveticaNeue-Extended"/>
              </a:rPr>
              <a:t>out</a:t>
            </a:r>
            <a:endParaRPr sz="1100">
              <a:latin typeface="HelveticaNeue-Extended"/>
              <a:cs typeface="HelveticaNeue-Extended"/>
            </a:endParaRPr>
          </a:p>
          <a:p>
            <a:pPr marL="12700"/>
            <a:r>
              <a:rPr sz="1100">
                <a:latin typeface="HelveticaNeue-ThinExt"/>
                <a:cs typeface="HelveticaNeue-ThinExt"/>
              </a:rPr>
              <a:t>give samples &amp; set a follow-up </a:t>
            </a:r>
            <a:r>
              <a:rPr sz="1100" spc="-10">
                <a:latin typeface="HelveticaNeue-ThinExt"/>
                <a:cs typeface="HelveticaNeue-ThinExt"/>
              </a:rPr>
              <a:t>visit</a:t>
            </a:r>
            <a:endParaRPr sz="1100">
              <a:latin typeface="HelveticaNeue-ThinExt"/>
              <a:cs typeface="HelveticaNeue-ThinExt"/>
            </a:endParaRPr>
          </a:p>
        </p:txBody>
      </p:sp>
      <p:sp>
        <p:nvSpPr>
          <p:cNvPr id="6" name="object 6"/>
          <p:cNvSpPr txBox="1"/>
          <p:nvPr/>
        </p:nvSpPr>
        <p:spPr>
          <a:xfrm>
            <a:off x="8222488" y="2705696"/>
            <a:ext cx="1562100" cy="528320"/>
          </a:xfrm>
          <a:prstGeom prst="rect">
            <a:avLst/>
          </a:prstGeom>
        </p:spPr>
        <p:txBody>
          <a:bodyPr vert="horz" wrap="square" lIns="0" tIns="12700" rIns="0" bIns="0" rtlCol="0">
            <a:spAutoFit/>
          </a:bodyPr>
          <a:lstStyle/>
          <a:p>
            <a:pPr marL="12700">
              <a:spcBef>
                <a:spcPts val="100"/>
              </a:spcBef>
            </a:pPr>
            <a:r>
              <a:rPr sz="1100" spc="-10">
                <a:latin typeface="HelveticaNeue-Extended"/>
                <a:cs typeface="HelveticaNeue-Extended"/>
              </a:rPr>
              <a:t>retail</a:t>
            </a:r>
            <a:endParaRPr sz="1100">
              <a:latin typeface="HelveticaNeue-Extended"/>
              <a:cs typeface="HelveticaNeue-Extended"/>
            </a:endParaRPr>
          </a:p>
          <a:p>
            <a:pPr marL="12700" marR="5080"/>
            <a:r>
              <a:rPr sz="1100">
                <a:latin typeface="HelveticaNeue-ThinExt"/>
                <a:cs typeface="HelveticaNeue-ThinExt"/>
              </a:rPr>
              <a:t>create desire &amp; </a:t>
            </a:r>
            <a:r>
              <a:rPr sz="1100" spc="-10">
                <a:latin typeface="HelveticaNeue-ThinExt"/>
                <a:cs typeface="HelveticaNeue-ThinExt"/>
              </a:rPr>
              <a:t>valorize </a:t>
            </a:r>
            <a:r>
              <a:rPr sz="1100">
                <a:latin typeface="HelveticaNeue-ThinExt"/>
                <a:cs typeface="HelveticaNeue-ThinExt"/>
              </a:rPr>
              <a:t>best-</a:t>
            </a:r>
            <a:r>
              <a:rPr sz="1100" spc="-10">
                <a:latin typeface="HelveticaNeue-ThinExt"/>
                <a:cs typeface="HelveticaNeue-ThinExt"/>
              </a:rPr>
              <a:t>sellers</a:t>
            </a:r>
            <a:endParaRPr sz="1100">
              <a:latin typeface="HelveticaNeue-ThinExt"/>
              <a:cs typeface="HelveticaNeue-ThinExt"/>
            </a:endParaRPr>
          </a:p>
        </p:txBody>
      </p:sp>
      <p:sp>
        <p:nvSpPr>
          <p:cNvPr id="7" name="object 7"/>
          <p:cNvSpPr txBox="1"/>
          <p:nvPr/>
        </p:nvSpPr>
        <p:spPr>
          <a:xfrm>
            <a:off x="2882037" y="2006219"/>
            <a:ext cx="1761489" cy="528320"/>
          </a:xfrm>
          <a:prstGeom prst="rect">
            <a:avLst/>
          </a:prstGeom>
        </p:spPr>
        <p:txBody>
          <a:bodyPr vert="horz" wrap="square" lIns="0" tIns="12700" rIns="0" bIns="0" rtlCol="0">
            <a:spAutoFit/>
          </a:bodyPr>
          <a:lstStyle/>
          <a:p>
            <a:pPr marL="12700">
              <a:spcBef>
                <a:spcPts val="100"/>
              </a:spcBef>
            </a:pPr>
            <a:r>
              <a:rPr sz="1100">
                <a:latin typeface="HelveticaNeue-Extended"/>
                <a:cs typeface="HelveticaNeue-Extended"/>
              </a:rPr>
              <a:t>consultation / </a:t>
            </a:r>
            <a:r>
              <a:rPr sz="1100" spc="-10">
                <a:latin typeface="HelveticaNeue-Extended"/>
                <a:cs typeface="HelveticaNeue-Extended"/>
              </a:rPr>
              <a:t>diagnosis</a:t>
            </a:r>
            <a:endParaRPr sz="1100">
              <a:latin typeface="HelveticaNeue-Extended"/>
              <a:cs typeface="HelveticaNeue-Extended"/>
            </a:endParaRPr>
          </a:p>
          <a:p>
            <a:pPr marL="624840" marR="5080" indent="-64135"/>
            <a:r>
              <a:rPr sz="1100">
                <a:latin typeface="HelveticaNeue-ThinExt"/>
                <a:cs typeface="HelveticaNeue-ThinExt"/>
              </a:rPr>
              <a:t>discuss, </a:t>
            </a:r>
            <a:r>
              <a:rPr sz="1100" spc="-10">
                <a:latin typeface="HelveticaNeue-ThinExt"/>
                <a:cs typeface="HelveticaNeue-ThinExt"/>
              </a:rPr>
              <a:t>diagnose </a:t>
            </a:r>
            <a:r>
              <a:rPr sz="1100">
                <a:latin typeface="HelveticaNeue-ThinExt"/>
                <a:cs typeface="HelveticaNeue-ThinExt"/>
              </a:rPr>
              <a:t>and </a:t>
            </a:r>
            <a:r>
              <a:rPr sz="1100" spc="-10">
                <a:latin typeface="HelveticaNeue-ThinExt"/>
                <a:cs typeface="HelveticaNeue-ThinExt"/>
              </a:rPr>
              <a:t>recommend</a:t>
            </a:r>
            <a:endParaRPr sz="1100">
              <a:latin typeface="HelveticaNeue-ThinExt"/>
              <a:cs typeface="HelveticaNeue-ThinExt"/>
            </a:endParaRPr>
          </a:p>
        </p:txBody>
      </p:sp>
      <p:sp>
        <p:nvSpPr>
          <p:cNvPr id="8" name="object 8"/>
          <p:cNvSpPr txBox="1"/>
          <p:nvPr/>
        </p:nvSpPr>
        <p:spPr>
          <a:xfrm>
            <a:off x="3202368" y="3200235"/>
            <a:ext cx="721360" cy="182101"/>
          </a:xfrm>
          <a:prstGeom prst="rect">
            <a:avLst/>
          </a:prstGeom>
        </p:spPr>
        <p:txBody>
          <a:bodyPr vert="horz" wrap="square" lIns="0" tIns="12700" rIns="0" bIns="0" rtlCol="0">
            <a:spAutoFit/>
          </a:bodyPr>
          <a:lstStyle/>
          <a:p>
            <a:pPr marL="12700">
              <a:spcBef>
                <a:spcPts val="100"/>
              </a:spcBef>
            </a:pPr>
            <a:r>
              <a:rPr sz="1100" spc="-10">
                <a:latin typeface="HelveticaNeue-Extended"/>
                <a:cs typeface="HelveticaNeue-Extended"/>
              </a:rPr>
              <a:t>reception</a:t>
            </a:r>
            <a:endParaRPr sz="1100">
              <a:latin typeface="HelveticaNeue-Extended"/>
              <a:cs typeface="HelveticaNeue-Extended"/>
            </a:endParaRPr>
          </a:p>
        </p:txBody>
      </p:sp>
      <p:sp>
        <p:nvSpPr>
          <p:cNvPr id="9" name="object 9"/>
          <p:cNvSpPr txBox="1"/>
          <p:nvPr/>
        </p:nvSpPr>
        <p:spPr>
          <a:xfrm>
            <a:off x="2051100" y="3367876"/>
            <a:ext cx="1872614" cy="182101"/>
          </a:xfrm>
          <a:prstGeom prst="rect">
            <a:avLst/>
          </a:prstGeom>
        </p:spPr>
        <p:txBody>
          <a:bodyPr vert="horz" wrap="square" lIns="0" tIns="12700" rIns="0" bIns="0" rtlCol="0">
            <a:spAutoFit/>
          </a:bodyPr>
          <a:lstStyle/>
          <a:p>
            <a:pPr marL="12700">
              <a:spcBef>
                <a:spcPts val="100"/>
              </a:spcBef>
            </a:pPr>
            <a:r>
              <a:rPr sz="1100">
                <a:latin typeface="HelveticaNeue-ThinExt"/>
                <a:cs typeface="HelveticaNeue-ThinExt"/>
              </a:rPr>
              <a:t>greet &amp; welcome </a:t>
            </a:r>
            <a:r>
              <a:rPr sz="1100" spc="-10">
                <a:latin typeface="HelveticaNeue-ThinExt"/>
                <a:cs typeface="HelveticaNeue-ThinExt"/>
              </a:rPr>
              <a:t>personally</a:t>
            </a:r>
            <a:endParaRPr sz="1100">
              <a:latin typeface="HelveticaNeue-ThinExt"/>
              <a:cs typeface="HelveticaNeue-ThinExt"/>
            </a:endParaRPr>
          </a:p>
        </p:txBody>
      </p:sp>
      <p:sp>
        <p:nvSpPr>
          <p:cNvPr id="10" name="object 10"/>
          <p:cNvSpPr txBox="1"/>
          <p:nvPr/>
        </p:nvSpPr>
        <p:spPr>
          <a:xfrm>
            <a:off x="8299742" y="3609137"/>
            <a:ext cx="1327150" cy="695960"/>
          </a:xfrm>
          <a:prstGeom prst="rect">
            <a:avLst/>
          </a:prstGeom>
        </p:spPr>
        <p:txBody>
          <a:bodyPr vert="horz" wrap="square" lIns="0" tIns="12700" rIns="0" bIns="0" rtlCol="0">
            <a:spAutoFit/>
          </a:bodyPr>
          <a:lstStyle/>
          <a:p>
            <a:pPr marL="12700" marR="302895">
              <a:spcBef>
                <a:spcPts val="100"/>
              </a:spcBef>
            </a:pPr>
            <a:r>
              <a:rPr sz="1100" spc="-10">
                <a:latin typeface="HelveticaNeue-Extended"/>
                <a:cs typeface="HelveticaNeue-Extended"/>
              </a:rPr>
              <a:t>color/cut/ </a:t>
            </a:r>
            <a:r>
              <a:rPr sz="1100">
                <a:latin typeface="HelveticaNeue-Extended"/>
                <a:cs typeface="HelveticaNeue-Extended"/>
              </a:rPr>
              <a:t>styling </a:t>
            </a:r>
            <a:r>
              <a:rPr sz="1100" spc="-10">
                <a:latin typeface="HelveticaNeue-Extended"/>
                <a:cs typeface="HelveticaNeue-Extended"/>
              </a:rPr>
              <a:t>station</a:t>
            </a:r>
            <a:endParaRPr sz="1100">
              <a:latin typeface="HelveticaNeue-Extended"/>
              <a:cs typeface="HelveticaNeue-Extended"/>
            </a:endParaRPr>
          </a:p>
          <a:p>
            <a:pPr marL="12700" marR="5080"/>
            <a:r>
              <a:rPr sz="1100">
                <a:latin typeface="HelveticaNeue-ThinExt"/>
                <a:cs typeface="HelveticaNeue-ThinExt"/>
              </a:rPr>
              <a:t>style &amp; </a:t>
            </a:r>
            <a:r>
              <a:rPr sz="1100" spc="-10">
                <a:latin typeface="HelveticaNeue-ThinExt"/>
                <a:cs typeface="HelveticaNeue-ThinExt"/>
              </a:rPr>
              <a:t>recommend </a:t>
            </a:r>
            <a:r>
              <a:rPr sz="1100">
                <a:latin typeface="HelveticaNeue-ThinExt"/>
                <a:cs typeface="HelveticaNeue-ThinExt"/>
              </a:rPr>
              <a:t>at-home </a:t>
            </a:r>
            <a:r>
              <a:rPr sz="1100" spc="-10">
                <a:latin typeface="HelveticaNeue-ThinExt"/>
                <a:cs typeface="HelveticaNeue-ThinExt"/>
              </a:rPr>
              <a:t>program</a:t>
            </a:r>
            <a:endParaRPr sz="1100">
              <a:latin typeface="HelveticaNeue-ThinExt"/>
              <a:cs typeface="HelveticaNeue-ThinExt"/>
            </a:endParaRPr>
          </a:p>
        </p:txBody>
      </p:sp>
      <p:sp>
        <p:nvSpPr>
          <p:cNvPr id="11" name="object 11"/>
          <p:cNvSpPr txBox="1"/>
          <p:nvPr/>
        </p:nvSpPr>
        <p:spPr>
          <a:xfrm>
            <a:off x="6381521" y="4272292"/>
            <a:ext cx="1604010" cy="360680"/>
          </a:xfrm>
          <a:prstGeom prst="rect">
            <a:avLst/>
          </a:prstGeom>
        </p:spPr>
        <p:txBody>
          <a:bodyPr vert="horz" wrap="square" lIns="0" tIns="12700" rIns="0" bIns="0" rtlCol="0">
            <a:spAutoFit/>
          </a:bodyPr>
          <a:lstStyle/>
          <a:p>
            <a:pPr marL="12700">
              <a:spcBef>
                <a:spcPts val="100"/>
              </a:spcBef>
            </a:pPr>
            <a:r>
              <a:rPr sz="1100" spc="-10">
                <a:latin typeface="HelveticaNeue-Extended"/>
                <a:cs typeface="HelveticaNeue-Extended"/>
              </a:rPr>
              <a:t>backbar</a:t>
            </a:r>
            <a:endParaRPr sz="1100">
              <a:latin typeface="HelveticaNeue-Extended"/>
              <a:cs typeface="HelveticaNeue-Extended"/>
            </a:endParaRPr>
          </a:p>
          <a:p>
            <a:pPr marL="12700"/>
            <a:r>
              <a:rPr sz="1100">
                <a:latin typeface="HelveticaNeue-ThinExt"/>
                <a:cs typeface="HelveticaNeue-ThinExt"/>
              </a:rPr>
              <a:t>showcase</a:t>
            </a:r>
            <a:r>
              <a:rPr sz="1100" spc="-10">
                <a:latin typeface="HelveticaNeue-ThinExt"/>
                <a:cs typeface="HelveticaNeue-ThinExt"/>
              </a:rPr>
              <a:t> </a:t>
            </a:r>
            <a:r>
              <a:rPr sz="1100">
                <a:latin typeface="HelveticaNeue-ThinExt"/>
                <a:cs typeface="HelveticaNeue-ThinExt"/>
              </a:rPr>
              <a:t>the </a:t>
            </a:r>
            <a:r>
              <a:rPr sz="1100" spc="-10">
                <a:latin typeface="HelveticaNeue-ThinExt"/>
                <a:cs typeface="HelveticaNeue-ThinExt"/>
              </a:rPr>
              <a:t>products</a:t>
            </a:r>
            <a:endParaRPr sz="1100">
              <a:latin typeface="HelveticaNeue-ThinExt"/>
              <a:cs typeface="HelveticaNeue-ThinExt"/>
            </a:endParaRPr>
          </a:p>
        </p:txBody>
      </p:sp>
      <p:sp>
        <p:nvSpPr>
          <p:cNvPr id="12" name="object 12"/>
          <p:cNvSpPr txBox="1"/>
          <p:nvPr/>
        </p:nvSpPr>
        <p:spPr>
          <a:xfrm>
            <a:off x="3523425" y="6219597"/>
            <a:ext cx="1492885" cy="212879"/>
          </a:xfrm>
          <a:prstGeom prst="rect">
            <a:avLst/>
          </a:prstGeom>
        </p:spPr>
        <p:txBody>
          <a:bodyPr vert="horz" wrap="square" lIns="0" tIns="12700" rIns="0" bIns="0" rtlCol="0">
            <a:spAutoFit/>
          </a:bodyPr>
          <a:lstStyle/>
          <a:p>
            <a:pPr marL="38100">
              <a:spcBef>
                <a:spcPts val="100"/>
              </a:spcBef>
            </a:pPr>
            <a:r>
              <a:rPr sz="1100">
                <a:latin typeface="HelveticaNeue-ThinExt"/>
                <a:cs typeface="HelveticaNeue-ThinExt"/>
              </a:rPr>
              <a:t>complete by:</a:t>
            </a:r>
            <a:r>
              <a:rPr sz="1100" spc="145">
                <a:latin typeface="HelveticaNeue-ThinExt"/>
                <a:cs typeface="HelveticaNeue-ThinExt"/>
              </a:rPr>
              <a:t> </a:t>
            </a:r>
            <a:r>
              <a:rPr sz="1950" spc="-15" baseline="-6410">
                <a:latin typeface="HelveticaNeueLTStd-Ex"/>
                <a:cs typeface="HelveticaNeueLTStd-Ex"/>
              </a:rPr>
              <a:t>insert</a:t>
            </a:r>
            <a:endParaRPr sz="1950" baseline="-6410">
              <a:latin typeface="HelveticaNeueLTStd-Ex"/>
              <a:cs typeface="HelveticaNeueLTStd-Ex"/>
            </a:endParaRPr>
          </a:p>
        </p:txBody>
      </p:sp>
      <p:sp>
        <p:nvSpPr>
          <p:cNvPr id="13" name="object 13"/>
          <p:cNvSpPr txBox="1"/>
          <p:nvPr/>
        </p:nvSpPr>
        <p:spPr>
          <a:xfrm>
            <a:off x="5690730" y="6219597"/>
            <a:ext cx="1525270" cy="212879"/>
          </a:xfrm>
          <a:prstGeom prst="rect">
            <a:avLst/>
          </a:prstGeom>
        </p:spPr>
        <p:txBody>
          <a:bodyPr vert="horz" wrap="square" lIns="0" tIns="12700" rIns="0" bIns="0" rtlCol="0">
            <a:spAutoFit/>
          </a:bodyPr>
          <a:lstStyle/>
          <a:p>
            <a:pPr marL="38100">
              <a:spcBef>
                <a:spcPts val="100"/>
              </a:spcBef>
            </a:pPr>
            <a:r>
              <a:rPr sz="1100">
                <a:latin typeface="HelveticaNeue-ThinExt"/>
                <a:cs typeface="HelveticaNeue-ThinExt"/>
              </a:rPr>
              <a:t>complete by:</a:t>
            </a:r>
            <a:r>
              <a:rPr sz="1100" spc="395">
                <a:latin typeface="HelveticaNeue-ThinExt"/>
                <a:cs typeface="HelveticaNeue-ThinExt"/>
              </a:rPr>
              <a:t> </a:t>
            </a:r>
            <a:r>
              <a:rPr sz="1950" spc="-15" baseline="-6410">
                <a:latin typeface="HelveticaNeueLTStd-Ex"/>
                <a:cs typeface="HelveticaNeueLTStd-Ex"/>
              </a:rPr>
              <a:t>insert</a:t>
            </a:r>
            <a:endParaRPr sz="1950" baseline="-6410">
              <a:latin typeface="HelveticaNeueLTStd-Ex"/>
              <a:cs typeface="HelveticaNeueLTStd-Ex"/>
            </a:endParaRPr>
          </a:p>
        </p:txBody>
      </p:sp>
      <p:sp>
        <p:nvSpPr>
          <p:cNvPr id="14" name="object 14"/>
          <p:cNvSpPr txBox="1"/>
          <p:nvPr/>
        </p:nvSpPr>
        <p:spPr>
          <a:xfrm>
            <a:off x="7898829" y="6219597"/>
            <a:ext cx="1506855" cy="212879"/>
          </a:xfrm>
          <a:prstGeom prst="rect">
            <a:avLst/>
          </a:prstGeom>
        </p:spPr>
        <p:txBody>
          <a:bodyPr vert="horz" wrap="square" lIns="0" tIns="12700" rIns="0" bIns="0" rtlCol="0">
            <a:spAutoFit/>
          </a:bodyPr>
          <a:lstStyle/>
          <a:p>
            <a:pPr marL="38100">
              <a:spcBef>
                <a:spcPts val="100"/>
              </a:spcBef>
            </a:pPr>
            <a:r>
              <a:rPr sz="1100">
                <a:latin typeface="HelveticaNeue-ThinExt"/>
                <a:cs typeface="HelveticaNeue-ThinExt"/>
              </a:rPr>
              <a:t>complete by:</a:t>
            </a:r>
            <a:r>
              <a:rPr sz="1100" spc="254">
                <a:latin typeface="HelveticaNeue-ThinExt"/>
                <a:cs typeface="HelveticaNeue-ThinExt"/>
              </a:rPr>
              <a:t> </a:t>
            </a:r>
            <a:r>
              <a:rPr sz="1950" spc="-15" baseline="-6410">
                <a:latin typeface="HelveticaNeueLTStd-Ex"/>
                <a:cs typeface="HelveticaNeueLTStd-Ex"/>
              </a:rPr>
              <a:t>insert</a:t>
            </a:r>
            <a:endParaRPr sz="1950" baseline="-6410">
              <a:latin typeface="HelveticaNeueLTStd-Ex"/>
              <a:cs typeface="HelveticaNeueLTStd-Ex"/>
            </a:endParaRPr>
          </a:p>
        </p:txBody>
      </p:sp>
      <p:sp>
        <p:nvSpPr>
          <p:cNvPr id="15" name="object 15"/>
          <p:cNvSpPr txBox="1"/>
          <p:nvPr/>
        </p:nvSpPr>
        <p:spPr>
          <a:xfrm>
            <a:off x="4568190" y="4087619"/>
            <a:ext cx="307975" cy="635000"/>
          </a:xfrm>
          <a:prstGeom prst="rect">
            <a:avLst/>
          </a:prstGeom>
        </p:spPr>
        <p:txBody>
          <a:bodyPr vert="horz" wrap="square" lIns="0" tIns="12700" rIns="0" bIns="0" rtlCol="0">
            <a:spAutoFit/>
          </a:bodyPr>
          <a:lstStyle/>
          <a:p>
            <a:pPr marL="12700">
              <a:spcBef>
                <a:spcPts val="100"/>
              </a:spcBef>
            </a:pPr>
            <a:r>
              <a:rPr sz="4000">
                <a:latin typeface="HelveticaNeueLT Std Thin Ext" panose="020B0404020202020204" pitchFamily="34" charset="0"/>
                <a:cs typeface="Helvetica Neue"/>
              </a:rPr>
              <a:t>1</a:t>
            </a:r>
          </a:p>
        </p:txBody>
      </p:sp>
      <p:sp>
        <p:nvSpPr>
          <p:cNvPr id="16" name="object 16"/>
          <p:cNvSpPr txBox="1"/>
          <p:nvPr/>
        </p:nvSpPr>
        <p:spPr>
          <a:xfrm>
            <a:off x="3901567" y="3122419"/>
            <a:ext cx="591820" cy="1289050"/>
          </a:xfrm>
          <a:prstGeom prst="rect">
            <a:avLst/>
          </a:prstGeom>
        </p:spPr>
        <p:txBody>
          <a:bodyPr vert="horz" wrap="square" lIns="0" tIns="12700" rIns="0" bIns="0" rtlCol="0">
            <a:spAutoFit/>
          </a:bodyPr>
          <a:lstStyle/>
          <a:p>
            <a:pPr marL="70485">
              <a:spcBef>
                <a:spcPts val="100"/>
              </a:spcBef>
            </a:pPr>
            <a:r>
              <a:rPr sz="4000">
                <a:latin typeface="HelveticaNeueLT Std Thin Ext" panose="020B0404020202020204" pitchFamily="34" charset="0"/>
                <a:cs typeface="Helvetica Neue"/>
              </a:rPr>
              <a:t>2</a:t>
            </a:r>
          </a:p>
          <a:p>
            <a:pPr marL="12700">
              <a:spcBef>
                <a:spcPts val="3825"/>
              </a:spcBef>
            </a:pPr>
            <a:r>
              <a:rPr sz="1100" spc="-10">
                <a:latin typeface="HelveticaNeue-Extended"/>
                <a:cs typeface="HelveticaNeue-Extended"/>
              </a:rPr>
              <a:t>window</a:t>
            </a:r>
            <a:endParaRPr sz="1100">
              <a:latin typeface="HelveticaNeue-Extended"/>
              <a:cs typeface="HelveticaNeue-Extended"/>
            </a:endParaRPr>
          </a:p>
        </p:txBody>
      </p:sp>
      <p:sp>
        <p:nvSpPr>
          <p:cNvPr id="17" name="object 17"/>
          <p:cNvSpPr txBox="1"/>
          <p:nvPr/>
        </p:nvSpPr>
        <p:spPr>
          <a:xfrm>
            <a:off x="4720083" y="2020567"/>
            <a:ext cx="2211705" cy="635000"/>
          </a:xfrm>
          <a:prstGeom prst="rect">
            <a:avLst/>
          </a:prstGeom>
        </p:spPr>
        <p:txBody>
          <a:bodyPr vert="horz" wrap="square" lIns="0" tIns="12700" rIns="0" bIns="0" rtlCol="0">
            <a:spAutoFit/>
          </a:bodyPr>
          <a:lstStyle/>
          <a:p>
            <a:pPr marL="12700">
              <a:spcBef>
                <a:spcPts val="100"/>
              </a:spcBef>
              <a:tabLst>
                <a:tab pos="1915795" algn="l"/>
              </a:tabLst>
            </a:pPr>
            <a:r>
              <a:rPr sz="4000" spc="-50">
                <a:latin typeface="HelveticaNeueLT Std Thin Ext" panose="020B0404020202020204" pitchFamily="34" charset="0"/>
                <a:cs typeface="Helvetica Neue"/>
              </a:rPr>
              <a:t>3</a:t>
            </a:r>
            <a:r>
              <a:rPr sz="4000">
                <a:latin typeface="HelveticaNeueLT Std Thin Ext" panose="020B0404020202020204" pitchFamily="34" charset="0"/>
                <a:cs typeface="Helvetica Neue"/>
              </a:rPr>
              <a:t>	</a:t>
            </a:r>
            <a:r>
              <a:rPr sz="4000" spc="-60">
                <a:latin typeface="HelveticaNeueLT Std Thin Ext" panose="020B0404020202020204" pitchFamily="34" charset="0"/>
                <a:cs typeface="Helvetica Neue"/>
              </a:rPr>
              <a:t>7</a:t>
            </a:r>
            <a:endParaRPr sz="4000">
              <a:latin typeface="HelveticaNeueLT Std Thin Ext" panose="020B0404020202020204" pitchFamily="34" charset="0"/>
              <a:cs typeface="Helvetica Neue"/>
            </a:endParaRPr>
          </a:p>
        </p:txBody>
      </p:sp>
      <p:sp>
        <p:nvSpPr>
          <p:cNvPr id="18" name="object 18"/>
          <p:cNvSpPr txBox="1"/>
          <p:nvPr/>
        </p:nvSpPr>
        <p:spPr>
          <a:xfrm>
            <a:off x="2104136" y="5360619"/>
            <a:ext cx="552450" cy="1000760"/>
          </a:xfrm>
          <a:prstGeom prst="rect">
            <a:avLst/>
          </a:prstGeom>
        </p:spPr>
        <p:txBody>
          <a:bodyPr vert="horz" wrap="square" lIns="0" tIns="12700" rIns="0" bIns="0" rtlCol="0">
            <a:spAutoFit/>
          </a:bodyPr>
          <a:lstStyle/>
          <a:p>
            <a:pPr marL="12700">
              <a:spcBef>
                <a:spcPts val="100"/>
              </a:spcBef>
            </a:pPr>
            <a:r>
              <a:rPr sz="6400">
                <a:latin typeface="HelveticaNeue-ThinExt"/>
                <a:cs typeface="HelveticaNeue-ThinExt"/>
              </a:rPr>
              <a:t>3</a:t>
            </a:r>
          </a:p>
        </p:txBody>
      </p:sp>
      <p:sp>
        <p:nvSpPr>
          <p:cNvPr id="19" name="object 19"/>
          <p:cNvSpPr txBox="1"/>
          <p:nvPr/>
        </p:nvSpPr>
        <p:spPr>
          <a:xfrm>
            <a:off x="6002021" y="4184901"/>
            <a:ext cx="307975" cy="635000"/>
          </a:xfrm>
          <a:prstGeom prst="rect">
            <a:avLst/>
          </a:prstGeom>
        </p:spPr>
        <p:txBody>
          <a:bodyPr vert="horz" wrap="square" lIns="0" tIns="12700" rIns="0" bIns="0" rtlCol="0">
            <a:spAutoFit/>
          </a:bodyPr>
          <a:lstStyle/>
          <a:p>
            <a:pPr marL="12700">
              <a:spcBef>
                <a:spcPts val="100"/>
              </a:spcBef>
            </a:pPr>
            <a:r>
              <a:rPr sz="4000">
                <a:latin typeface="HelveticaNeueLT Std Thin Ext" panose="020B0404020202020204" pitchFamily="34" charset="0"/>
                <a:cs typeface="Helvetica Neue"/>
              </a:rPr>
              <a:t>4</a:t>
            </a:r>
          </a:p>
        </p:txBody>
      </p:sp>
      <p:sp>
        <p:nvSpPr>
          <p:cNvPr id="20" name="object 20"/>
          <p:cNvSpPr txBox="1"/>
          <p:nvPr/>
        </p:nvSpPr>
        <p:spPr>
          <a:xfrm>
            <a:off x="7830821" y="2696461"/>
            <a:ext cx="307975" cy="635000"/>
          </a:xfrm>
          <a:prstGeom prst="rect">
            <a:avLst/>
          </a:prstGeom>
        </p:spPr>
        <p:txBody>
          <a:bodyPr vert="horz" wrap="square" lIns="0" tIns="12700" rIns="0" bIns="0" rtlCol="0">
            <a:spAutoFit/>
          </a:bodyPr>
          <a:lstStyle/>
          <a:p>
            <a:pPr marL="12700">
              <a:spcBef>
                <a:spcPts val="100"/>
              </a:spcBef>
            </a:pPr>
            <a:r>
              <a:rPr sz="4000">
                <a:latin typeface="HelveticaNeueLT Std Thin Ext" panose="020B0404020202020204" pitchFamily="34" charset="0"/>
                <a:cs typeface="Helvetica Neue"/>
              </a:rPr>
              <a:t>6</a:t>
            </a:r>
          </a:p>
        </p:txBody>
      </p:sp>
      <p:pic>
        <p:nvPicPr>
          <p:cNvPr id="21" name="object 21"/>
          <p:cNvPicPr/>
          <p:nvPr/>
        </p:nvPicPr>
        <p:blipFill>
          <a:blip r:embed="rId2" cstate="print"/>
          <a:stretch>
            <a:fillRect/>
          </a:stretch>
        </p:blipFill>
        <p:spPr>
          <a:xfrm>
            <a:off x="4400295" y="2676287"/>
            <a:ext cx="3391420" cy="1444419"/>
          </a:xfrm>
          <a:prstGeom prst="rect">
            <a:avLst/>
          </a:prstGeom>
        </p:spPr>
      </p:pic>
      <p:sp>
        <p:nvSpPr>
          <p:cNvPr id="22" name="object 22"/>
          <p:cNvSpPr txBox="1"/>
          <p:nvPr/>
        </p:nvSpPr>
        <p:spPr>
          <a:xfrm>
            <a:off x="3563111" y="5442267"/>
            <a:ext cx="1988820" cy="338554"/>
          </a:xfrm>
          <a:prstGeom prst="rect">
            <a:avLst/>
          </a:prstGeom>
          <a:ln w="3175">
            <a:solidFill>
              <a:srgbClr val="000000"/>
            </a:solidFill>
          </a:ln>
        </p:spPr>
        <p:txBody>
          <a:bodyPr vert="horz" wrap="square" lIns="0" tIns="60960" rIns="0" bIns="0" rtlCol="0">
            <a:spAutoFit/>
          </a:bodyPr>
          <a:lstStyle/>
          <a:p>
            <a:pPr marL="100330">
              <a:spcBef>
                <a:spcPts val="480"/>
              </a:spcBef>
            </a:pPr>
            <a:r>
              <a:rPr spc="40">
                <a:latin typeface="HelveticaNeueLTStd-Ex"/>
                <a:cs typeface="HelveticaNeueLTStd-Ex"/>
              </a:rPr>
              <a:t>insert</a:t>
            </a:r>
            <a:endParaRPr>
              <a:latin typeface="HelveticaNeueLTStd-Ex"/>
              <a:cs typeface="HelveticaNeueLTStd-Ex"/>
            </a:endParaRPr>
          </a:p>
        </p:txBody>
      </p:sp>
      <p:sp>
        <p:nvSpPr>
          <p:cNvPr id="23" name="object 23"/>
          <p:cNvSpPr txBox="1"/>
          <p:nvPr/>
        </p:nvSpPr>
        <p:spPr>
          <a:xfrm>
            <a:off x="5730430" y="5442267"/>
            <a:ext cx="1988820" cy="338554"/>
          </a:xfrm>
          <a:prstGeom prst="rect">
            <a:avLst/>
          </a:prstGeom>
          <a:ln w="3175">
            <a:solidFill>
              <a:srgbClr val="000000"/>
            </a:solidFill>
          </a:ln>
        </p:spPr>
        <p:txBody>
          <a:bodyPr vert="horz" wrap="square" lIns="0" tIns="60960" rIns="0" bIns="0" rtlCol="0">
            <a:spAutoFit/>
          </a:bodyPr>
          <a:lstStyle/>
          <a:p>
            <a:pPr marL="90805">
              <a:spcBef>
                <a:spcPts val="480"/>
              </a:spcBef>
            </a:pPr>
            <a:r>
              <a:rPr spc="40">
                <a:latin typeface="HelveticaNeueLTStd-Ex"/>
                <a:cs typeface="HelveticaNeueLTStd-Ex"/>
              </a:rPr>
              <a:t>insert</a:t>
            </a:r>
            <a:endParaRPr>
              <a:latin typeface="HelveticaNeueLTStd-Ex"/>
              <a:cs typeface="HelveticaNeueLTStd-Ex"/>
            </a:endParaRPr>
          </a:p>
        </p:txBody>
      </p:sp>
      <p:sp>
        <p:nvSpPr>
          <p:cNvPr id="24" name="object 24"/>
          <p:cNvSpPr txBox="1"/>
          <p:nvPr/>
        </p:nvSpPr>
        <p:spPr>
          <a:xfrm>
            <a:off x="7910080" y="5442267"/>
            <a:ext cx="1988820" cy="338554"/>
          </a:xfrm>
          <a:prstGeom prst="rect">
            <a:avLst/>
          </a:prstGeom>
          <a:ln w="3175">
            <a:solidFill>
              <a:srgbClr val="000000"/>
            </a:solidFill>
          </a:ln>
        </p:spPr>
        <p:txBody>
          <a:bodyPr vert="horz" wrap="square" lIns="0" tIns="60960" rIns="0" bIns="0" rtlCol="0">
            <a:spAutoFit/>
          </a:bodyPr>
          <a:lstStyle/>
          <a:p>
            <a:pPr marL="160655">
              <a:spcBef>
                <a:spcPts val="480"/>
              </a:spcBef>
            </a:pPr>
            <a:r>
              <a:rPr spc="40">
                <a:latin typeface="HelveticaNeueLTStd-Ex"/>
                <a:cs typeface="HelveticaNeueLTStd-Ex"/>
              </a:rPr>
              <a:t>insert</a:t>
            </a:r>
            <a:endParaRPr>
              <a:latin typeface="HelveticaNeueLTStd-Ex"/>
              <a:cs typeface="HelveticaNeueLTStd-Ex"/>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3174" cy="6858000"/>
          </a:xfrm>
          <a:prstGeom prst="rect">
            <a:avLst/>
          </a:prstGeom>
        </p:spPr>
      </p:pic>
      <p:sp>
        <p:nvSpPr>
          <p:cNvPr id="3" name="object 3"/>
          <p:cNvSpPr/>
          <p:nvPr/>
        </p:nvSpPr>
        <p:spPr>
          <a:xfrm>
            <a:off x="1524000" y="0"/>
            <a:ext cx="9144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FFFFFF">
              <a:alpha val="64999"/>
            </a:srgbClr>
          </a:solidFill>
        </p:spPr>
        <p:txBody>
          <a:bodyPr wrap="square" lIns="0" tIns="0" rIns="0" bIns="0" rtlCol="0"/>
          <a:lstStyle/>
          <a:p>
            <a:endParaRPr/>
          </a:p>
        </p:txBody>
      </p:sp>
      <p:sp>
        <p:nvSpPr>
          <p:cNvPr id="4" name="object 4"/>
          <p:cNvSpPr txBox="1">
            <a:spLocks noGrp="1"/>
          </p:cNvSpPr>
          <p:nvPr>
            <p:ph type="title"/>
          </p:nvPr>
        </p:nvSpPr>
        <p:spPr>
          <a:xfrm>
            <a:off x="2264714" y="3010501"/>
            <a:ext cx="7663180" cy="741680"/>
          </a:xfrm>
          <a:prstGeom prst="rect">
            <a:avLst/>
          </a:prstGeom>
        </p:spPr>
        <p:txBody>
          <a:bodyPr vert="horz" wrap="square" lIns="0" tIns="12700" rIns="0" bIns="0" rtlCol="0" anchor="ctr">
            <a:spAutoFit/>
          </a:bodyPr>
          <a:lstStyle/>
          <a:p>
            <a:pPr marL="12700">
              <a:lnSpc>
                <a:spcPct val="100000"/>
              </a:lnSpc>
              <a:spcBef>
                <a:spcPts val="100"/>
              </a:spcBef>
              <a:tabLst>
                <a:tab pos="2774950" algn="l"/>
                <a:tab pos="5438140" algn="l"/>
              </a:tabLst>
            </a:pPr>
            <a:r>
              <a:rPr sz="4700" spc="-10">
                <a:latin typeface="HelveticaNeueLT Std Thin Ext" panose="020B0404020202020204" pitchFamily="34" charset="0"/>
              </a:rPr>
              <a:t>exclusive</a:t>
            </a:r>
            <a:r>
              <a:rPr sz="4700">
                <a:latin typeface="HelveticaNeueLT Std Thin Ext" panose="020B0404020202020204" pitchFamily="34" charset="0"/>
              </a:rPr>
              <a:t>	</a:t>
            </a:r>
            <a:r>
              <a:rPr sz="4700" spc="-10">
                <a:latin typeface="HelveticaNeueLT Std Thin Ext" panose="020B0404020202020204" pitchFamily="34" charset="0"/>
              </a:rPr>
              <a:t>business</a:t>
            </a:r>
            <a:r>
              <a:rPr sz="4700">
                <a:latin typeface="HelveticaNeueLT Std Thin Ext" panose="020B0404020202020204" pitchFamily="34" charset="0"/>
              </a:rPr>
              <a:t>	</a:t>
            </a:r>
            <a:r>
              <a:rPr sz="4700" spc="-10">
                <a:latin typeface="HelveticaNeueLT Std Thin Ext" panose="020B0404020202020204" pitchFamily="34" charset="0"/>
              </a:rPr>
              <a:t>support</a:t>
            </a:r>
            <a:endParaRPr sz="4700">
              <a:latin typeface="HelveticaNeueLT Std Thin Ext" panose="020B04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24001" y="279874"/>
            <a:ext cx="9143999" cy="689932"/>
          </a:xfrm>
          <a:prstGeom prst="rect">
            <a:avLst/>
          </a:prstGeom>
        </p:spPr>
        <p:txBody>
          <a:bodyPr vert="horz" wrap="square" lIns="0" tIns="12700" rIns="0" bIns="0" rtlCol="0" anchor="ctr">
            <a:spAutoFit/>
          </a:bodyPr>
          <a:lstStyle/>
          <a:p>
            <a:pPr marL="1301750">
              <a:lnSpc>
                <a:spcPct val="100000"/>
              </a:lnSpc>
              <a:spcBef>
                <a:spcPts val="100"/>
              </a:spcBef>
            </a:pPr>
            <a:r>
              <a:rPr lang="en-US">
                <a:latin typeface="HelveticaNeueLT Std Thin Ext" panose="020B0404020202020204" pitchFamily="34" charset="0"/>
              </a:rPr>
              <a:t>overview</a:t>
            </a:r>
            <a:r>
              <a:rPr>
                <a:latin typeface="HelveticaNeueLT Std Thin Ext" panose="020B0404020202020204" pitchFamily="34" charset="0"/>
              </a:rPr>
              <a:t> of </a:t>
            </a:r>
            <a:r>
              <a:rPr spc="-10">
                <a:latin typeface="HelveticaNeueLT Std Thin Ext" panose="020B0404020202020204" pitchFamily="34" charset="0"/>
              </a:rPr>
              <a:t>tools/support</a:t>
            </a:r>
          </a:p>
        </p:txBody>
      </p:sp>
      <p:sp>
        <p:nvSpPr>
          <p:cNvPr id="3" name="object 3"/>
          <p:cNvSpPr txBox="1"/>
          <p:nvPr/>
        </p:nvSpPr>
        <p:spPr>
          <a:xfrm>
            <a:off x="2317203" y="1319275"/>
            <a:ext cx="3596004" cy="225062"/>
          </a:xfrm>
          <a:prstGeom prst="rect">
            <a:avLst/>
          </a:prstGeom>
          <a:solidFill>
            <a:srgbClr val="000000"/>
          </a:solidFill>
        </p:spPr>
        <p:txBody>
          <a:bodyPr vert="horz" wrap="square" lIns="0" tIns="40005" rIns="0" bIns="0" rtlCol="0">
            <a:spAutoFit/>
          </a:bodyPr>
          <a:lstStyle/>
          <a:p>
            <a:pPr marL="1003300">
              <a:spcBef>
                <a:spcPts val="315"/>
              </a:spcBef>
            </a:pPr>
            <a:r>
              <a:rPr sz="1200" spc="-10">
                <a:solidFill>
                  <a:srgbClr val="FFFFFF"/>
                </a:solidFill>
                <a:latin typeface="HelveticaNeueLT Std Thin Ext" panose="020B0404020202020204" pitchFamily="34" charset="0"/>
              </a:rPr>
              <a:t>building your business</a:t>
            </a:r>
          </a:p>
        </p:txBody>
      </p:sp>
      <p:sp>
        <p:nvSpPr>
          <p:cNvPr id="4" name="object 4"/>
          <p:cNvSpPr txBox="1"/>
          <p:nvPr/>
        </p:nvSpPr>
        <p:spPr>
          <a:xfrm>
            <a:off x="6185904" y="1319275"/>
            <a:ext cx="3732529" cy="225062"/>
          </a:xfrm>
          <a:prstGeom prst="rect">
            <a:avLst/>
          </a:prstGeom>
          <a:solidFill>
            <a:srgbClr val="000000"/>
          </a:solidFill>
        </p:spPr>
        <p:txBody>
          <a:bodyPr vert="horz" wrap="square" lIns="0" tIns="40005" rIns="0" bIns="0" rtlCol="0">
            <a:spAutoFit/>
          </a:bodyPr>
          <a:lstStyle/>
          <a:p>
            <a:pPr marL="1003300">
              <a:spcBef>
                <a:spcPts val="315"/>
              </a:spcBef>
            </a:pPr>
            <a:r>
              <a:rPr sz="1200" spc="-10">
                <a:solidFill>
                  <a:srgbClr val="FFFFFF"/>
                </a:solidFill>
                <a:latin typeface="HelveticaNeueLT Std Thin Ext" panose="020B0404020202020204" pitchFamily="34" charset="0"/>
              </a:rPr>
              <a:t>digital &amp; social communications</a:t>
            </a:r>
          </a:p>
        </p:txBody>
      </p:sp>
      <p:sp>
        <p:nvSpPr>
          <p:cNvPr id="5" name="object 5"/>
          <p:cNvSpPr txBox="1"/>
          <p:nvPr/>
        </p:nvSpPr>
        <p:spPr>
          <a:xfrm>
            <a:off x="7552569" y="2418232"/>
            <a:ext cx="999490" cy="166712"/>
          </a:xfrm>
          <a:prstGeom prst="rect">
            <a:avLst/>
          </a:prstGeom>
        </p:spPr>
        <p:txBody>
          <a:bodyPr vert="horz" wrap="square" lIns="0" tIns="12700" rIns="0" bIns="0" rtlCol="0">
            <a:spAutoFit/>
          </a:bodyPr>
          <a:lstStyle/>
          <a:p>
            <a:pPr marL="12700">
              <a:spcBef>
                <a:spcPts val="100"/>
              </a:spcBef>
            </a:pPr>
            <a:r>
              <a:rPr sz="1000">
                <a:latin typeface="HelveticaNeue-ThinExt"/>
                <a:cs typeface="HelveticaNeue-ThinExt"/>
              </a:rPr>
              <a:t>digital media </a:t>
            </a:r>
            <a:r>
              <a:rPr sz="1000" spc="-20">
                <a:latin typeface="HelveticaNeue-ThinExt"/>
                <a:cs typeface="HelveticaNeue-ThinExt"/>
              </a:rPr>
              <a:t>kits</a:t>
            </a:r>
            <a:endParaRPr sz="1000">
              <a:latin typeface="HelveticaNeue-ThinExt"/>
              <a:cs typeface="HelveticaNeue-ThinExt"/>
            </a:endParaRPr>
          </a:p>
        </p:txBody>
      </p:sp>
      <p:sp>
        <p:nvSpPr>
          <p:cNvPr id="6" name="object 6"/>
          <p:cNvSpPr txBox="1"/>
          <p:nvPr/>
        </p:nvSpPr>
        <p:spPr>
          <a:xfrm>
            <a:off x="4712087" y="4650257"/>
            <a:ext cx="477520" cy="166712"/>
          </a:xfrm>
          <a:prstGeom prst="rect">
            <a:avLst/>
          </a:prstGeom>
        </p:spPr>
        <p:txBody>
          <a:bodyPr vert="horz" wrap="square" lIns="0" tIns="12700" rIns="0" bIns="0" rtlCol="0">
            <a:spAutoFit/>
          </a:bodyPr>
          <a:lstStyle/>
          <a:p>
            <a:pPr marL="12700">
              <a:spcBef>
                <a:spcPts val="100"/>
              </a:spcBef>
            </a:pPr>
            <a:r>
              <a:rPr sz="1000" spc="-10">
                <a:latin typeface="HelveticaNeue-ThinExt"/>
                <a:cs typeface="HelveticaNeue-ThinExt"/>
              </a:rPr>
              <a:t>summit</a:t>
            </a:r>
            <a:endParaRPr sz="1000">
              <a:latin typeface="HelveticaNeue-ThinExt"/>
              <a:cs typeface="HelveticaNeue-ThinExt"/>
            </a:endParaRPr>
          </a:p>
        </p:txBody>
      </p:sp>
      <p:sp>
        <p:nvSpPr>
          <p:cNvPr id="7" name="object 7"/>
          <p:cNvSpPr txBox="1"/>
          <p:nvPr/>
        </p:nvSpPr>
        <p:spPr>
          <a:xfrm>
            <a:off x="4252475" y="3630701"/>
            <a:ext cx="1243965" cy="166712"/>
          </a:xfrm>
          <a:prstGeom prst="rect">
            <a:avLst/>
          </a:prstGeom>
        </p:spPr>
        <p:txBody>
          <a:bodyPr vert="horz" wrap="square" lIns="0" tIns="12700" rIns="0" bIns="0" rtlCol="0">
            <a:spAutoFit/>
          </a:bodyPr>
          <a:lstStyle/>
          <a:p>
            <a:pPr marL="12700">
              <a:spcBef>
                <a:spcPts val="100"/>
              </a:spcBef>
            </a:pPr>
            <a:r>
              <a:rPr sz="1000">
                <a:latin typeface="HelveticaNeue-ThinExt"/>
                <a:cs typeface="HelveticaNeue-ThinExt"/>
              </a:rPr>
              <a:t>shu artists &amp; </a:t>
            </a:r>
            <a:r>
              <a:rPr sz="1000" spc="-10">
                <a:latin typeface="HelveticaNeue-ThinExt"/>
                <a:cs typeface="HelveticaNeue-ThinExt"/>
              </a:rPr>
              <a:t>senseis</a:t>
            </a:r>
            <a:endParaRPr sz="1000">
              <a:latin typeface="HelveticaNeue-ThinExt"/>
              <a:cs typeface="HelveticaNeue-ThinExt"/>
            </a:endParaRPr>
          </a:p>
        </p:txBody>
      </p:sp>
      <p:sp>
        <p:nvSpPr>
          <p:cNvPr id="8" name="object 8"/>
          <p:cNvSpPr txBox="1"/>
          <p:nvPr/>
        </p:nvSpPr>
        <p:spPr>
          <a:xfrm>
            <a:off x="2551055" y="3630701"/>
            <a:ext cx="1220470" cy="166712"/>
          </a:xfrm>
          <a:prstGeom prst="rect">
            <a:avLst/>
          </a:prstGeom>
        </p:spPr>
        <p:txBody>
          <a:bodyPr vert="horz" wrap="square" lIns="0" tIns="12700" rIns="0" bIns="0" rtlCol="0">
            <a:spAutoFit/>
          </a:bodyPr>
          <a:lstStyle/>
          <a:p>
            <a:pPr marL="12700">
              <a:spcBef>
                <a:spcPts val="100"/>
              </a:spcBef>
            </a:pPr>
            <a:r>
              <a:rPr sz="1000">
                <a:latin typeface="HelveticaNeue-ThinExt"/>
                <a:cs typeface="HelveticaNeue-ThinExt"/>
              </a:rPr>
              <a:t>level loyalty </a:t>
            </a:r>
            <a:r>
              <a:rPr sz="1000" spc="-10">
                <a:latin typeface="HelveticaNeue-ThinExt"/>
                <a:cs typeface="HelveticaNeue-ThinExt"/>
              </a:rPr>
              <a:t>rewards</a:t>
            </a:r>
            <a:endParaRPr sz="1000">
              <a:latin typeface="HelveticaNeue-ThinExt"/>
              <a:cs typeface="HelveticaNeue-ThinExt"/>
            </a:endParaRPr>
          </a:p>
        </p:txBody>
      </p:sp>
      <p:pic>
        <p:nvPicPr>
          <p:cNvPr id="9" name="object 9"/>
          <p:cNvPicPr/>
          <p:nvPr/>
        </p:nvPicPr>
        <p:blipFill>
          <a:blip r:embed="rId2" cstate="print"/>
          <a:stretch>
            <a:fillRect/>
          </a:stretch>
        </p:blipFill>
        <p:spPr>
          <a:xfrm>
            <a:off x="2713163" y="3314245"/>
            <a:ext cx="895808" cy="233749"/>
          </a:xfrm>
          <a:prstGeom prst="rect">
            <a:avLst/>
          </a:prstGeom>
        </p:spPr>
      </p:pic>
      <p:pic>
        <p:nvPicPr>
          <p:cNvPr id="10" name="object 10"/>
          <p:cNvPicPr/>
          <p:nvPr/>
        </p:nvPicPr>
        <p:blipFill>
          <a:blip r:embed="rId3" cstate="print"/>
          <a:stretch>
            <a:fillRect/>
          </a:stretch>
        </p:blipFill>
        <p:spPr>
          <a:xfrm>
            <a:off x="4368356" y="4275316"/>
            <a:ext cx="1164539" cy="234399"/>
          </a:xfrm>
          <a:prstGeom prst="rect">
            <a:avLst/>
          </a:prstGeom>
        </p:spPr>
      </p:pic>
      <p:sp>
        <p:nvSpPr>
          <p:cNvPr id="11" name="object 11"/>
          <p:cNvSpPr/>
          <p:nvPr/>
        </p:nvSpPr>
        <p:spPr>
          <a:xfrm>
            <a:off x="8045628" y="2041423"/>
            <a:ext cx="261620" cy="261620"/>
          </a:xfrm>
          <a:custGeom>
            <a:avLst/>
            <a:gdLst/>
            <a:ahLst/>
            <a:cxnLst/>
            <a:rect l="l" t="t" r="r" b="b"/>
            <a:pathLst>
              <a:path w="261620" h="261619">
                <a:moveTo>
                  <a:pt x="197573" y="131343"/>
                </a:moveTo>
                <a:lnTo>
                  <a:pt x="192405" y="104902"/>
                </a:lnTo>
                <a:lnTo>
                  <a:pt x="180682" y="87071"/>
                </a:lnTo>
                <a:lnTo>
                  <a:pt x="178244" y="83362"/>
                </a:lnTo>
                <a:lnTo>
                  <a:pt x="174002" y="80441"/>
                </a:lnTo>
                <a:lnTo>
                  <a:pt x="174002" y="130619"/>
                </a:lnTo>
                <a:lnTo>
                  <a:pt x="170611" y="147358"/>
                </a:lnTo>
                <a:lnTo>
                  <a:pt x="161277" y="161201"/>
                </a:lnTo>
                <a:lnTo>
                  <a:pt x="147459" y="170586"/>
                </a:lnTo>
                <a:lnTo>
                  <a:pt x="130594" y="174066"/>
                </a:lnTo>
                <a:lnTo>
                  <a:pt x="113741" y="170649"/>
                </a:lnTo>
                <a:lnTo>
                  <a:pt x="99898" y="161302"/>
                </a:lnTo>
                <a:lnTo>
                  <a:pt x="90512" y="147472"/>
                </a:lnTo>
                <a:lnTo>
                  <a:pt x="87045" y="130619"/>
                </a:lnTo>
                <a:lnTo>
                  <a:pt x="90449" y="113753"/>
                </a:lnTo>
                <a:lnTo>
                  <a:pt x="99771" y="99923"/>
                </a:lnTo>
                <a:lnTo>
                  <a:pt x="113601" y="90551"/>
                </a:lnTo>
                <a:lnTo>
                  <a:pt x="130479" y="87071"/>
                </a:lnTo>
                <a:lnTo>
                  <a:pt x="147320" y="90462"/>
                </a:lnTo>
                <a:lnTo>
                  <a:pt x="161163" y="99809"/>
                </a:lnTo>
                <a:lnTo>
                  <a:pt x="170548" y="113639"/>
                </a:lnTo>
                <a:lnTo>
                  <a:pt x="173939" y="130073"/>
                </a:lnTo>
                <a:lnTo>
                  <a:pt x="174002" y="130619"/>
                </a:lnTo>
                <a:lnTo>
                  <a:pt x="174002" y="80441"/>
                </a:lnTo>
                <a:lnTo>
                  <a:pt x="157187" y="68859"/>
                </a:lnTo>
                <a:lnTo>
                  <a:pt x="131318" y="63525"/>
                </a:lnTo>
                <a:lnTo>
                  <a:pt x="104813" y="68694"/>
                </a:lnTo>
                <a:lnTo>
                  <a:pt x="83273" y="82892"/>
                </a:lnTo>
                <a:lnTo>
                  <a:pt x="68795" y="104038"/>
                </a:lnTo>
                <a:lnTo>
                  <a:pt x="63500" y="130073"/>
                </a:lnTo>
                <a:lnTo>
                  <a:pt x="68694" y="156476"/>
                </a:lnTo>
                <a:lnTo>
                  <a:pt x="82943" y="177927"/>
                </a:lnTo>
                <a:lnTo>
                  <a:pt x="104178" y="192341"/>
                </a:lnTo>
                <a:lnTo>
                  <a:pt x="130327" y="197612"/>
                </a:lnTo>
                <a:lnTo>
                  <a:pt x="156464" y="192405"/>
                </a:lnTo>
                <a:lnTo>
                  <a:pt x="177838" y="178193"/>
                </a:lnTo>
                <a:lnTo>
                  <a:pt x="180657" y="174066"/>
                </a:lnTo>
                <a:lnTo>
                  <a:pt x="192252" y="157124"/>
                </a:lnTo>
                <a:lnTo>
                  <a:pt x="197573" y="131343"/>
                </a:lnTo>
                <a:close/>
              </a:path>
              <a:path w="261620" h="261619">
                <a:moveTo>
                  <a:pt x="215976" y="52235"/>
                </a:moveTo>
                <a:lnTo>
                  <a:pt x="209296" y="45288"/>
                </a:lnTo>
                <a:lnTo>
                  <a:pt x="200494" y="45212"/>
                </a:lnTo>
                <a:lnTo>
                  <a:pt x="191655" y="45135"/>
                </a:lnTo>
                <a:lnTo>
                  <a:pt x="184594" y="51930"/>
                </a:lnTo>
                <a:lnTo>
                  <a:pt x="184264" y="69253"/>
                </a:lnTo>
                <a:lnTo>
                  <a:pt x="191363" y="76504"/>
                </a:lnTo>
                <a:lnTo>
                  <a:pt x="208572" y="76809"/>
                </a:lnTo>
                <a:lnTo>
                  <a:pt x="215773" y="69761"/>
                </a:lnTo>
                <a:lnTo>
                  <a:pt x="215976" y="52235"/>
                </a:lnTo>
                <a:close/>
              </a:path>
              <a:path w="261620" h="261619">
                <a:moveTo>
                  <a:pt x="261023" y="147561"/>
                </a:moveTo>
                <a:lnTo>
                  <a:pt x="260972" y="105270"/>
                </a:lnTo>
                <a:lnTo>
                  <a:pt x="259308" y="67017"/>
                </a:lnTo>
                <a:lnTo>
                  <a:pt x="242709" y="25234"/>
                </a:lnTo>
                <a:lnTo>
                  <a:pt x="237985" y="21145"/>
                </a:lnTo>
                <a:lnTo>
                  <a:pt x="237985" y="128447"/>
                </a:lnTo>
                <a:lnTo>
                  <a:pt x="237286" y="159296"/>
                </a:lnTo>
                <a:lnTo>
                  <a:pt x="234962" y="198932"/>
                </a:lnTo>
                <a:lnTo>
                  <a:pt x="206717" y="232689"/>
                </a:lnTo>
                <a:lnTo>
                  <a:pt x="163055" y="237401"/>
                </a:lnTo>
                <a:lnTo>
                  <a:pt x="130581" y="237629"/>
                </a:lnTo>
                <a:lnTo>
                  <a:pt x="98107" y="237363"/>
                </a:lnTo>
                <a:lnTo>
                  <a:pt x="47625" y="229476"/>
                </a:lnTo>
                <a:lnTo>
                  <a:pt x="25361" y="193103"/>
                </a:lnTo>
                <a:lnTo>
                  <a:pt x="23698" y="128181"/>
                </a:lnTo>
                <a:lnTo>
                  <a:pt x="23825" y="113563"/>
                </a:lnTo>
                <a:lnTo>
                  <a:pt x="24625" y="70853"/>
                </a:lnTo>
                <a:lnTo>
                  <a:pt x="51257" y="29705"/>
                </a:lnTo>
                <a:lnTo>
                  <a:pt x="89446" y="23926"/>
                </a:lnTo>
                <a:lnTo>
                  <a:pt x="145237" y="23533"/>
                </a:lnTo>
                <a:lnTo>
                  <a:pt x="146786" y="23533"/>
                </a:lnTo>
                <a:lnTo>
                  <a:pt x="189852" y="25146"/>
                </a:lnTo>
                <a:lnTo>
                  <a:pt x="232067" y="52679"/>
                </a:lnTo>
                <a:lnTo>
                  <a:pt x="237401" y="97536"/>
                </a:lnTo>
                <a:lnTo>
                  <a:pt x="237451" y="128435"/>
                </a:lnTo>
                <a:lnTo>
                  <a:pt x="237985" y="128447"/>
                </a:lnTo>
                <a:lnTo>
                  <a:pt x="237985" y="21145"/>
                </a:lnTo>
                <a:lnTo>
                  <a:pt x="229336" y="13652"/>
                </a:lnTo>
                <a:lnTo>
                  <a:pt x="192201" y="1193"/>
                </a:lnTo>
                <a:lnTo>
                  <a:pt x="132918" y="0"/>
                </a:lnTo>
                <a:lnTo>
                  <a:pt x="94018" y="228"/>
                </a:lnTo>
                <a:lnTo>
                  <a:pt x="39992" y="8864"/>
                </a:lnTo>
                <a:lnTo>
                  <a:pt x="5410" y="48768"/>
                </a:lnTo>
                <a:lnTo>
                  <a:pt x="241" y="89408"/>
                </a:lnTo>
                <a:lnTo>
                  <a:pt x="0" y="147561"/>
                </a:lnTo>
                <a:lnTo>
                  <a:pt x="203" y="166928"/>
                </a:lnTo>
                <a:lnTo>
                  <a:pt x="6985" y="217119"/>
                </a:lnTo>
                <a:lnTo>
                  <a:pt x="34353" y="249110"/>
                </a:lnTo>
                <a:lnTo>
                  <a:pt x="77533" y="260413"/>
                </a:lnTo>
                <a:lnTo>
                  <a:pt x="130429" y="261391"/>
                </a:lnTo>
                <a:lnTo>
                  <a:pt x="130429" y="261023"/>
                </a:lnTo>
                <a:lnTo>
                  <a:pt x="148742" y="261150"/>
                </a:lnTo>
                <a:lnTo>
                  <a:pt x="157899" y="261137"/>
                </a:lnTo>
                <a:lnTo>
                  <a:pt x="162699" y="261023"/>
                </a:lnTo>
                <a:lnTo>
                  <a:pt x="167043" y="260921"/>
                </a:lnTo>
                <a:lnTo>
                  <a:pt x="221081" y="252260"/>
                </a:lnTo>
                <a:lnTo>
                  <a:pt x="240296" y="237629"/>
                </a:lnTo>
                <a:lnTo>
                  <a:pt x="247408" y="229425"/>
                </a:lnTo>
                <a:lnTo>
                  <a:pt x="259905" y="192227"/>
                </a:lnTo>
                <a:lnTo>
                  <a:pt x="260832" y="170586"/>
                </a:lnTo>
                <a:lnTo>
                  <a:pt x="261023" y="147561"/>
                </a:lnTo>
                <a:close/>
              </a:path>
            </a:pathLst>
          </a:custGeom>
          <a:solidFill>
            <a:srgbClr val="000000"/>
          </a:solidFill>
        </p:spPr>
        <p:txBody>
          <a:bodyPr wrap="square" lIns="0" tIns="0" rIns="0" bIns="0" rtlCol="0"/>
          <a:lstStyle/>
          <a:p>
            <a:endParaRPr/>
          </a:p>
        </p:txBody>
      </p:sp>
      <p:sp>
        <p:nvSpPr>
          <p:cNvPr id="12" name="object 12"/>
          <p:cNvSpPr/>
          <p:nvPr/>
        </p:nvSpPr>
        <p:spPr>
          <a:xfrm>
            <a:off x="7339027" y="2038742"/>
            <a:ext cx="128905" cy="264795"/>
          </a:xfrm>
          <a:custGeom>
            <a:avLst/>
            <a:gdLst/>
            <a:ahLst/>
            <a:cxnLst/>
            <a:rect l="l" t="t" r="r" b="b"/>
            <a:pathLst>
              <a:path w="128904" h="264794">
                <a:moveTo>
                  <a:pt x="96875" y="0"/>
                </a:moveTo>
                <a:lnTo>
                  <a:pt x="68022" y="4770"/>
                </a:lnTo>
                <a:lnTo>
                  <a:pt x="48096" y="17516"/>
                </a:lnTo>
                <a:lnTo>
                  <a:pt x="36544" y="35886"/>
                </a:lnTo>
                <a:lnTo>
                  <a:pt x="32816" y="57530"/>
                </a:lnTo>
                <a:lnTo>
                  <a:pt x="32816" y="95707"/>
                </a:lnTo>
                <a:lnTo>
                  <a:pt x="0" y="95707"/>
                </a:lnTo>
                <a:lnTo>
                  <a:pt x="0" y="140398"/>
                </a:lnTo>
                <a:lnTo>
                  <a:pt x="32816" y="140398"/>
                </a:lnTo>
                <a:lnTo>
                  <a:pt x="32816" y="264515"/>
                </a:lnTo>
                <a:lnTo>
                  <a:pt x="80073" y="264515"/>
                </a:lnTo>
                <a:lnTo>
                  <a:pt x="80073" y="140398"/>
                </a:lnTo>
                <a:lnTo>
                  <a:pt x="126453" y="140398"/>
                </a:lnTo>
                <a:lnTo>
                  <a:pt x="128562" y="95707"/>
                </a:lnTo>
                <a:lnTo>
                  <a:pt x="80073" y="95707"/>
                </a:lnTo>
                <a:lnTo>
                  <a:pt x="80073" y="63068"/>
                </a:lnTo>
                <a:lnTo>
                  <a:pt x="80727" y="54787"/>
                </a:lnTo>
                <a:lnTo>
                  <a:pt x="83375" y="48580"/>
                </a:lnTo>
                <a:lnTo>
                  <a:pt x="89042" y="44683"/>
                </a:lnTo>
                <a:lnTo>
                  <a:pt x="98755" y="43332"/>
                </a:lnTo>
                <a:lnTo>
                  <a:pt x="127279" y="43459"/>
                </a:lnTo>
                <a:lnTo>
                  <a:pt x="128333" y="1727"/>
                </a:lnTo>
                <a:lnTo>
                  <a:pt x="109420" y="269"/>
                </a:lnTo>
                <a:lnTo>
                  <a:pt x="96875" y="0"/>
                </a:lnTo>
                <a:close/>
              </a:path>
            </a:pathLst>
          </a:custGeom>
          <a:solidFill>
            <a:srgbClr val="000000"/>
          </a:solidFill>
        </p:spPr>
        <p:txBody>
          <a:bodyPr wrap="square" lIns="0" tIns="0" rIns="0" bIns="0" rtlCol="0"/>
          <a:lstStyle/>
          <a:p>
            <a:endParaRPr/>
          </a:p>
        </p:txBody>
      </p:sp>
      <p:pic>
        <p:nvPicPr>
          <p:cNvPr id="13" name="object 13"/>
          <p:cNvPicPr/>
          <p:nvPr/>
        </p:nvPicPr>
        <p:blipFill>
          <a:blip r:embed="rId4" cstate="print"/>
          <a:stretch>
            <a:fillRect/>
          </a:stretch>
        </p:blipFill>
        <p:spPr>
          <a:xfrm>
            <a:off x="7629884" y="2054338"/>
            <a:ext cx="244855" cy="244843"/>
          </a:xfrm>
          <a:prstGeom prst="rect">
            <a:avLst/>
          </a:prstGeom>
        </p:spPr>
      </p:pic>
      <p:sp>
        <p:nvSpPr>
          <p:cNvPr id="14" name="object 14"/>
          <p:cNvSpPr/>
          <p:nvPr/>
        </p:nvSpPr>
        <p:spPr>
          <a:xfrm>
            <a:off x="8459659" y="2082374"/>
            <a:ext cx="264795" cy="215265"/>
          </a:xfrm>
          <a:custGeom>
            <a:avLst/>
            <a:gdLst/>
            <a:ahLst/>
            <a:cxnLst/>
            <a:rect l="l" t="t" r="r" b="b"/>
            <a:pathLst>
              <a:path w="264795" h="215264">
                <a:moveTo>
                  <a:pt x="183324" y="0"/>
                </a:moveTo>
                <a:lnTo>
                  <a:pt x="162180" y="4268"/>
                </a:lnTo>
                <a:lnTo>
                  <a:pt x="144910" y="15911"/>
                </a:lnTo>
                <a:lnTo>
                  <a:pt x="133264" y="33180"/>
                </a:lnTo>
                <a:lnTo>
                  <a:pt x="128993" y="54330"/>
                </a:lnTo>
                <a:lnTo>
                  <a:pt x="128993" y="58585"/>
                </a:lnTo>
                <a:lnTo>
                  <a:pt x="129476" y="62725"/>
                </a:lnTo>
                <a:lnTo>
                  <a:pt x="130403" y="66700"/>
                </a:lnTo>
                <a:lnTo>
                  <a:pt x="97628" y="61500"/>
                </a:lnTo>
                <a:lnTo>
                  <a:pt x="67535" y="49799"/>
                </a:lnTo>
                <a:lnTo>
                  <a:pt x="40885" y="32360"/>
                </a:lnTo>
                <a:lnTo>
                  <a:pt x="18440" y="9944"/>
                </a:lnTo>
                <a:lnTo>
                  <a:pt x="15314" y="16198"/>
                </a:lnTo>
                <a:lnTo>
                  <a:pt x="13006" y="22879"/>
                </a:lnTo>
                <a:lnTo>
                  <a:pt x="11577" y="29921"/>
                </a:lnTo>
                <a:lnTo>
                  <a:pt x="11087" y="37261"/>
                </a:lnTo>
                <a:lnTo>
                  <a:pt x="12812" y="50907"/>
                </a:lnTo>
                <a:lnTo>
                  <a:pt x="17702" y="63282"/>
                </a:lnTo>
                <a:lnTo>
                  <a:pt x="25322" y="73950"/>
                </a:lnTo>
                <a:lnTo>
                  <a:pt x="35242" y="82473"/>
                </a:lnTo>
                <a:lnTo>
                  <a:pt x="28673" y="81865"/>
                </a:lnTo>
                <a:lnTo>
                  <a:pt x="22352" y="80495"/>
                </a:lnTo>
                <a:lnTo>
                  <a:pt x="16325" y="78416"/>
                </a:lnTo>
                <a:lnTo>
                  <a:pt x="10642" y="75679"/>
                </a:lnTo>
                <a:lnTo>
                  <a:pt x="13955" y="95087"/>
                </a:lnTo>
                <a:lnTo>
                  <a:pt x="23109" y="110993"/>
                </a:lnTo>
                <a:lnTo>
                  <a:pt x="36922" y="122901"/>
                </a:lnTo>
                <a:lnTo>
                  <a:pt x="54216" y="129628"/>
                </a:lnTo>
                <a:lnTo>
                  <a:pt x="49657" y="130873"/>
                </a:lnTo>
                <a:lnTo>
                  <a:pt x="44856" y="131533"/>
                </a:lnTo>
                <a:lnTo>
                  <a:pt x="36398" y="131533"/>
                </a:lnTo>
                <a:lnTo>
                  <a:pt x="32994" y="131190"/>
                </a:lnTo>
                <a:lnTo>
                  <a:pt x="29679" y="130555"/>
                </a:lnTo>
                <a:lnTo>
                  <a:pt x="37180" y="145491"/>
                </a:lnTo>
                <a:lnTo>
                  <a:pt x="48729" y="157346"/>
                </a:lnTo>
                <a:lnTo>
                  <a:pt x="63441" y="165238"/>
                </a:lnTo>
                <a:lnTo>
                  <a:pt x="80429" y="168287"/>
                </a:lnTo>
                <a:lnTo>
                  <a:pt x="65623" y="178066"/>
                </a:lnTo>
                <a:lnTo>
                  <a:pt x="49269" y="185377"/>
                </a:lnTo>
                <a:lnTo>
                  <a:pt x="31630" y="189956"/>
                </a:lnTo>
                <a:lnTo>
                  <a:pt x="12966" y="191541"/>
                </a:lnTo>
                <a:lnTo>
                  <a:pt x="8572" y="191541"/>
                </a:lnTo>
                <a:lnTo>
                  <a:pt x="0" y="190779"/>
                </a:lnTo>
                <a:lnTo>
                  <a:pt x="18840" y="201092"/>
                </a:lnTo>
                <a:lnTo>
                  <a:pt x="39150" y="208761"/>
                </a:lnTo>
                <a:lnTo>
                  <a:pt x="60704" y="213541"/>
                </a:lnTo>
                <a:lnTo>
                  <a:pt x="83273" y="215188"/>
                </a:lnTo>
                <a:lnTo>
                  <a:pt x="137718" y="206005"/>
                </a:lnTo>
                <a:lnTo>
                  <a:pt x="180845" y="181456"/>
                </a:lnTo>
                <a:lnTo>
                  <a:pt x="212206" y="146043"/>
                </a:lnTo>
                <a:lnTo>
                  <a:pt x="231351" y="104267"/>
                </a:lnTo>
                <a:lnTo>
                  <a:pt x="237832" y="60629"/>
                </a:lnTo>
                <a:lnTo>
                  <a:pt x="237680" y="53593"/>
                </a:lnTo>
                <a:lnTo>
                  <a:pt x="245365" y="47502"/>
                </a:lnTo>
                <a:lnTo>
                  <a:pt x="252479" y="40749"/>
                </a:lnTo>
                <a:lnTo>
                  <a:pt x="258968" y="33389"/>
                </a:lnTo>
                <a:lnTo>
                  <a:pt x="264782" y="25476"/>
                </a:lnTo>
                <a:lnTo>
                  <a:pt x="257343" y="28449"/>
                </a:lnTo>
                <a:lnTo>
                  <a:pt x="249651" y="30878"/>
                </a:lnTo>
                <a:lnTo>
                  <a:pt x="241724" y="32743"/>
                </a:lnTo>
                <a:lnTo>
                  <a:pt x="233578" y="34023"/>
                </a:lnTo>
                <a:lnTo>
                  <a:pt x="241472" y="28278"/>
                </a:lnTo>
                <a:lnTo>
                  <a:pt x="248208" y="21237"/>
                </a:lnTo>
                <a:lnTo>
                  <a:pt x="253602" y="13077"/>
                </a:lnTo>
                <a:lnTo>
                  <a:pt x="257467" y="3975"/>
                </a:lnTo>
                <a:lnTo>
                  <a:pt x="249391" y="8317"/>
                </a:lnTo>
                <a:lnTo>
                  <a:pt x="240925" y="11985"/>
                </a:lnTo>
                <a:lnTo>
                  <a:pt x="232106" y="14944"/>
                </a:lnTo>
                <a:lnTo>
                  <a:pt x="222973" y="17157"/>
                </a:lnTo>
                <a:lnTo>
                  <a:pt x="214796" y="10024"/>
                </a:lnTo>
                <a:lnTo>
                  <a:pt x="205292" y="4621"/>
                </a:lnTo>
                <a:lnTo>
                  <a:pt x="194716" y="1196"/>
                </a:lnTo>
                <a:lnTo>
                  <a:pt x="183324" y="0"/>
                </a:lnTo>
                <a:close/>
              </a:path>
            </a:pathLst>
          </a:custGeom>
          <a:solidFill>
            <a:srgbClr val="000000"/>
          </a:solidFill>
        </p:spPr>
        <p:txBody>
          <a:bodyPr wrap="square" lIns="0" tIns="0" rIns="0" bIns="0" rtlCol="0"/>
          <a:lstStyle/>
          <a:p>
            <a:endParaRPr/>
          </a:p>
        </p:txBody>
      </p:sp>
      <p:sp>
        <p:nvSpPr>
          <p:cNvPr id="15" name="object 15"/>
          <p:cNvSpPr txBox="1"/>
          <p:nvPr/>
        </p:nvSpPr>
        <p:spPr>
          <a:xfrm>
            <a:off x="7148756" y="5230548"/>
            <a:ext cx="2027249" cy="166712"/>
          </a:xfrm>
          <a:prstGeom prst="rect">
            <a:avLst/>
          </a:prstGeom>
        </p:spPr>
        <p:txBody>
          <a:bodyPr vert="horz" wrap="square" lIns="0" tIns="12700" rIns="0" bIns="0" rtlCol="0">
            <a:spAutoFit/>
          </a:bodyPr>
          <a:lstStyle/>
          <a:p>
            <a:pPr marL="12700">
              <a:spcBef>
                <a:spcPts val="100"/>
              </a:spcBef>
            </a:pPr>
            <a:r>
              <a:rPr lang="en-US" sz="1000">
                <a:latin typeface="HelveticaNeue-ThinExt"/>
                <a:cs typeface="HelveticaNeue-ThinExt"/>
              </a:rPr>
              <a:t>digital product knowledge guide</a:t>
            </a:r>
            <a:endParaRPr sz="1000">
              <a:latin typeface="HelveticaNeue-ThinExt"/>
              <a:cs typeface="HelveticaNeue-ThinExt"/>
            </a:endParaRPr>
          </a:p>
        </p:txBody>
      </p:sp>
      <p:sp>
        <p:nvSpPr>
          <p:cNvPr id="16" name="object 16"/>
          <p:cNvSpPr txBox="1"/>
          <p:nvPr/>
        </p:nvSpPr>
        <p:spPr>
          <a:xfrm>
            <a:off x="4100579" y="5682103"/>
            <a:ext cx="1699260" cy="166712"/>
          </a:xfrm>
          <a:prstGeom prst="rect">
            <a:avLst/>
          </a:prstGeom>
        </p:spPr>
        <p:txBody>
          <a:bodyPr vert="horz" wrap="square" lIns="0" tIns="12700" rIns="0" bIns="0" rtlCol="0">
            <a:spAutoFit/>
          </a:bodyPr>
          <a:lstStyle/>
          <a:p>
            <a:pPr marL="12700">
              <a:spcBef>
                <a:spcPts val="100"/>
              </a:spcBef>
            </a:pPr>
            <a:r>
              <a:rPr sz="1000" spc="-10">
                <a:latin typeface="HelveticaNeue-ThinExt"/>
                <a:cs typeface="HelveticaNeue-ThinExt"/>
              </a:rPr>
              <a:t>merchandising</a:t>
            </a:r>
            <a:r>
              <a:rPr sz="1000" spc="-35">
                <a:latin typeface="HelveticaNeue-ThinExt"/>
                <a:cs typeface="HelveticaNeue-ThinExt"/>
              </a:rPr>
              <a:t> </a:t>
            </a:r>
            <a:r>
              <a:rPr sz="1000">
                <a:latin typeface="HelveticaNeue-ThinExt"/>
                <a:cs typeface="HelveticaNeue-ThinExt"/>
              </a:rPr>
              <a:t>and</a:t>
            </a:r>
            <a:r>
              <a:rPr sz="1000" spc="-25">
                <a:latin typeface="HelveticaNeue-ThinExt"/>
                <a:cs typeface="HelveticaNeue-ThinExt"/>
              </a:rPr>
              <a:t> </a:t>
            </a:r>
            <a:r>
              <a:rPr sz="1000" spc="-10">
                <a:latin typeface="HelveticaNeue-ThinExt"/>
                <a:cs typeface="HelveticaNeue-ThinExt"/>
              </a:rPr>
              <a:t>samples</a:t>
            </a:r>
            <a:endParaRPr sz="1000">
              <a:latin typeface="HelveticaNeue-ThinExt"/>
              <a:cs typeface="HelveticaNeue-ThinExt"/>
            </a:endParaRPr>
          </a:p>
        </p:txBody>
      </p:sp>
      <p:sp>
        <p:nvSpPr>
          <p:cNvPr id="17" name="object 17"/>
          <p:cNvSpPr txBox="1"/>
          <p:nvPr/>
        </p:nvSpPr>
        <p:spPr>
          <a:xfrm>
            <a:off x="2493775" y="5681722"/>
            <a:ext cx="1333500" cy="330200"/>
          </a:xfrm>
          <a:prstGeom prst="rect">
            <a:avLst/>
          </a:prstGeom>
        </p:spPr>
        <p:txBody>
          <a:bodyPr vert="horz" wrap="square" lIns="0" tIns="12700" rIns="0" bIns="0" rtlCol="0">
            <a:spAutoFit/>
          </a:bodyPr>
          <a:lstStyle/>
          <a:p>
            <a:pPr marL="435609" marR="5080" indent="-423545">
              <a:spcBef>
                <a:spcPts val="100"/>
              </a:spcBef>
            </a:pPr>
            <a:r>
              <a:rPr sz="1000">
                <a:latin typeface="HelveticaNeue-ThinExt"/>
                <a:cs typeface="HelveticaNeue-ThinExt"/>
              </a:rPr>
              <a:t>back</a:t>
            </a:r>
            <a:r>
              <a:rPr sz="1000" spc="-30">
                <a:latin typeface="HelveticaNeue-ThinExt"/>
                <a:cs typeface="HelveticaNeue-ThinExt"/>
              </a:rPr>
              <a:t> </a:t>
            </a:r>
            <a:r>
              <a:rPr sz="1000" spc="-10">
                <a:latin typeface="HelveticaNeue-ThinExt"/>
                <a:cs typeface="HelveticaNeue-ThinExt"/>
              </a:rPr>
              <a:t>bar/stylist</a:t>
            </a:r>
            <a:r>
              <a:rPr sz="1000" spc="-30">
                <a:latin typeface="HelveticaNeue-ThinExt"/>
                <a:cs typeface="HelveticaNeue-ThinExt"/>
              </a:rPr>
              <a:t> </a:t>
            </a:r>
            <a:r>
              <a:rPr sz="1000" spc="-20">
                <a:latin typeface="HelveticaNeue-ThinExt"/>
                <a:cs typeface="HelveticaNeue-ThinExt"/>
              </a:rPr>
              <a:t>station </a:t>
            </a:r>
            <a:r>
              <a:rPr sz="1000" spc="-10">
                <a:latin typeface="HelveticaNeue-ThinExt"/>
                <a:cs typeface="HelveticaNeue-ThinExt"/>
              </a:rPr>
              <a:t>support</a:t>
            </a:r>
            <a:endParaRPr sz="1000">
              <a:latin typeface="HelveticaNeue-ThinExt"/>
              <a:cs typeface="HelveticaNeue-ThinExt"/>
            </a:endParaRPr>
          </a:p>
        </p:txBody>
      </p:sp>
      <p:grpSp>
        <p:nvGrpSpPr>
          <p:cNvPr id="18" name="object 18"/>
          <p:cNvGrpSpPr/>
          <p:nvPr/>
        </p:nvGrpSpPr>
        <p:grpSpPr>
          <a:xfrm>
            <a:off x="4470401" y="5063953"/>
            <a:ext cx="1106805" cy="610235"/>
            <a:chOff x="2946400" y="5063952"/>
            <a:chExt cx="1106805" cy="610235"/>
          </a:xfrm>
        </p:grpSpPr>
        <p:pic>
          <p:nvPicPr>
            <p:cNvPr id="19" name="object 19"/>
            <p:cNvPicPr/>
            <p:nvPr/>
          </p:nvPicPr>
          <p:blipFill>
            <a:blip r:embed="rId5" cstate="print"/>
            <a:stretch>
              <a:fillRect/>
            </a:stretch>
          </p:blipFill>
          <p:spPr>
            <a:xfrm>
              <a:off x="2946400" y="5063952"/>
              <a:ext cx="611550" cy="609919"/>
            </a:xfrm>
            <a:prstGeom prst="rect">
              <a:avLst/>
            </a:prstGeom>
          </p:spPr>
        </p:pic>
        <p:pic>
          <p:nvPicPr>
            <p:cNvPr id="20" name="object 20"/>
            <p:cNvPicPr/>
            <p:nvPr/>
          </p:nvPicPr>
          <p:blipFill>
            <a:blip r:embed="rId6" cstate="print"/>
            <a:stretch>
              <a:fillRect/>
            </a:stretch>
          </p:blipFill>
          <p:spPr>
            <a:xfrm>
              <a:off x="3479800" y="5105400"/>
              <a:ext cx="572922" cy="506234"/>
            </a:xfrm>
            <a:prstGeom prst="rect">
              <a:avLst/>
            </a:prstGeom>
          </p:spPr>
        </p:pic>
      </p:grpSp>
      <p:sp>
        <p:nvSpPr>
          <p:cNvPr id="21" name="object 21"/>
          <p:cNvSpPr txBox="1"/>
          <p:nvPr/>
        </p:nvSpPr>
        <p:spPr>
          <a:xfrm>
            <a:off x="4648200" y="2603879"/>
            <a:ext cx="469900" cy="166712"/>
          </a:xfrm>
          <a:prstGeom prst="rect">
            <a:avLst/>
          </a:prstGeom>
        </p:spPr>
        <p:txBody>
          <a:bodyPr vert="horz" wrap="square" lIns="0" tIns="12700" rIns="0" bIns="0" rtlCol="0">
            <a:spAutoFit/>
          </a:bodyPr>
          <a:lstStyle/>
          <a:p>
            <a:pPr marL="12700">
              <a:spcBef>
                <a:spcPts val="100"/>
              </a:spcBef>
            </a:pPr>
            <a:r>
              <a:rPr sz="1000" spc="-10">
                <a:latin typeface="HelveticaNeue-ThinExt"/>
                <a:cs typeface="HelveticaNeue-ThinExt"/>
              </a:rPr>
              <a:t>access</a:t>
            </a:r>
            <a:endParaRPr sz="1000">
              <a:latin typeface="HelveticaNeue-ThinExt"/>
              <a:cs typeface="HelveticaNeue-ThinExt"/>
            </a:endParaRPr>
          </a:p>
        </p:txBody>
      </p:sp>
      <p:pic>
        <p:nvPicPr>
          <p:cNvPr id="22" name="object 22"/>
          <p:cNvPicPr/>
          <p:nvPr/>
        </p:nvPicPr>
        <p:blipFill>
          <a:blip r:embed="rId7" cstate="print"/>
          <a:stretch>
            <a:fillRect/>
          </a:stretch>
        </p:blipFill>
        <p:spPr>
          <a:xfrm>
            <a:off x="4597706" y="2052546"/>
            <a:ext cx="610915" cy="493395"/>
          </a:xfrm>
          <a:prstGeom prst="rect">
            <a:avLst/>
          </a:prstGeom>
        </p:spPr>
      </p:pic>
      <p:sp>
        <p:nvSpPr>
          <p:cNvPr id="23" name="object 23"/>
          <p:cNvSpPr/>
          <p:nvPr/>
        </p:nvSpPr>
        <p:spPr>
          <a:xfrm>
            <a:off x="2893174" y="2039187"/>
            <a:ext cx="519430" cy="476250"/>
          </a:xfrm>
          <a:custGeom>
            <a:avLst/>
            <a:gdLst/>
            <a:ahLst/>
            <a:cxnLst/>
            <a:rect l="l" t="t" r="r" b="b"/>
            <a:pathLst>
              <a:path w="519430" h="476250">
                <a:moveTo>
                  <a:pt x="294551" y="335470"/>
                </a:moveTo>
                <a:lnTo>
                  <a:pt x="224459" y="335470"/>
                </a:lnTo>
                <a:lnTo>
                  <a:pt x="224459" y="342557"/>
                </a:lnTo>
                <a:lnTo>
                  <a:pt x="294551" y="342557"/>
                </a:lnTo>
                <a:lnTo>
                  <a:pt x="294551" y="335470"/>
                </a:lnTo>
                <a:close/>
              </a:path>
              <a:path w="519430" h="476250">
                <a:moveTo>
                  <a:pt x="519023" y="22631"/>
                </a:moveTo>
                <a:lnTo>
                  <a:pt x="517232" y="13830"/>
                </a:lnTo>
                <a:lnTo>
                  <a:pt x="512699" y="7099"/>
                </a:lnTo>
                <a:lnTo>
                  <a:pt x="512381" y="6629"/>
                </a:lnTo>
                <a:lnTo>
                  <a:pt x="511937" y="6337"/>
                </a:lnTo>
                <a:lnTo>
                  <a:pt x="511937" y="14058"/>
                </a:lnTo>
                <a:lnTo>
                  <a:pt x="511937" y="294678"/>
                </a:lnTo>
                <a:lnTo>
                  <a:pt x="511937" y="301764"/>
                </a:lnTo>
                <a:lnTo>
                  <a:pt x="511937" y="369849"/>
                </a:lnTo>
                <a:lnTo>
                  <a:pt x="504964" y="376809"/>
                </a:lnTo>
                <a:lnTo>
                  <a:pt x="14058" y="376809"/>
                </a:lnTo>
                <a:lnTo>
                  <a:pt x="7086" y="369849"/>
                </a:lnTo>
                <a:lnTo>
                  <a:pt x="7086" y="301764"/>
                </a:lnTo>
                <a:lnTo>
                  <a:pt x="511937" y="301764"/>
                </a:lnTo>
                <a:lnTo>
                  <a:pt x="511937" y="294678"/>
                </a:lnTo>
                <a:lnTo>
                  <a:pt x="7086" y="294678"/>
                </a:lnTo>
                <a:lnTo>
                  <a:pt x="7086" y="14058"/>
                </a:lnTo>
                <a:lnTo>
                  <a:pt x="14058" y="7099"/>
                </a:lnTo>
                <a:lnTo>
                  <a:pt x="504964" y="7099"/>
                </a:lnTo>
                <a:lnTo>
                  <a:pt x="511937" y="14058"/>
                </a:lnTo>
                <a:lnTo>
                  <a:pt x="511937" y="6337"/>
                </a:lnTo>
                <a:lnTo>
                  <a:pt x="505193" y="1778"/>
                </a:lnTo>
                <a:lnTo>
                  <a:pt x="496392" y="0"/>
                </a:lnTo>
                <a:lnTo>
                  <a:pt x="22618" y="0"/>
                </a:lnTo>
                <a:lnTo>
                  <a:pt x="13817" y="1778"/>
                </a:lnTo>
                <a:lnTo>
                  <a:pt x="6629" y="6629"/>
                </a:lnTo>
                <a:lnTo>
                  <a:pt x="1778" y="13830"/>
                </a:lnTo>
                <a:lnTo>
                  <a:pt x="0" y="22631"/>
                </a:lnTo>
                <a:lnTo>
                  <a:pt x="0" y="361276"/>
                </a:lnTo>
                <a:lnTo>
                  <a:pt x="1778" y="370065"/>
                </a:lnTo>
                <a:lnTo>
                  <a:pt x="6629" y="377253"/>
                </a:lnTo>
                <a:lnTo>
                  <a:pt x="13817" y="382117"/>
                </a:lnTo>
                <a:lnTo>
                  <a:pt x="22618" y="383895"/>
                </a:lnTo>
                <a:lnTo>
                  <a:pt x="197218" y="383895"/>
                </a:lnTo>
                <a:lnTo>
                  <a:pt x="179336" y="437273"/>
                </a:lnTo>
                <a:lnTo>
                  <a:pt x="171119" y="437273"/>
                </a:lnTo>
                <a:lnTo>
                  <a:pt x="162318" y="439051"/>
                </a:lnTo>
                <a:lnTo>
                  <a:pt x="155117" y="443903"/>
                </a:lnTo>
                <a:lnTo>
                  <a:pt x="150266" y="451091"/>
                </a:lnTo>
                <a:lnTo>
                  <a:pt x="148488" y="459892"/>
                </a:lnTo>
                <a:lnTo>
                  <a:pt x="148488" y="475691"/>
                </a:lnTo>
                <a:lnTo>
                  <a:pt x="370535" y="475691"/>
                </a:lnTo>
                <a:lnTo>
                  <a:pt x="370535" y="468604"/>
                </a:lnTo>
                <a:lnTo>
                  <a:pt x="370535" y="459892"/>
                </a:lnTo>
                <a:lnTo>
                  <a:pt x="368744" y="451091"/>
                </a:lnTo>
                <a:lnTo>
                  <a:pt x="364197" y="444360"/>
                </a:lnTo>
                <a:lnTo>
                  <a:pt x="363893" y="443903"/>
                </a:lnTo>
                <a:lnTo>
                  <a:pt x="363448" y="443611"/>
                </a:lnTo>
                <a:lnTo>
                  <a:pt x="363448" y="451332"/>
                </a:lnTo>
                <a:lnTo>
                  <a:pt x="363448" y="468604"/>
                </a:lnTo>
                <a:lnTo>
                  <a:pt x="155575" y="468604"/>
                </a:lnTo>
                <a:lnTo>
                  <a:pt x="155575" y="451332"/>
                </a:lnTo>
                <a:lnTo>
                  <a:pt x="162547" y="444360"/>
                </a:lnTo>
                <a:lnTo>
                  <a:pt x="356476" y="444360"/>
                </a:lnTo>
                <a:lnTo>
                  <a:pt x="363448" y="451332"/>
                </a:lnTo>
                <a:lnTo>
                  <a:pt x="363448" y="443611"/>
                </a:lnTo>
                <a:lnTo>
                  <a:pt x="356692" y="439051"/>
                </a:lnTo>
                <a:lnTo>
                  <a:pt x="347903" y="437273"/>
                </a:lnTo>
                <a:lnTo>
                  <a:pt x="339686" y="437273"/>
                </a:lnTo>
                <a:lnTo>
                  <a:pt x="332206" y="414947"/>
                </a:lnTo>
                <a:lnTo>
                  <a:pt x="332206" y="437273"/>
                </a:lnTo>
                <a:lnTo>
                  <a:pt x="186817" y="437273"/>
                </a:lnTo>
                <a:lnTo>
                  <a:pt x="204698" y="383895"/>
                </a:lnTo>
                <a:lnTo>
                  <a:pt x="314325" y="383895"/>
                </a:lnTo>
                <a:lnTo>
                  <a:pt x="332206" y="437273"/>
                </a:lnTo>
                <a:lnTo>
                  <a:pt x="332206" y="414947"/>
                </a:lnTo>
                <a:lnTo>
                  <a:pt x="321805" y="383895"/>
                </a:lnTo>
                <a:lnTo>
                  <a:pt x="496392" y="383895"/>
                </a:lnTo>
                <a:lnTo>
                  <a:pt x="505193" y="382117"/>
                </a:lnTo>
                <a:lnTo>
                  <a:pt x="512381" y="377253"/>
                </a:lnTo>
                <a:lnTo>
                  <a:pt x="512686" y="376809"/>
                </a:lnTo>
                <a:lnTo>
                  <a:pt x="517232" y="370065"/>
                </a:lnTo>
                <a:lnTo>
                  <a:pt x="519023" y="361276"/>
                </a:lnTo>
                <a:lnTo>
                  <a:pt x="519023" y="301764"/>
                </a:lnTo>
                <a:lnTo>
                  <a:pt x="519023" y="294678"/>
                </a:lnTo>
                <a:lnTo>
                  <a:pt x="519023" y="22631"/>
                </a:lnTo>
                <a:close/>
              </a:path>
            </a:pathLst>
          </a:custGeom>
          <a:solidFill>
            <a:srgbClr val="333333"/>
          </a:solidFill>
        </p:spPr>
        <p:txBody>
          <a:bodyPr wrap="square" lIns="0" tIns="0" rIns="0" bIns="0" rtlCol="0"/>
          <a:lstStyle/>
          <a:p>
            <a:endParaRPr/>
          </a:p>
        </p:txBody>
      </p:sp>
      <p:sp>
        <p:nvSpPr>
          <p:cNvPr id="24" name="object 24"/>
          <p:cNvSpPr txBox="1"/>
          <p:nvPr/>
        </p:nvSpPr>
        <p:spPr>
          <a:xfrm>
            <a:off x="2658989" y="2603667"/>
            <a:ext cx="987425" cy="166712"/>
          </a:xfrm>
          <a:prstGeom prst="rect">
            <a:avLst/>
          </a:prstGeom>
        </p:spPr>
        <p:txBody>
          <a:bodyPr vert="horz" wrap="square" lIns="0" tIns="12700" rIns="0" bIns="0" rtlCol="0">
            <a:spAutoFit/>
          </a:bodyPr>
          <a:lstStyle/>
          <a:p>
            <a:pPr marL="12700">
              <a:spcBef>
                <a:spcPts val="100"/>
              </a:spcBef>
            </a:pPr>
            <a:r>
              <a:rPr sz="1000">
                <a:latin typeface="HelveticaNeue-ThinExt"/>
                <a:cs typeface="HelveticaNeue-ThinExt"/>
              </a:rPr>
              <a:t>affiliate</a:t>
            </a:r>
            <a:r>
              <a:rPr sz="1000" spc="-35">
                <a:latin typeface="HelveticaNeue-ThinExt"/>
                <a:cs typeface="HelveticaNeue-ThinExt"/>
              </a:rPr>
              <a:t> </a:t>
            </a:r>
            <a:r>
              <a:rPr sz="1000" spc="-10">
                <a:latin typeface="HelveticaNeue-ThinExt"/>
                <a:cs typeface="HelveticaNeue-ThinExt"/>
              </a:rPr>
              <a:t>program</a:t>
            </a:r>
            <a:endParaRPr sz="1000">
              <a:latin typeface="HelveticaNeue-ThinExt"/>
              <a:cs typeface="HelveticaNeue-ThinExt"/>
            </a:endParaRPr>
          </a:p>
        </p:txBody>
      </p:sp>
      <p:sp>
        <p:nvSpPr>
          <p:cNvPr id="40" name="object 40"/>
          <p:cNvSpPr txBox="1"/>
          <p:nvPr/>
        </p:nvSpPr>
        <p:spPr>
          <a:xfrm>
            <a:off x="2774580" y="4628236"/>
            <a:ext cx="778510" cy="166712"/>
          </a:xfrm>
          <a:prstGeom prst="rect">
            <a:avLst/>
          </a:prstGeom>
        </p:spPr>
        <p:txBody>
          <a:bodyPr vert="horz" wrap="square" lIns="0" tIns="12700" rIns="0" bIns="0" rtlCol="0">
            <a:spAutoFit/>
          </a:bodyPr>
          <a:lstStyle/>
          <a:p>
            <a:pPr marL="12700">
              <a:spcBef>
                <a:spcPts val="100"/>
              </a:spcBef>
            </a:pPr>
            <a:r>
              <a:rPr sz="1000" spc="-10">
                <a:latin typeface="HelveticaNeue-ThinExt"/>
                <a:cs typeface="HelveticaNeue-ThinExt"/>
              </a:rPr>
              <a:t>salon locator</a:t>
            </a:r>
            <a:endParaRPr sz="1000">
              <a:latin typeface="HelveticaNeue-ThinExt"/>
              <a:cs typeface="HelveticaNeue-ThinExt"/>
            </a:endParaRPr>
          </a:p>
        </p:txBody>
      </p:sp>
      <p:grpSp>
        <p:nvGrpSpPr>
          <p:cNvPr id="41" name="object 41"/>
          <p:cNvGrpSpPr/>
          <p:nvPr/>
        </p:nvGrpSpPr>
        <p:grpSpPr>
          <a:xfrm>
            <a:off x="2906035" y="4211347"/>
            <a:ext cx="453390" cy="353060"/>
            <a:chOff x="1382035" y="4211347"/>
            <a:chExt cx="453390" cy="353060"/>
          </a:xfrm>
        </p:grpSpPr>
        <p:sp>
          <p:nvSpPr>
            <p:cNvPr id="42" name="object 42"/>
            <p:cNvSpPr/>
            <p:nvPr/>
          </p:nvSpPr>
          <p:spPr>
            <a:xfrm>
              <a:off x="1445400" y="4247318"/>
              <a:ext cx="389890" cy="316865"/>
            </a:xfrm>
            <a:custGeom>
              <a:avLst/>
              <a:gdLst/>
              <a:ahLst/>
              <a:cxnLst/>
              <a:rect l="l" t="t" r="r" b="b"/>
              <a:pathLst>
                <a:path w="389889" h="316864">
                  <a:moveTo>
                    <a:pt x="118262" y="990"/>
                  </a:moveTo>
                  <a:lnTo>
                    <a:pt x="0" y="29349"/>
                  </a:lnTo>
                  <a:lnTo>
                    <a:pt x="0" y="316839"/>
                  </a:lnTo>
                  <a:lnTo>
                    <a:pt x="101261" y="292557"/>
                  </a:lnTo>
                  <a:lnTo>
                    <a:pt x="16738" y="292557"/>
                  </a:lnTo>
                  <a:lnTo>
                    <a:pt x="16738" y="45859"/>
                  </a:lnTo>
                  <a:lnTo>
                    <a:pt x="118262" y="22402"/>
                  </a:lnTo>
                  <a:lnTo>
                    <a:pt x="118262" y="990"/>
                  </a:lnTo>
                  <a:close/>
                </a:path>
                <a:path w="389889" h="316864">
                  <a:moveTo>
                    <a:pt x="118262" y="269100"/>
                  </a:moveTo>
                  <a:lnTo>
                    <a:pt x="16738" y="292557"/>
                  </a:lnTo>
                  <a:lnTo>
                    <a:pt x="101261" y="292557"/>
                  </a:lnTo>
                  <a:lnTo>
                    <a:pt x="118262" y="288480"/>
                  </a:lnTo>
                  <a:lnTo>
                    <a:pt x="118262" y="269100"/>
                  </a:lnTo>
                  <a:close/>
                </a:path>
                <a:path w="389889" h="316864">
                  <a:moveTo>
                    <a:pt x="118262" y="200685"/>
                  </a:moveTo>
                  <a:lnTo>
                    <a:pt x="23939" y="247586"/>
                  </a:lnTo>
                  <a:lnTo>
                    <a:pt x="23939" y="282384"/>
                  </a:lnTo>
                  <a:lnTo>
                    <a:pt x="118262" y="260591"/>
                  </a:lnTo>
                  <a:lnTo>
                    <a:pt x="118262" y="200685"/>
                  </a:lnTo>
                  <a:close/>
                </a:path>
                <a:path w="389889" h="316864">
                  <a:moveTo>
                    <a:pt x="23939" y="176974"/>
                  </a:moveTo>
                  <a:lnTo>
                    <a:pt x="23939" y="229438"/>
                  </a:lnTo>
                  <a:lnTo>
                    <a:pt x="65405" y="208826"/>
                  </a:lnTo>
                  <a:lnTo>
                    <a:pt x="47421" y="178054"/>
                  </a:lnTo>
                  <a:lnTo>
                    <a:pt x="23939" y="176974"/>
                  </a:lnTo>
                  <a:close/>
                </a:path>
                <a:path w="389889" h="316864">
                  <a:moveTo>
                    <a:pt x="23939" y="110871"/>
                  </a:moveTo>
                  <a:lnTo>
                    <a:pt x="23939" y="160286"/>
                  </a:lnTo>
                  <a:lnTo>
                    <a:pt x="51600" y="161569"/>
                  </a:lnTo>
                  <a:lnTo>
                    <a:pt x="54063" y="161747"/>
                  </a:lnTo>
                  <a:lnTo>
                    <a:pt x="55918" y="163029"/>
                  </a:lnTo>
                  <a:lnTo>
                    <a:pt x="57264" y="165227"/>
                  </a:lnTo>
                  <a:lnTo>
                    <a:pt x="78841" y="202145"/>
                  </a:lnTo>
                  <a:lnTo>
                    <a:pt x="118262" y="182549"/>
                  </a:lnTo>
                  <a:lnTo>
                    <a:pt x="118262" y="131064"/>
                  </a:lnTo>
                  <a:lnTo>
                    <a:pt x="55892" y="131064"/>
                  </a:lnTo>
                  <a:lnTo>
                    <a:pt x="52984" y="129273"/>
                  </a:lnTo>
                  <a:lnTo>
                    <a:pt x="46809" y="125653"/>
                  </a:lnTo>
                  <a:lnTo>
                    <a:pt x="39419" y="121015"/>
                  </a:lnTo>
                  <a:lnTo>
                    <a:pt x="31451" y="115843"/>
                  </a:lnTo>
                  <a:lnTo>
                    <a:pt x="23939" y="110871"/>
                  </a:lnTo>
                  <a:close/>
                </a:path>
                <a:path w="389889" h="316864">
                  <a:moveTo>
                    <a:pt x="118262" y="104736"/>
                  </a:moveTo>
                  <a:lnTo>
                    <a:pt x="74769" y="125653"/>
                  </a:lnTo>
                  <a:lnTo>
                    <a:pt x="55892" y="131064"/>
                  </a:lnTo>
                  <a:lnTo>
                    <a:pt x="118262" y="131064"/>
                  </a:lnTo>
                  <a:lnTo>
                    <a:pt x="118262" y="104736"/>
                  </a:lnTo>
                  <a:close/>
                </a:path>
                <a:path w="389889" h="316864">
                  <a:moveTo>
                    <a:pt x="118262" y="30911"/>
                  </a:moveTo>
                  <a:lnTo>
                    <a:pt x="23939" y="52705"/>
                  </a:lnTo>
                  <a:lnTo>
                    <a:pt x="24011" y="89737"/>
                  </a:lnTo>
                  <a:lnTo>
                    <a:pt x="39671" y="100545"/>
                  </a:lnTo>
                  <a:lnTo>
                    <a:pt x="49171" y="106857"/>
                  </a:lnTo>
                  <a:lnTo>
                    <a:pt x="57338" y="111721"/>
                  </a:lnTo>
                  <a:lnTo>
                    <a:pt x="60464" y="113550"/>
                  </a:lnTo>
                  <a:lnTo>
                    <a:pt x="61887" y="112814"/>
                  </a:lnTo>
                  <a:lnTo>
                    <a:pt x="65130" y="111671"/>
                  </a:lnTo>
                  <a:lnTo>
                    <a:pt x="77468" y="105760"/>
                  </a:lnTo>
                  <a:lnTo>
                    <a:pt x="93491" y="97605"/>
                  </a:lnTo>
                  <a:lnTo>
                    <a:pt x="108684" y="89687"/>
                  </a:lnTo>
                  <a:lnTo>
                    <a:pt x="118262" y="84632"/>
                  </a:lnTo>
                  <a:lnTo>
                    <a:pt x="118262" y="30911"/>
                  </a:lnTo>
                  <a:close/>
                </a:path>
                <a:path w="389889" h="316864">
                  <a:moveTo>
                    <a:pt x="389610" y="24815"/>
                  </a:moveTo>
                  <a:lnTo>
                    <a:pt x="372503" y="24815"/>
                  </a:lnTo>
                  <a:lnTo>
                    <a:pt x="372503" y="271513"/>
                  </a:lnTo>
                  <a:lnTo>
                    <a:pt x="267195" y="295846"/>
                  </a:lnTo>
                  <a:lnTo>
                    <a:pt x="267195" y="316839"/>
                  </a:lnTo>
                  <a:lnTo>
                    <a:pt x="389610" y="287477"/>
                  </a:lnTo>
                  <a:lnTo>
                    <a:pt x="389610" y="24815"/>
                  </a:lnTo>
                  <a:close/>
                </a:path>
                <a:path w="389889" h="316864">
                  <a:moveTo>
                    <a:pt x="305295" y="221462"/>
                  </a:moveTo>
                  <a:lnTo>
                    <a:pt x="300062" y="222783"/>
                  </a:lnTo>
                  <a:lnTo>
                    <a:pt x="267195" y="235127"/>
                  </a:lnTo>
                  <a:lnTo>
                    <a:pt x="267195" y="287337"/>
                  </a:lnTo>
                  <a:lnTo>
                    <a:pt x="350697" y="268046"/>
                  </a:lnTo>
                  <a:lnTo>
                    <a:pt x="342958" y="256404"/>
                  </a:lnTo>
                  <a:lnTo>
                    <a:pt x="314737" y="226155"/>
                  </a:lnTo>
                  <a:lnTo>
                    <a:pt x="305295" y="221462"/>
                  </a:lnTo>
                  <a:close/>
                </a:path>
                <a:path w="389889" h="316864">
                  <a:moveTo>
                    <a:pt x="365302" y="177406"/>
                  </a:moveTo>
                  <a:lnTo>
                    <a:pt x="329606" y="205422"/>
                  </a:lnTo>
                  <a:lnTo>
                    <a:pt x="325602" y="208330"/>
                  </a:lnTo>
                  <a:lnTo>
                    <a:pt x="325716" y="212547"/>
                  </a:lnTo>
                  <a:lnTo>
                    <a:pt x="357577" y="249942"/>
                  </a:lnTo>
                  <a:lnTo>
                    <a:pt x="365302" y="262255"/>
                  </a:lnTo>
                  <a:lnTo>
                    <a:pt x="365302" y="177406"/>
                  </a:lnTo>
                  <a:close/>
                </a:path>
                <a:path w="389889" h="316864">
                  <a:moveTo>
                    <a:pt x="267195" y="196913"/>
                  </a:moveTo>
                  <a:lnTo>
                    <a:pt x="267195" y="211112"/>
                  </a:lnTo>
                  <a:lnTo>
                    <a:pt x="283616" y="206679"/>
                  </a:lnTo>
                  <a:lnTo>
                    <a:pt x="284314" y="205422"/>
                  </a:lnTo>
                  <a:lnTo>
                    <a:pt x="280784" y="203466"/>
                  </a:lnTo>
                  <a:lnTo>
                    <a:pt x="270383" y="198412"/>
                  </a:lnTo>
                  <a:lnTo>
                    <a:pt x="267195" y="196913"/>
                  </a:lnTo>
                  <a:close/>
                </a:path>
                <a:path w="389889" h="316864">
                  <a:moveTo>
                    <a:pt x="365302" y="34988"/>
                  </a:moveTo>
                  <a:lnTo>
                    <a:pt x="328930" y="43395"/>
                  </a:lnTo>
                  <a:lnTo>
                    <a:pt x="321880" y="76461"/>
                  </a:lnTo>
                  <a:lnTo>
                    <a:pt x="312997" y="99629"/>
                  </a:lnTo>
                  <a:lnTo>
                    <a:pt x="296647" y="116242"/>
                  </a:lnTo>
                  <a:lnTo>
                    <a:pt x="267195" y="129641"/>
                  </a:lnTo>
                  <a:lnTo>
                    <a:pt x="267195" y="178422"/>
                  </a:lnTo>
                  <a:lnTo>
                    <a:pt x="282665" y="185493"/>
                  </a:lnTo>
                  <a:lnTo>
                    <a:pt x="290582" y="189323"/>
                  </a:lnTo>
                  <a:lnTo>
                    <a:pt x="297802" y="193116"/>
                  </a:lnTo>
                  <a:lnTo>
                    <a:pt x="301663" y="195186"/>
                  </a:lnTo>
                  <a:lnTo>
                    <a:pt x="303314" y="194386"/>
                  </a:lnTo>
                  <a:lnTo>
                    <a:pt x="306031" y="192646"/>
                  </a:lnTo>
                  <a:lnTo>
                    <a:pt x="364756" y="146088"/>
                  </a:lnTo>
                  <a:lnTo>
                    <a:pt x="365036" y="145808"/>
                  </a:lnTo>
                  <a:lnTo>
                    <a:pt x="365302" y="145503"/>
                  </a:lnTo>
                  <a:lnTo>
                    <a:pt x="365302" y="34988"/>
                  </a:lnTo>
                  <a:close/>
                </a:path>
                <a:path w="389889" h="316864">
                  <a:moveTo>
                    <a:pt x="267195" y="62712"/>
                  </a:moveTo>
                  <a:lnTo>
                    <a:pt x="267195" y="114617"/>
                  </a:lnTo>
                  <a:lnTo>
                    <a:pt x="276278" y="110810"/>
                  </a:lnTo>
                  <a:lnTo>
                    <a:pt x="284803" y="106259"/>
                  </a:lnTo>
                  <a:lnTo>
                    <a:pt x="292062" y="101239"/>
                  </a:lnTo>
                  <a:lnTo>
                    <a:pt x="297345" y="96024"/>
                  </a:lnTo>
                  <a:lnTo>
                    <a:pt x="298221" y="95224"/>
                  </a:lnTo>
                  <a:lnTo>
                    <a:pt x="298069" y="92456"/>
                  </a:lnTo>
                  <a:lnTo>
                    <a:pt x="296633" y="91249"/>
                  </a:lnTo>
                  <a:lnTo>
                    <a:pt x="267195" y="62712"/>
                  </a:lnTo>
                  <a:close/>
                </a:path>
                <a:path w="389889" h="316864">
                  <a:moveTo>
                    <a:pt x="313994" y="46850"/>
                  </a:moveTo>
                  <a:lnTo>
                    <a:pt x="274332" y="56007"/>
                  </a:lnTo>
                  <a:lnTo>
                    <a:pt x="301866" y="79451"/>
                  </a:lnTo>
                  <a:lnTo>
                    <a:pt x="303936" y="80594"/>
                  </a:lnTo>
                  <a:lnTo>
                    <a:pt x="305498" y="80860"/>
                  </a:lnTo>
                  <a:lnTo>
                    <a:pt x="306743" y="77609"/>
                  </a:lnTo>
                  <a:lnTo>
                    <a:pt x="308572" y="71619"/>
                  </a:lnTo>
                  <a:lnTo>
                    <a:pt x="310464" y="63720"/>
                  </a:lnTo>
                  <a:lnTo>
                    <a:pt x="312308" y="55076"/>
                  </a:lnTo>
                  <a:lnTo>
                    <a:pt x="313994" y="46850"/>
                  </a:lnTo>
                  <a:close/>
                </a:path>
                <a:path w="389889" h="316864">
                  <a:moveTo>
                    <a:pt x="389610" y="0"/>
                  </a:moveTo>
                  <a:lnTo>
                    <a:pt x="267195" y="29349"/>
                  </a:lnTo>
                  <a:lnTo>
                    <a:pt x="267195" y="49149"/>
                  </a:lnTo>
                  <a:lnTo>
                    <a:pt x="372503" y="24815"/>
                  </a:lnTo>
                  <a:lnTo>
                    <a:pt x="389610" y="24815"/>
                  </a:lnTo>
                  <a:lnTo>
                    <a:pt x="389610" y="0"/>
                  </a:lnTo>
                  <a:close/>
                </a:path>
                <a:path w="389889" h="316864">
                  <a:moveTo>
                    <a:pt x="133235" y="269290"/>
                  </a:moveTo>
                  <a:lnTo>
                    <a:pt x="133235" y="288480"/>
                  </a:lnTo>
                  <a:lnTo>
                    <a:pt x="251498" y="316839"/>
                  </a:lnTo>
                  <a:lnTo>
                    <a:pt x="251498" y="297649"/>
                  </a:lnTo>
                  <a:lnTo>
                    <a:pt x="133235" y="269290"/>
                  </a:lnTo>
                  <a:close/>
                </a:path>
                <a:path w="389889" h="316864">
                  <a:moveTo>
                    <a:pt x="133235" y="203022"/>
                  </a:moveTo>
                  <a:lnTo>
                    <a:pt x="133235" y="260781"/>
                  </a:lnTo>
                  <a:lnTo>
                    <a:pt x="251498" y="289153"/>
                  </a:lnTo>
                  <a:lnTo>
                    <a:pt x="251498" y="238417"/>
                  </a:lnTo>
                  <a:lnTo>
                    <a:pt x="199288" y="238417"/>
                  </a:lnTo>
                  <a:lnTo>
                    <a:pt x="192959" y="237960"/>
                  </a:lnTo>
                  <a:lnTo>
                    <a:pt x="186034" y="236610"/>
                  </a:lnTo>
                  <a:lnTo>
                    <a:pt x="179316" y="234398"/>
                  </a:lnTo>
                  <a:lnTo>
                    <a:pt x="173609" y="231355"/>
                  </a:lnTo>
                  <a:lnTo>
                    <a:pt x="133235" y="203022"/>
                  </a:lnTo>
                  <a:close/>
                </a:path>
                <a:path w="389889" h="316864">
                  <a:moveTo>
                    <a:pt x="251498" y="235534"/>
                  </a:moveTo>
                  <a:lnTo>
                    <a:pt x="199288" y="238417"/>
                  </a:lnTo>
                  <a:lnTo>
                    <a:pt x="251498" y="238417"/>
                  </a:lnTo>
                  <a:lnTo>
                    <a:pt x="251498" y="235534"/>
                  </a:lnTo>
                  <a:close/>
                </a:path>
                <a:path w="389889" h="316864">
                  <a:moveTo>
                    <a:pt x="133235" y="102387"/>
                  </a:moveTo>
                  <a:lnTo>
                    <a:pt x="133235" y="179603"/>
                  </a:lnTo>
                  <a:lnTo>
                    <a:pt x="182270" y="214007"/>
                  </a:lnTo>
                  <a:lnTo>
                    <a:pt x="187477" y="216852"/>
                  </a:lnTo>
                  <a:lnTo>
                    <a:pt x="192913" y="218249"/>
                  </a:lnTo>
                  <a:lnTo>
                    <a:pt x="198653" y="218414"/>
                  </a:lnTo>
                  <a:lnTo>
                    <a:pt x="251498" y="215493"/>
                  </a:lnTo>
                  <a:lnTo>
                    <a:pt x="251498" y="189331"/>
                  </a:lnTo>
                  <a:lnTo>
                    <a:pt x="239317" y="176250"/>
                  </a:lnTo>
                  <a:lnTo>
                    <a:pt x="227144" y="162485"/>
                  </a:lnTo>
                  <a:lnTo>
                    <a:pt x="214902" y="147417"/>
                  </a:lnTo>
                  <a:lnTo>
                    <a:pt x="202514" y="130429"/>
                  </a:lnTo>
                  <a:lnTo>
                    <a:pt x="197953" y="125545"/>
                  </a:lnTo>
                  <a:lnTo>
                    <a:pt x="191946" y="121270"/>
                  </a:lnTo>
                  <a:lnTo>
                    <a:pt x="185431" y="117764"/>
                  </a:lnTo>
                  <a:lnTo>
                    <a:pt x="179349" y="115189"/>
                  </a:lnTo>
                  <a:lnTo>
                    <a:pt x="133235" y="102387"/>
                  </a:lnTo>
                  <a:close/>
                </a:path>
                <a:path w="389889" h="316864">
                  <a:moveTo>
                    <a:pt x="216674" y="125323"/>
                  </a:moveTo>
                  <a:lnTo>
                    <a:pt x="243999" y="162184"/>
                  </a:lnTo>
                  <a:lnTo>
                    <a:pt x="251498" y="170573"/>
                  </a:lnTo>
                  <a:lnTo>
                    <a:pt x="251498" y="135178"/>
                  </a:lnTo>
                  <a:lnTo>
                    <a:pt x="222122" y="127012"/>
                  </a:lnTo>
                  <a:lnTo>
                    <a:pt x="216674" y="125323"/>
                  </a:lnTo>
                  <a:close/>
                </a:path>
                <a:path w="389889" h="316864">
                  <a:moveTo>
                    <a:pt x="133235" y="30314"/>
                  </a:moveTo>
                  <a:lnTo>
                    <a:pt x="133235" y="85636"/>
                  </a:lnTo>
                  <a:lnTo>
                    <a:pt x="251498" y="119976"/>
                  </a:lnTo>
                  <a:lnTo>
                    <a:pt x="251498" y="58686"/>
                  </a:lnTo>
                  <a:lnTo>
                    <a:pt x="133235" y="30314"/>
                  </a:lnTo>
                  <a:close/>
                </a:path>
                <a:path w="389889" h="316864">
                  <a:moveTo>
                    <a:pt x="133235" y="990"/>
                  </a:moveTo>
                  <a:lnTo>
                    <a:pt x="133235" y="21805"/>
                  </a:lnTo>
                  <a:lnTo>
                    <a:pt x="251498" y="50177"/>
                  </a:lnTo>
                  <a:lnTo>
                    <a:pt x="251498" y="29349"/>
                  </a:lnTo>
                  <a:lnTo>
                    <a:pt x="133235" y="990"/>
                  </a:lnTo>
                  <a:close/>
                </a:path>
              </a:pathLst>
            </a:custGeom>
            <a:solidFill>
              <a:srgbClr val="000000"/>
            </a:solidFill>
          </p:spPr>
          <p:txBody>
            <a:bodyPr wrap="square" lIns="0" tIns="0" rIns="0" bIns="0" rtlCol="0"/>
            <a:lstStyle/>
            <a:p>
              <a:endParaRPr/>
            </a:p>
          </p:txBody>
        </p:sp>
        <p:pic>
          <p:nvPicPr>
            <p:cNvPr id="43" name="object 43"/>
            <p:cNvPicPr/>
            <p:nvPr/>
          </p:nvPicPr>
          <p:blipFill>
            <a:blip r:embed="rId8" cstate="print"/>
            <a:stretch>
              <a:fillRect/>
            </a:stretch>
          </p:blipFill>
          <p:spPr>
            <a:xfrm>
              <a:off x="1382035" y="4211347"/>
              <a:ext cx="153867" cy="174187"/>
            </a:xfrm>
            <a:prstGeom prst="rect">
              <a:avLst/>
            </a:prstGeom>
          </p:spPr>
        </p:pic>
      </p:grpSp>
      <p:grpSp>
        <p:nvGrpSpPr>
          <p:cNvPr id="44" name="object 44"/>
          <p:cNvGrpSpPr/>
          <p:nvPr/>
        </p:nvGrpSpPr>
        <p:grpSpPr>
          <a:xfrm>
            <a:off x="2821571" y="4939588"/>
            <a:ext cx="666750" cy="758190"/>
            <a:chOff x="1297571" y="4939588"/>
            <a:chExt cx="666750" cy="758190"/>
          </a:xfrm>
        </p:grpSpPr>
        <p:pic>
          <p:nvPicPr>
            <p:cNvPr id="45" name="object 45"/>
            <p:cNvPicPr/>
            <p:nvPr/>
          </p:nvPicPr>
          <p:blipFill>
            <a:blip r:embed="rId9" cstate="print"/>
            <a:stretch>
              <a:fillRect/>
            </a:stretch>
          </p:blipFill>
          <p:spPr>
            <a:xfrm>
              <a:off x="1297571" y="5116982"/>
              <a:ext cx="319467" cy="560997"/>
            </a:xfrm>
            <a:prstGeom prst="rect">
              <a:avLst/>
            </a:prstGeom>
          </p:spPr>
        </p:pic>
        <p:pic>
          <p:nvPicPr>
            <p:cNvPr id="46" name="object 46"/>
            <p:cNvPicPr/>
            <p:nvPr/>
          </p:nvPicPr>
          <p:blipFill>
            <a:blip r:embed="rId10" cstate="print"/>
            <a:stretch>
              <a:fillRect/>
            </a:stretch>
          </p:blipFill>
          <p:spPr>
            <a:xfrm>
              <a:off x="1462062" y="5102352"/>
              <a:ext cx="427781" cy="594969"/>
            </a:xfrm>
            <a:prstGeom prst="rect">
              <a:avLst/>
            </a:prstGeom>
          </p:spPr>
        </p:pic>
        <p:pic>
          <p:nvPicPr>
            <p:cNvPr id="47" name="object 47"/>
            <p:cNvPicPr/>
            <p:nvPr/>
          </p:nvPicPr>
          <p:blipFill>
            <a:blip r:embed="rId11" cstate="print"/>
            <a:stretch>
              <a:fillRect/>
            </a:stretch>
          </p:blipFill>
          <p:spPr>
            <a:xfrm>
              <a:off x="1634616" y="5178247"/>
              <a:ext cx="242526" cy="516451"/>
            </a:xfrm>
            <a:prstGeom prst="rect">
              <a:avLst/>
            </a:prstGeom>
          </p:spPr>
        </p:pic>
        <p:pic>
          <p:nvPicPr>
            <p:cNvPr id="48" name="object 48"/>
            <p:cNvPicPr/>
            <p:nvPr/>
          </p:nvPicPr>
          <p:blipFill>
            <a:blip r:embed="rId12" cstate="print"/>
            <a:stretch>
              <a:fillRect/>
            </a:stretch>
          </p:blipFill>
          <p:spPr>
            <a:xfrm>
              <a:off x="1746884" y="5067300"/>
              <a:ext cx="216992" cy="591921"/>
            </a:xfrm>
            <a:prstGeom prst="rect">
              <a:avLst/>
            </a:prstGeom>
          </p:spPr>
        </p:pic>
        <p:pic>
          <p:nvPicPr>
            <p:cNvPr id="49" name="object 49"/>
            <p:cNvPicPr/>
            <p:nvPr/>
          </p:nvPicPr>
          <p:blipFill>
            <a:blip r:embed="rId13" cstate="print"/>
            <a:stretch>
              <a:fillRect/>
            </a:stretch>
          </p:blipFill>
          <p:spPr>
            <a:xfrm>
              <a:off x="1379238" y="4939588"/>
              <a:ext cx="443681" cy="193484"/>
            </a:xfrm>
            <a:prstGeom prst="rect">
              <a:avLst/>
            </a:prstGeom>
          </p:spPr>
        </p:pic>
      </p:grpSp>
      <p:pic>
        <p:nvPicPr>
          <p:cNvPr id="51" name="Picture 50">
            <a:extLst>
              <a:ext uri="{FF2B5EF4-FFF2-40B4-BE49-F238E27FC236}">
                <a16:creationId xmlns:a16="http://schemas.microsoft.com/office/drawing/2014/main" id="{4BAC5B0C-8E9A-D171-834F-821EBC8E6008}"/>
              </a:ext>
            </a:extLst>
          </p:cNvPr>
          <p:cNvPicPr>
            <a:picLocks noChangeAspect="1"/>
          </p:cNvPicPr>
          <p:nvPr/>
        </p:nvPicPr>
        <p:blipFill>
          <a:blip r:embed="rId14"/>
          <a:stretch>
            <a:fillRect/>
          </a:stretch>
        </p:blipFill>
        <p:spPr>
          <a:xfrm>
            <a:off x="7269152" y="3123002"/>
            <a:ext cx="1552953" cy="2013145"/>
          </a:xfrm>
          <a:prstGeom prst="rect">
            <a:avLst/>
          </a:prstGeom>
        </p:spPr>
      </p:pic>
      <p:pic>
        <p:nvPicPr>
          <p:cNvPr id="57" name="Picture 56">
            <a:extLst>
              <a:ext uri="{FF2B5EF4-FFF2-40B4-BE49-F238E27FC236}">
                <a16:creationId xmlns:a16="http://schemas.microsoft.com/office/drawing/2014/main" id="{499BEC25-F960-C528-499B-B77FE710510D}"/>
              </a:ext>
            </a:extLst>
          </p:cNvPr>
          <p:cNvPicPr>
            <a:picLocks noChangeAspect="1"/>
          </p:cNvPicPr>
          <p:nvPr/>
        </p:nvPicPr>
        <p:blipFill>
          <a:blip r:embed="rId15"/>
          <a:stretch>
            <a:fillRect/>
          </a:stretch>
        </p:blipFill>
        <p:spPr>
          <a:xfrm>
            <a:off x="4294926" y="3306888"/>
            <a:ext cx="1094470" cy="25559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063825" y="1447031"/>
            <a:ext cx="1889760"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cs typeface="HelveticaNeue-ThinExt"/>
              </a:rPr>
              <a:t>202</a:t>
            </a:r>
            <a:r>
              <a:rPr lang="en-US" sz="1500">
                <a:latin typeface="HelveticaNeueLT Std Thin Ext" panose="020B0404020202020204" pitchFamily="34" charset="0"/>
                <a:cs typeface="HelveticaNeue-ThinExt"/>
              </a:rPr>
              <a:t>4</a:t>
            </a:r>
            <a:r>
              <a:rPr sz="1500" spc="30">
                <a:latin typeface="HelveticaNeueLT Std Thin Ext" panose="020B0404020202020204" pitchFamily="34" charset="0"/>
                <a:cs typeface="HelveticaNeue-ThinExt"/>
              </a:rPr>
              <a:t> </a:t>
            </a:r>
            <a:r>
              <a:rPr sz="1500">
                <a:latin typeface="HelveticaNeueLT Std Thin Ext" panose="020B0404020202020204" pitchFamily="34" charset="0"/>
                <a:cs typeface="HelveticaNeue-ThinExt"/>
              </a:rPr>
              <a:t>points</a:t>
            </a:r>
            <a:r>
              <a:rPr sz="1500" spc="30">
                <a:latin typeface="HelveticaNeueLT Std Thin Ext" panose="020B0404020202020204" pitchFamily="34" charset="0"/>
                <a:cs typeface="HelveticaNeue-ThinExt"/>
              </a:rPr>
              <a:t> </a:t>
            </a:r>
            <a:r>
              <a:rPr sz="1500" spc="-10">
                <a:latin typeface="HelveticaNeueLT Std Thin Ext" panose="020B0404020202020204" pitchFamily="34" charset="0"/>
                <a:cs typeface="HelveticaNeue-ThinExt"/>
              </a:rPr>
              <a:t>balance</a:t>
            </a:r>
            <a:endParaRPr sz="1500">
              <a:latin typeface="HelveticaNeueLT Std Thin Ext" panose="020B0404020202020204" pitchFamily="34" charset="0"/>
              <a:cs typeface="HelveticaNeue-ThinExt"/>
            </a:endParaRPr>
          </a:p>
        </p:txBody>
      </p:sp>
      <p:sp>
        <p:nvSpPr>
          <p:cNvPr id="3" name="object 3"/>
          <p:cNvSpPr txBox="1">
            <a:spLocks noGrp="1"/>
          </p:cNvSpPr>
          <p:nvPr>
            <p:ph type="title"/>
          </p:nvPr>
        </p:nvSpPr>
        <p:spPr>
          <a:xfrm>
            <a:off x="1" y="340097"/>
            <a:ext cx="12192000" cy="536044"/>
          </a:xfrm>
          <a:prstGeom prst="rect">
            <a:avLst/>
          </a:prstGeom>
        </p:spPr>
        <p:txBody>
          <a:bodyPr vert="horz" wrap="square" lIns="0" tIns="12700" rIns="0" bIns="0" rtlCol="0" anchor="ctr">
            <a:spAutoFit/>
          </a:bodyPr>
          <a:lstStyle/>
          <a:p>
            <a:pPr marL="12700" algn="ctr">
              <a:lnSpc>
                <a:spcPct val="100000"/>
              </a:lnSpc>
              <a:spcBef>
                <a:spcPts val="100"/>
              </a:spcBef>
            </a:pPr>
            <a:r>
              <a:rPr spc="-10">
                <a:latin typeface="HelveticaNeueLT Std Thin Ext" panose="020B0404020202020204" pitchFamily="34" charset="0"/>
              </a:rPr>
              <a:t>level</a:t>
            </a:r>
            <a:r>
              <a:rPr spc="-210">
                <a:latin typeface="HelveticaNeueLT Std Thin Ext" panose="020B0404020202020204" pitchFamily="34" charset="0"/>
              </a:rPr>
              <a:t> </a:t>
            </a:r>
            <a:r>
              <a:rPr spc="-20">
                <a:latin typeface="HelveticaNeueLT Std Thin Ext" panose="020B0404020202020204" pitchFamily="34" charset="0"/>
              </a:rPr>
              <a:t>action</a:t>
            </a:r>
            <a:r>
              <a:rPr spc="-150">
                <a:latin typeface="HelveticaNeueLT Std Thin Ext" panose="020B0404020202020204" pitchFamily="34" charset="0"/>
              </a:rPr>
              <a:t> </a:t>
            </a:r>
            <a:r>
              <a:rPr>
                <a:latin typeface="HelveticaNeueLT Std Thin Ext" panose="020B0404020202020204" pitchFamily="34" charset="0"/>
              </a:rPr>
              <a:t>plan</a:t>
            </a:r>
            <a:r>
              <a:rPr spc="-150">
                <a:latin typeface="HelveticaNeueLT Std Thin Ext" panose="020B0404020202020204" pitchFamily="34" charset="0"/>
              </a:rPr>
              <a:t> </a:t>
            </a:r>
            <a:r>
              <a:rPr spc="-20">
                <a:latin typeface="HelveticaNeueLT Std Thin Ext" panose="020B0404020202020204" pitchFamily="34" charset="0"/>
              </a:rPr>
              <a:t>for</a:t>
            </a:r>
            <a:r>
              <a:rPr spc="-200">
                <a:latin typeface="HelveticaNeueLT Std Thin Ext" panose="020B0404020202020204" pitchFamily="34" charset="0"/>
              </a:rPr>
              <a:t> </a:t>
            </a:r>
            <a:r>
              <a:rPr spc="-35">
                <a:latin typeface="HelveticaNeueLT Std Thin Ext" panose="020B0404020202020204" pitchFamily="34" charset="0"/>
              </a:rPr>
              <a:t>expiring</a:t>
            </a:r>
            <a:r>
              <a:rPr spc="-185">
                <a:latin typeface="HelveticaNeueLT Std Thin Ext" panose="020B0404020202020204" pitchFamily="34" charset="0"/>
              </a:rPr>
              <a:t> </a:t>
            </a:r>
            <a:r>
              <a:rPr spc="-40">
                <a:latin typeface="HelveticaNeueLT Std Thin Ext" panose="020B0404020202020204" pitchFamily="34" charset="0"/>
              </a:rPr>
              <a:t>points</a:t>
            </a:r>
          </a:p>
        </p:txBody>
      </p:sp>
      <p:sp>
        <p:nvSpPr>
          <p:cNvPr id="4" name="object 4"/>
          <p:cNvSpPr txBox="1"/>
          <p:nvPr/>
        </p:nvSpPr>
        <p:spPr>
          <a:xfrm>
            <a:off x="2265088" y="1447031"/>
            <a:ext cx="840740"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cs typeface="HelveticaNeue-ThinExt"/>
              </a:rPr>
              <a:t>202</a:t>
            </a:r>
            <a:r>
              <a:rPr lang="en-US" sz="1500">
                <a:latin typeface="HelveticaNeueLT Std Thin Ext" panose="020B0404020202020204" pitchFamily="34" charset="0"/>
                <a:cs typeface="HelveticaNeue-ThinExt"/>
              </a:rPr>
              <a:t>4</a:t>
            </a:r>
            <a:r>
              <a:rPr sz="1500" spc="30">
                <a:latin typeface="HelveticaNeueLT Std Thin Ext" panose="020B0404020202020204" pitchFamily="34" charset="0"/>
                <a:cs typeface="HelveticaNeue-ThinExt"/>
              </a:rPr>
              <a:t> </a:t>
            </a:r>
            <a:r>
              <a:rPr sz="1500" spc="-20">
                <a:latin typeface="HelveticaNeueLT Std Thin Ext" panose="020B0404020202020204" pitchFamily="34" charset="0"/>
                <a:cs typeface="HelveticaNeue-ThinExt"/>
              </a:rPr>
              <a:t>tier</a:t>
            </a:r>
            <a:endParaRPr sz="1500">
              <a:latin typeface="HelveticaNeueLT Std Thin Ext" panose="020B0404020202020204" pitchFamily="34" charset="0"/>
              <a:cs typeface="HelveticaNeue-ThinExt"/>
            </a:endParaRPr>
          </a:p>
        </p:txBody>
      </p:sp>
      <p:sp>
        <p:nvSpPr>
          <p:cNvPr id="5" name="object 5"/>
          <p:cNvSpPr txBox="1"/>
          <p:nvPr/>
        </p:nvSpPr>
        <p:spPr>
          <a:xfrm>
            <a:off x="2265089" y="4758683"/>
            <a:ext cx="207327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cs typeface="HelveticaNeue-ThinExt"/>
              </a:rPr>
              <a:t>action</a:t>
            </a:r>
            <a:r>
              <a:rPr sz="1500" spc="30">
                <a:latin typeface="HelveticaNeueLT Std Thin Ext" panose="020B0404020202020204" pitchFamily="34" charset="0"/>
                <a:cs typeface="HelveticaNeue-ThinExt"/>
              </a:rPr>
              <a:t> </a:t>
            </a:r>
            <a:r>
              <a:rPr sz="1500">
                <a:latin typeface="HelveticaNeueLT Std Thin Ext" panose="020B0404020202020204" pitchFamily="34" charset="0"/>
                <a:cs typeface="HelveticaNeue-ThinExt"/>
              </a:rPr>
              <a:t>items/dream</a:t>
            </a:r>
            <a:r>
              <a:rPr sz="1500" spc="30">
                <a:latin typeface="HelveticaNeueLT Std Thin Ext" panose="020B0404020202020204" pitchFamily="34" charset="0"/>
                <a:cs typeface="HelveticaNeue-ThinExt"/>
              </a:rPr>
              <a:t> </a:t>
            </a:r>
            <a:r>
              <a:rPr sz="1500" spc="-20">
                <a:latin typeface="HelveticaNeueLT Std Thin Ext" panose="020B0404020202020204" pitchFamily="34" charset="0"/>
                <a:cs typeface="HelveticaNeue-ThinExt"/>
              </a:rPr>
              <a:t>list</a:t>
            </a:r>
            <a:endParaRPr sz="1500">
              <a:latin typeface="HelveticaNeueLT Std Thin Ext" panose="020B0404020202020204" pitchFamily="34" charset="0"/>
              <a:cs typeface="HelveticaNeue-ThinExt"/>
            </a:endParaRPr>
          </a:p>
        </p:txBody>
      </p:sp>
      <p:sp>
        <p:nvSpPr>
          <p:cNvPr id="6" name="object 6"/>
          <p:cNvSpPr txBox="1"/>
          <p:nvPr/>
        </p:nvSpPr>
        <p:spPr>
          <a:xfrm>
            <a:off x="2265089" y="5143493"/>
            <a:ext cx="23904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1</a:t>
            </a:r>
            <a:r>
              <a:rPr lang="en-US" sz="1500">
                <a:latin typeface="HelveticaNeueLT Std Thin Ext" panose="020B0404020202020204" pitchFamily="34" charset="0"/>
              </a:rPr>
              <a:t>.</a:t>
            </a:r>
            <a:endParaRPr sz="1500">
              <a:latin typeface="HelveticaNeueLT Std Thin Ext" panose="020B0404020202020204" pitchFamily="34" charset="0"/>
            </a:endParaRPr>
          </a:p>
        </p:txBody>
      </p:sp>
      <p:graphicFrame>
        <p:nvGraphicFramePr>
          <p:cNvPr id="7" name="object 7"/>
          <p:cNvGraphicFramePr>
            <a:graphicFrameLocks noGrp="1"/>
          </p:cNvGraphicFramePr>
          <p:nvPr>
            <p:extLst>
              <p:ext uri="{D42A27DB-BD31-4B8C-83A1-F6EECF244321}">
                <p14:modId xmlns:p14="http://schemas.microsoft.com/office/powerpoint/2010/main" val="3263435584"/>
              </p:ext>
            </p:extLst>
          </p:nvPr>
        </p:nvGraphicFramePr>
        <p:xfrm>
          <a:off x="2271128" y="1967401"/>
          <a:ext cx="7630158" cy="2595880"/>
        </p:xfrm>
        <a:graphic>
          <a:graphicData uri="http://schemas.openxmlformats.org/drawingml/2006/table">
            <a:tbl>
              <a:tblPr firstRow="1" bandRow="1">
                <a:tableStyleId>{2D5ABB26-0587-4C30-8999-92F81FD0307C}</a:tableStyleId>
              </a:tblPr>
              <a:tblGrid>
                <a:gridCol w="1827530">
                  <a:extLst>
                    <a:ext uri="{9D8B030D-6E8A-4147-A177-3AD203B41FA5}">
                      <a16:colId xmlns:a16="http://schemas.microsoft.com/office/drawing/2014/main" val="20000"/>
                    </a:ext>
                  </a:extLst>
                </a:gridCol>
                <a:gridCol w="1987549">
                  <a:extLst>
                    <a:ext uri="{9D8B030D-6E8A-4147-A177-3AD203B41FA5}">
                      <a16:colId xmlns:a16="http://schemas.microsoft.com/office/drawing/2014/main" val="20001"/>
                    </a:ext>
                  </a:extLst>
                </a:gridCol>
                <a:gridCol w="1827529">
                  <a:extLst>
                    <a:ext uri="{9D8B030D-6E8A-4147-A177-3AD203B41FA5}">
                      <a16:colId xmlns:a16="http://schemas.microsoft.com/office/drawing/2014/main" val="20002"/>
                    </a:ext>
                  </a:extLst>
                </a:gridCol>
                <a:gridCol w="1987550">
                  <a:extLst>
                    <a:ext uri="{9D8B030D-6E8A-4147-A177-3AD203B41FA5}">
                      <a16:colId xmlns:a16="http://schemas.microsoft.com/office/drawing/2014/main" val="20003"/>
                    </a:ext>
                  </a:extLst>
                </a:gridCol>
              </a:tblGrid>
              <a:tr h="374650">
                <a:tc gridSpan="4">
                  <a:txBody>
                    <a:bodyPr/>
                    <a:lstStyle/>
                    <a:p>
                      <a:pPr algn="ctr">
                        <a:lnSpc>
                          <a:spcPct val="100000"/>
                        </a:lnSpc>
                        <a:spcBef>
                          <a:spcPts val="880"/>
                        </a:spcBef>
                      </a:pPr>
                      <a:r>
                        <a:rPr sz="1000" b="0" i="0">
                          <a:solidFill>
                            <a:srgbClr val="FFFFFF"/>
                          </a:solidFill>
                          <a:latin typeface="HelveticaNeueLT Std Thin Ext" panose="020B0404020202020204" pitchFamily="34" charset="0"/>
                          <a:cs typeface="HelveticaNeue-ThinExt"/>
                        </a:rPr>
                        <a:t>points</a:t>
                      </a:r>
                      <a:r>
                        <a:rPr sz="1000" b="0" i="0" spc="-10">
                          <a:solidFill>
                            <a:srgbClr val="FFFFFF"/>
                          </a:solidFill>
                          <a:latin typeface="HelveticaNeueLT Std Thin Ext" panose="020B0404020202020204" pitchFamily="34" charset="0"/>
                          <a:cs typeface="HelveticaNeue-ThinExt"/>
                        </a:rPr>
                        <a:t> </a:t>
                      </a:r>
                      <a:r>
                        <a:rPr sz="1000" b="0" i="0">
                          <a:solidFill>
                            <a:srgbClr val="FFFFFF"/>
                          </a:solidFill>
                          <a:latin typeface="HelveticaNeueLT Std Thin Ext" panose="020B0404020202020204" pitchFamily="34" charset="0"/>
                          <a:cs typeface="HelveticaNeue-ThinExt"/>
                        </a:rPr>
                        <a:t>expiration </a:t>
                      </a:r>
                      <a:r>
                        <a:rPr sz="1000" b="0" i="0" spc="-10">
                          <a:solidFill>
                            <a:srgbClr val="FFFFFF"/>
                          </a:solidFill>
                          <a:latin typeface="HelveticaNeueLT Std Thin Ext" panose="020B0404020202020204" pitchFamily="34" charset="0"/>
                          <a:cs typeface="HelveticaNeue-ThinExt"/>
                        </a:rPr>
                        <a:t>schedule</a:t>
                      </a:r>
                      <a:endParaRPr sz="1000" b="0" i="0">
                        <a:latin typeface="HelveticaNeueLT Std Thin Ext" panose="020B0404020202020204" pitchFamily="34" charset="0"/>
                        <a:cs typeface="HelveticaNeue-ThinExt"/>
                      </a:endParaRPr>
                    </a:p>
                  </a:txBody>
                  <a:tcPr marL="0" marR="0" marT="111760" marB="0">
                    <a:solidFill>
                      <a:srgbClr val="000000"/>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70205">
                <a:tc>
                  <a:txBody>
                    <a:bodyPr/>
                    <a:lstStyle/>
                    <a:p>
                      <a:pPr marL="80010">
                        <a:lnSpc>
                          <a:spcPct val="100000"/>
                        </a:lnSpc>
                        <a:spcBef>
                          <a:spcPts val="850"/>
                        </a:spcBef>
                      </a:pPr>
                      <a:r>
                        <a:rPr sz="1000" b="0" i="0">
                          <a:latin typeface="HelveticaNeueLT Std Thin Ext" panose="020B0404020202020204" pitchFamily="34" charset="0"/>
                          <a:cs typeface="HelveticaNeue-ThinExt"/>
                        </a:rPr>
                        <a:t>end of </a:t>
                      </a:r>
                      <a:r>
                        <a:rPr sz="1000" b="0" i="0" spc="-10">
                          <a:latin typeface="HelveticaNeueLT Std Thin Ext" panose="020B0404020202020204" pitchFamily="34" charset="0"/>
                          <a:cs typeface="HelveticaNeue-ThinExt"/>
                        </a:rPr>
                        <a:t>january</a:t>
                      </a:r>
                      <a:endParaRPr sz="1000" b="0" i="0">
                        <a:latin typeface="HelveticaNeueLT Std Thin Ext" panose="020B0404020202020204" pitchFamily="34" charset="0"/>
                        <a:cs typeface="HelveticaNeue-ThinExt"/>
                      </a:endParaRPr>
                    </a:p>
                  </a:txBody>
                  <a:tcPr marL="0" marR="0" marT="107950" marB="0">
                    <a:lnL w="6350">
                      <a:solidFill>
                        <a:srgbClr val="000000"/>
                      </a:solidFill>
                      <a:prstDash val="solid"/>
                    </a:lnL>
                    <a:lnR w="6350">
                      <a:solidFill>
                        <a:srgbClr val="000000"/>
                      </a:solidFill>
                      <a:prstDash val="solid"/>
                    </a:lnR>
                    <a:lnB w="6350">
                      <a:solidFill>
                        <a:srgbClr val="000000"/>
                      </a:solidFill>
                      <a:prstDash val="solid"/>
                    </a:lnB>
                  </a:tcPr>
                </a:tc>
                <a:tc>
                  <a:txBody>
                    <a:bodyPr/>
                    <a:lstStyle/>
                    <a:p>
                      <a:pPr marL="712470">
                        <a:lnSpc>
                          <a:spcPct val="100000"/>
                        </a:lnSpc>
                        <a:spcBef>
                          <a:spcPts val="380"/>
                        </a:spcBef>
                      </a:pPr>
                      <a:r>
                        <a:rPr sz="1500" kern="1200">
                          <a:solidFill>
                            <a:schemeClr val="tx1"/>
                          </a:solidFill>
                          <a:latin typeface="HelveticaNeueLT Std Thin Ext" panose="020B0404020202020204" pitchFamily="34" charset="0"/>
                          <a:ea typeface="+mn-ea"/>
                          <a:cs typeface="+mn-cs"/>
                        </a:rPr>
                        <a:t>insert</a:t>
                      </a:r>
                    </a:p>
                  </a:txBody>
                  <a:tcPr marL="0" marR="0" marT="48260" marB="0">
                    <a:lnL w="6350">
                      <a:solidFill>
                        <a:srgbClr val="000000"/>
                      </a:solidFill>
                      <a:prstDash val="solid"/>
                    </a:lnL>
                    <a:lnR w="6350">
                      <a:solidFill>
                        <a:srgbClr val="000000"/>
                      </a:solidFill>
                      <a:prstDash val="solid"/>
                    </a:lnR>
                    <a:lnB w="6350">
                      <a:solidFill>
                        <a:srgbClr val="000000"/>
                      </a:solidFill>
                      <a:prstDash val="solid"/>
                    </a:lnB>
                  </a:tcPr>
                </a:tc>
                <a:tc>
                  <a:txBody>
                    <a:bodyPr/>
                    <a:lstStyle/>
                    <a:p>
                      <a:pPr marL="80010">
                        <a:lnSpc>
                          <a:spcPct val="100000"/>
                        </a:lnSpc>
                        <a:spcBef>
                          <a:spcPts val="850"/>
                        </a:spcBef>
                      </a:pPr>
                      <a:r>
                        <a:rPr sz="1000" b="0" i="0">
                          <a:latin typeface="HelveticaNeueLT Std Thin Ext" panose="020B0404020202020204" pitchFamily="34" charset="0"/>
                          <a:cs typeface="HelveticaNeue-ThinExt"/>
                        </a:rPr>
                        <a:t>end of </a:t>
                      </a:r>
                      <a:r>
                        <a:rPr sz="1000" b="0" i="0" spc="-20">
                          <a:latin typeface="HelveticaNeueLT Std Thin Ext" panose="020B0404020202020204" pitchFamily="34" charset="0"/>
                          <a:cs typeface="HelveticaNeue-ThinExt"/>
                        </a:rPr>
                        <a:t>july</a:t>
                      </a:r>
                      <a:endParaRPr sz="1000" b="0" i="0">
                        <a:latin typeface="HelveticaNeueLT Std Thin Ext" panose="020B0404020202020204" pitchFamily="34" charset="0"/>
                        <a:cs typeface="HelveticaNeue-ThinExt"/>
                      </a:endParaRPr>
                    </a:p>
                  </a:txBody>
                  <a:tcPr marL="0" marR="0" marT="107950" marB="0">
                    <a:lnL w="6350">
                      <a:solidFill>
                        <a:srgbClr val="000000"/>
                      </a:solidFill>
                      <a:prstDash val="solid"/>
                    </a:lnL>
                    <a:lnR w="6350">
                      <a:solidFill>
                        <a:srgbClr val="000000"/>
                      </a:solidFill>
                      <a:prstDash val="solid"/>
                    </a:lnR>
                    <a:lnB w="6350">
                      <a:solidFill>
                        <a:srgbClr val="000000"/>
                      </a:solidFill>
                      <a:prstDash val="solid"/>
                    </a:lnB>
                  </a:tcPr>
                </a:tc>
                <a:tc>
                  <a:txBody>
                    <a:bodyPr/>
                    <a:lstStyle/>
                    <a:p>
                      <a:pPr marL="712470">
                        <a:lnSpc>
                          <a:spcPct val="100000"/>
                        </a:lnSpc>
                        <a:spcBef>
                          <a:spcPts val="380"/>
                        </a:spcBef>
                      </a:pPr>
                      <a:r>
                        <a:rPr lang="en-US" sz="1500" kern="1200">
                          <a:solidFill>
                            <a:schemeClr val="tx1"/>
                          </a:solidFill>
                          <a:latin typeface="HelveticaNeueLT Std Thin Ext" panose="020B0404020202020204" pitchFamily="34" charset="0"/>
                          <a:ea typeface="+mn-ea"/>
                          <a:cs typeface="+mn-cs"/>
                        </a:rPr>
                        <a:t>insert</a:t>
                      </a:r>
                    </a:p>
                  </a:txBody>
                  <a:tcPr marL="0" marR="0" marT="48260" marB="0">
                    <a:lnL w="6350">
                      <a:solidFill>
                        <a:srgbClr val="000000"/>
                      </a:solidFill>
                      <a:prstDash val="solid"/>
                    </a:lnL>
                    <a:lnR w="6350">
                      <a:solidFill>
                        <a:srgbClr val="000000"/>
                      </a:solidFill>
                      <a:prstDash val="solid"/>
                    </a:lnR>
                    <a:lnB w="6350">
                      <a:solidFill>
                        <a:srgbClr val="000000"/>
                      </a:solidFill>
                      <a:prstDash val="solid"/>
                    </a:lnB>
                  </a:tcPr>
                </a:tc>
                <a:extLst>
                  <a:ext uri="{0D108BD9-81ED-4DB2-BD59-A6C34878D82A}">
                    <a16:rowId xmlns:a16="http://schemas.microsoft.com/office/drawing/2014/main" val="10001"/>
                  </a:ext>
                </a:extLst>
              </a:tr>
              <a:tr h="370205">
                <a:tc>
                  <a:txBody>
                    <a:bodyPr/>
                    <a:lstStyle/>
                    <a:p>
                      <a:pPr marL="80010">
                        <a:lnSpc>
                          <a:spcPct val="100000"/>
                        </a:lnSpc>
                        <a:spcBef>
                          <a:spcPts val="844"/>
                        </a:spcBef>
                      </a:pPr>
                      <a:r>
                        <a:rPr sz="1000" b="0" i="0">
                          <a:latin typeface="HelveticaNeueLT Std Thin Ext" panose="020B0404020202020204" pitchFamily="34" charset="0"/>
                          <a:cs typeface="HelveticaNeue-ThinExt"/>
                        </a:rPr>
                        <a:t>end of </a:t>
                      </a:r>
                      <a:r>
                        <a:rPr sz="1000" b="0" i="0" spc="-10">
                          <a:latin typeface="HelveticaNeueLT Std Thin Ext" panose="020B0404020202020204" pitchFamily="34" charset="0"/>
                          <a:cs typeface="HelveticaNeue-ThinExt"/>
                        </a:rPr>
                        <a:t>febuary</a:t>
                      </a:r>
                      <a:endParaRPr sz="1000" b="0" i="0">
                        <a:latin typeface="HelveticaNeueLT Std Thin Ext" panose="020B0404020202020204" pitchFamily="34" charset="0"/>
                        <a:cs typeface="HelveticaNeue-ThinExt"/>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712470">
                        <a:lnSpc>
                          <a:spcPct val="100000"/>
                        </a:lnSpc>
                        <a:spcBef>
                          <a:spcPts val="380"/>
                        </a:spcBef>
                      </a:pPr>
                      <a:r>
                        <a:rPr lang="en-US" sz="1500" kern="1200">
                          <a:solidFill>
                            <a:schemeClr val="tx1"/>
                          </a:solidFill>
                          <a:latin typeface="HelveticaNeueLT Std Thin Ext" panose="020B0404020202020204" pitchFamily="34" charset="0"/>
                          <a:ea typeface="+mn-ea"/>
                          <a:cs typeface="+mn-cs"/>
                        </a:rPr>
                        <a:t>insert</a:t>
                      </a:r>
                    </a:p>
                  </a:txBody>
                  <a:tcPr marL="0" marR="0" marT="6159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80010">
                        <a:lnSpc>
                          <a:spcPct val="100000"/>
                        </a:lnSpc>
                        <a:spcBef>
                          <a:spcPts val="844"/>
                        </a:spcBef>
                      </a:pPr>
                      <a:r>
                        <a:rPr sz="1000" b="0" i="0">
                          <a:latin typeface="HelveticaNeueLT Std Thin Ext" panose="020B0404020202020204" pitchFamily="34" charset="0"/>
                          <a:cs typeface="HelveticaNeue-ThinExt"/>
                        </a:rPr>
                        <a:t>end of </a:t>
                      </a:r>
                      <a:r>
                        <a:rPr sz="1000" b="0" i="0" spc="-10">
                          <a:latin typeface="HelveticaNeueLT Std Thin Ext" panose="020B0404020202020204" pitchFamily="34" charset="0"/>
                          <a:cs typeface="HelveticaNeue-ThinExt"/>
                        </a:rPr>
                        <a:t>august</a:t>
                      </a:r>
                      <a:endParaRPr sz="1000" b="0" i="0">
                        <a:latin typeface="HelveticaNeueLT Std Thin Ext" panose="020B0404020202020204" pitchFamily="34" charset="0"/>
                        <a:cs typeface="HelveticaNeue-ThinExt"/>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712470">
                        <a:lnSpc>
                          <a:spcPct val="100000"/>
                        </a:lnSpc>
                        <a:spcBef>
                          <a:spcPts val="380"/>
                        </a:spcBef>
                      </a:pPr>
                      <a:r>
                        <a:rPr lang="en-US" sz="1500" kern="1200">
                          <a:solidFill>
                            <a:schemeClr val="tx1"/>
                          </a:solidFill>
                          <a:latin typeface="HelveticaNeueLT Std Thin Ext" panose="020B0404020202020204" pitchFamily="34" charset="0"/>
                          <a:ea typeface="+mn-ea"/>
                          <a:cs typeface="+mn-cs"/>
                        </a:rPr>
                        <a:t>insert</a:t>
                      </a:r>
                    </a:p>
                  </a:txBody>
                  <a:tcPr marL="0" marR="0" marT="6159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370205">
                <a:tc>
                  <a:txBody>
                    <a:bodyPr/>
                    <a:lstStyle/>
                    <a:p>
                      <a:pPr marL="80010">
                        <a:lnSpc>
                          <a:spcPct val="100000"/>
                        </a:lnSpc>
                        <a:spcBef>
                          <a:spcPts val="844"/>
                        </a:spcBef>
                      </a:pPr>
                      <a:r>
                        <a:rPr sz="1000" b="0" i="0">
                          <a:latin typeface="HelveticaNeueLT Std Thin Ext" panose="020B0404020202020204" pitchFamily="34" charset="0"/>
                          <a:cs typeface="HelveticaNeue-ThinExt"/>
                        </a:rPr>
                        <a:t>end of </a:t>
                      </a:r>
                      <a:r>
                        <a:rPr sz="1000" b="0" i="0" spc="-10">
                          <a:latin typeface="HelveticaNeueLT Std Thin Ext" panose="020B0404020202020204" pitchFamily="34" charset="0"/>
                          <a:cs typeface="HelveticaNeue-ThinExt"/>
                        </a:rPr>
                        <a:t>march</a:t>
                      </a:r>
                      <a:endParaRPr sz="1000" b="0" i="0">
                        <a:latin typeface="HelveticaNeueLT Std Thin Ext" panose="020B0404020202020204" pitchFamily="34" charset="0"/>
                        <a:cs typeface="HelveticaNeue-ThinExt"/>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712470">
                        <a:lnSpc>
                          <a:spcPct val="100000"/>
                        </a:lnSpc>
                        <a:spcBef>
                          <a:spcPts val="380"/>
                        </a:spcBef>
                      </a:pPr>
                      <a:r>
                        <a:rPr lang="en-US" sz="1500" kern="1200">
                          <a:solidFill>
                            <a:schemeClr val="tx1"/>
                          </a:solidFill>
                          <a:latin typeface="HelveticaNeueLT Std Thin Ext" panose="020B0404020202020204" pitchFamily="34" charset="0"/>
                          <a:ea typeface="+mn-ea"/>
                          <a:cs typeface="+mn-cs"/>
                        </a:rPr>
                        <a:t>insert</a:t>
                      </a:r>
                    </a:p>
                  </a:txBody>
                  <a:tcPr marL="0" marR="0" marT="9588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80010">
                        <a:lnSpc>
                          <a:spcPct val="100000"/>
                        </a:lnSpc>
                        <a:spcBef>
                          <a:spcPts val="844"/>
                        </a:spcBef>
                      </a:pPr>
                      <a:r>
                        <a:rPr sz="1000" b="0" i="0">
                          <a:latin typeface="HelveticaNeueLT Std Thin Ext" panose="020B0404020202020204" pitchFamily="34" charset="0"/>
                          <a:cs typeface="HelveticaNeue-ThinExt"/>
                        </a:rPr>
                        <a:t>end of </a:t>
                      </a:r>
                      <a:r>
                        <a:rPr sz="1000" b="0" i="0" spc="-10">
                          <a:latin typeface="HelveticaNeueLT Std Thin Ext" panose="020B0404020202020204" pitchFamily="34" charset="0"/>
                          <a:cs typeface="HelveticaNeue-ThinExt"/>
                        </a:rPr>
                        <a:t>september</a:t>
                      </a:r>
                      <a:endParaRPr sz="1000" b="0" i="0">
                        <a:latin typeface="HelveticaNeueLT Std Thin Ext" panose="020B0404020202020204" pitchFamily="34" charset="0"/>
                        <a:cs typeface="HelveticaNeue-ThinExt"/>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712470">
                        <a:lnSpc>
                          <a:spcPct val="100000"/>
                        </a:lnSpc>
                        <a:spcBef>
                          <a:spcPts val="380"/>
                        </a:spcBef>
                      </a:pPr>
                      <a:r>
                        <a:rPr lang="en-US" sz="1500" kern="1200">
                          <a:solidFill>
                            <a:schemeClr val="tx1"/>
                          </a:solidFill>
                          <a:latin typeface="HelveticaNeueLT Std Thin Ext" panose="020B0404020202020204" pitchFamily="34" charset="0"/>
                          <a:ea typeface="+mn-ea"/>
                          <a:cs typeface="+mn-cs"/>
                        </a:rPr>
                        <a:t>insert</a:t>
                      </a:r>
                    </a:p>
                  </a:txBody>
                  <a:tcPr marL="0" marR="0" marT="9588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370205">
                <a:tc>
                  <a:txBody>
                    <a:bodyPr/>
                    <a:lstStyle/>
                    <a:p>
                      <a:pPr marL="80010">
                        <a:lnSpc>
                          <a:spcPct val="100000"/>
                        </a:lnSpc>
                        <a:spcBef>
                          <a:spcPts val="844"/>
                        </a:spcBef>
                      </a:pPr>
                      <a:r>
                        <a:rPr sz="1000" b="0" i="0">
                          <a:latin typeface="HelveticaNeueLT Std Thin Ext" panose="020B0404020202020204" pitchFamily="34" charset="0"/>
                          <a:cs typeface="HelveticaNeue-ThinExt"/>
                        </a:rPr>
                        <a:t>end of </a:t>
                      </a:r>
                      <a:r>
                        <a:rPr sz="1000" b="0" i="0" spc="-10">
                          <a:latin typeface="HelveticaNeueLT Std Thin Ext" panose="020B0404020202020204" pitchFamily="34" charset="0"/>
                          <a:cs typeface="HelveticaNeue-ThinExt"/>
                        </a:rPr>
                        <a:t>april</a:t>
                      </a:r>
                      <a:endParaRPr sz="1000" b="0" i="0">
                        <a:latin typeface="HelveticaNeueLT Std Thin Ext" panose="020B0404020202020204" pitchFamily="34" charset="0"/>
                        <a:cs typeface="HelveticaNeue-ThinExt"/>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712470">
                        <a:lnSpc>
                          <a:spcPct val="100000"/>
                        </a:lnSpc>
                        <a:spcBef>
                          <a:spcPts val="380"/>
                        </a:spcBef>
                      </a:pPr>
                      <a:r>
                        <a:rPr lang="en-US" sz="1500" kern="1200">
                          <a:solidFill>
                            <a:schemeClr val="tx1"/>
                          </a:solidFill>
                          <a:latin typeface="HelveticaNeueLT Std Thin Ext" panose="020B0404020202020204" pitchFamily="34" charset="0"/>
                          <a:ea typeface="+mn-ea"/>
                          <a:cs typeface="+mn-cs"/>
                        </a:rPr>
                        <a:t>insert</a:t>
                      </a:r>
                    </a:p>
                  </a:txBody>
                  <a:tcPr marL="0" marR="0" marT="698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80010">
                        <a:lnSpc>
                          <a:spcPct val="100000"/>
                        </a:lnSpc>
                        <a:spcBef>
                          <a:spcPts val="844"/>
                        </a:spcBef>
                      </a:pPr>
                      <a:r>
                        <a:rPr sz="1000" b="0" i="0">
                          <a:latin typeface="HelveticaNeueLT Std Thin Ext" panose="020B0404020202020204" pitchFamily="34" charset="0"/>
                          <a:cs typeface="HelveticaNeue-ThinExt"/>
                        </a:rPr>
                        <a:t>end of </a:t>
                      </a:r>
                      <a:r>
                        <a:rPr sz="1000" b="0" i="0" spc="-10">
                          <a:latin typeface="HelveticaNeueLT Std Thin Ext" panose="020B0404020202020204" pitchFamily="34" charset="0"/>
                          <a:cs typeface="HelveticaNeue-ThinExt"/>
                        </a:rPr>
                        <a:t>october</a:t>
                      </a:r>
                      <a:endParaRPr sz="1000" b="0" i="0">
                        <a:latin typeface="HelveticaNeueLT Std Thin Ext" panose="020B0404020202020204" pitchFamily="34" charset="0"/>
                        <a:cs typeface="HelveticaNeue-ThinExt"/>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712470">
                        <a:lnSpc>
                          <a:spcPct val="100000"/>
                        </a:lnSpc>
                        <a:spcBef>
                          <a:spcPts val="380"/>
                        </a:spcBef>
                      </a:pPr>
                      <a:r>
                        <a:rPr lang="en-US" sz="1500" kern="1200">
                          <a:solidFill>
                            <a:schemeClr val="tx1"/>
                          </a:solidFill>
                          <a:latin typeface="HelveticaNeueLT Std Thin Ext" panose="020B0404020202020204" pitchFamily="34" charset="0"/>
                          <a:ea typeface="+mn-ea"/>
                          <a:cs typeface="+mn-cs"/>
                        </a:rPr>
                        <a:t>insert</a:t>
                      </a:r>
                    </a:p>
                  </a:txBody>
                  <a:tcPr marL="0" marR="0" marT="698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370205">
                <a:tc>
                  <a:txBody>
                    <a:bodyPr/>
                    <a:lstStyle/>
                    <a:p>
                      <a:pPr marL="80010">
                        <a:lnSpc>
                          <a:spcPct val="100000"/>
                        </a:lnSpc>
                        <a:spcBef>
                          <a:spcPts val="844"/>
                        </a:spcBef>
                      </a:pPr>
                      <a:r>
                        <a:rPr sz="1000" b="0" i="0">
                          <a:latin typeface="HelveticaNeueLT Std Thin Ext" panose="020B0404020202020204" pitchFamily="34" charset="0"/>
                          <a:cs typeface="HelveticaNeue-ThinExt"/>
                        </a:rPr>
                        <a:t>end</a:t>
                      </a:r>
                      <a:r>
                        <a:rPr sz="1000" b="0" i="0" spc="-10">
                          <a:latin typeface="HelveticaNeueLT Std Thin Ext" panose="020B0404020202020204" pitchFamily="34" charset="0"/>
                          <a:cs typeface="HelveticaNeue-ThinExt"/>
                        </a:rPr>
                        <a:t> </a:t>
                      </a:r>
                      <a:r>
                        <a:rPr sz="1000" b="0" i="0">
                          <a:latin typeface="HelveticaNeueLT Std Thin Ext" panose="020B0404020202020204" pitchFamily="34" charset="0"/>
                          <a:cs typeface="HelveticaNeue-ThinExt"/>
                        </a:rPr>
                        <a:t>of </a:t>
                      </a:r>
                      <a:r>
                        <a:rPr sz="1000" b="0" i="0" spc="-25">
                          <a:latin typeface="HelveticaNeueLT Std Thin Ext" panose="020B0404020202020204" pitchFamily="34" charset="0"/>
                          <a:cs typeface="HelveticaNeue-ThinExt"/>
                        </a:rPr>
                        <a:t>may</a:t>
                      </a:r>
                      <a:endParaRPr sz="1000" b="0" i="0">
                        <a:latin typeface="HelveticaNeueLT Std Thin Ext" panose="020B0404020202020204" pitchFamily="34" charset="0"/>
                        <a:cs typeface="HelveticaNeue-ThinExt"/>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712470">
                        <a:lnSpc>
                          <a:spcPct val="100000"/>
                        </a:lnSpc>
                        <a:spcBef>
                          <a:spcPts val="380"/>
                        </a:spcBef>
                      </a:pPr>
                      <a:r>
                        <a:rPr lang="en-US" sz="1500" kern="1200">
                          <a:solidFill>
                            <a:schemeClr val="tx1"/>
                          </a:solidFill>
                          <a:latin typeface="HelveticaNeueLT Std Thin Ext" panose="020B0404020202020204" pitchFamily="34" charset="0"/>
                          <a:ea typeface="+mn-ea"/>
                          <a:cs typeface="+mn-cs"/>
                        </a:rPr>
                        <a:t>insert</a:t>
                      </a:r>
                    </a:p>
                  </a:txBody>
                  <a:tcPr marL="0" marR="0" marT="6604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80010">
                        <a:lnSpc>
                          <a:spcPct val="100000"/>
                        </a:lnSpc>
                        <a:spcBef>
                          <a:spcPts val="844"/>
                        </a:spcBef>
                      </a:pPr>
                      <a:r>
                        <a:rPr sz="1000" b="0" i="0">
                          <a:latin typeface="HelveticaNeueLT Std Thin Ext" panose="020B0404020202020204" pitchFamily="34" charset="0"/>
                          <a:cs typeface="HelveticaNeue-ThinExt"/>
                        </a:rPr>
                        <a:t>end of </a:t>
                      </a:r>
                      <a:r>
                        <a:rPr sz="1000" b="0" i="0" spc="-10">
                          <a:latin typeface="HelveticaNeueLT Std Thin Ext" panose="020B0404020202020204" pitchFamily="34" charset="0"/>
                          <a:cs typeface="HelveticaNeue-ThinExt"/>
                        </a:rPr>
                        <a:t>november</a:t>
                      </a:r>
                      <a:endParaRPr sz="1000" b="0" i="0">
                        <a:latin typeface="HelveticaNeueLT Std Thin Ext" panose="020B0404020202020204" pitchFamily="34" charset="0"/>
                        <a:cs typeface="HelveticaNeue-ThinExt"/>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712470">
                        <a:lnSpc>
                          <a:spcPct val="100000"/>
                        </a:lnSpc>
                        <a:spcBef>
                          <a:spcPts val="380"/>
                        </a:spcBef>
                      </a:pPr>
                      <a:r>
                        <a:rPr lang="en-US" sz="1500" kern="1200">
                          <a:solidFill>
                            <a:schemeClr val="tx1"/>
                          </a:solidFill>
                          <a:latin typeface="HelveticaNeueLT Std Thin Ext" panose="020B0404020202020204" pitchFamily="34" charset="0"/>
                          <a:ea typeface="+mn-ea"/>
                          <a:cs typeface="+mn-cs"/>
                        </a:rPr>
                        <a:t>insert</a:t>
                      </a:r>
                    </a:p>
                  </a:txBody>
                  <a:tcPr marL="0" marR="0" marT="6604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370205">
                <a:tc>
                  <a:txBody>
                    <a:bodyPr/>
                    <a:lstStyle/>
                    <a:p>
                      <a:pPr marL="80010">
                        <a:lnSpc>
                          <a:spcPct val="100000"/>
                        </a:lnSpc>
                        <a:spcBef>
                          <a:spcPts val="844"/>
                        </a:spcBef>
                      </a:pPr>
                      <a:r>
                        <a:rPr sz="1000" b="0" i="0">
                          <a:latin typeface="HelveticaNeueLT Std Thin Ext" panose="020B0404020202020204" pitchFamily="34" charset="0"/>
                          <a:cs typeface="HelveticaNeue-ThinExt"/>
                        </a:rPr>
                        <a:t>end of </a:t>
                      </a:r>
                      <a:r>
                        <a:rPr sz="1000" b="0" i="0" spc="-20">
                          <a:latin typeface="HelveticaNeueLT Std Thin Ext" panose="020B0404020202020204" pitchFamily="34" charset="0"/>
                          <a:cs typeface="HelveticaNeue-ThinExt"/>
                        </a:rPr>
                        <a:t>june</a:t>
                      </a:r>
                      <a:endParaRPr sz="1000" b="0" i="0">
                        <a:latin typeface="HelveticaNeueLT Std Thin Ext" panose="020B0404020202020204" pitchFamily="34" charset="0"/>
                        <a:cs typeface="HelveticaNeue-ThinExt"/>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712470">
                        <a:lnSpc>
                          <a:spcPct val="100000"/>
                        </a:lnSpc>
                        <a:spcBef>
                          <a:spcPts val="380"/>
                        </a:spcBef>
                      </a:pPr>
                      <a:r>
                        <a:rPr lang="en-US" sz="1500" kern="1200">
                          <a:solidFill>
                            <a:schemeClr val="tx1"/>
                          </a:solidFill>
                          <a:latin typeface="HelveticaNeueLT Std Thin Ext" panose="020B0404020202020204" pitchFamily="34" charset="0"/>
                          <a:ea typeface="+mn-ea"/>
                          <a:cs typeface="+mn-cs"/>
                        </a:rPr>
                        <a:t>insert</a:t>
                      </a:r>
                    </a:p>
                  </a:txBody>
                  <a:tcPr marL="0" marR="0" marT="7112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80010">
                        <a:lnSpc>
                          <a:spcPct val="100000"/>
                        </a:lnSpc>
                        <a:spcBef>
                          <a:spcPts val="844"/>
                        </a:spcBef>
                      </a:pPr>
                      <a:r>
                        <a:rPr sz="1000" b="0" i="0">
                          <a:latin typeface="HelveticaNeueLT Std Thin Ext" panose="020B0404020202020204" pitchFamily="34" charset="0"/>
                          <a:cs typeface="HelveticaNeue-ThinExt"/>
                        </a:rPr>
                        <a:t>end of </a:t>
                      </a:r>
                      <a:r>
                        <a:rPr sz="1000" b="0" i="0" spc="-10">
                          <a:latin typeface="HelveticaNeueLT Std Thin Ext" panose="020B0404020202020204" pitchFamily="34" charset="0"/>
                          <a:cs typeface="HelveticaNeue-ThinExt"/>
                        </a:rPr>
                        <a:t>december</a:t>
                      </a:r>
                      <a:endParaRPr sz="1000" b="0" i="0">
                        <a:latin typeface="HelveticaNeueLT Std Thin Ext" panose="020B0404020202020204" pitchFamily="34" charset="0"/>
                        <a:cs typeface="HelveticaNeue-ThinExt"/>
                      </a:endParaRPr>
                    </a:p>
                  </a:txBody>
                  <a:tcPr marL="0" marR="0" marT="107314"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712470">
                        <a:lnSpc>
                          <a:spcPct val="100000"/>
                        </a:lnSpc>
                        <a:spcBef>
                          <a:spcPts val="380"/>
                        </a:spcBef>
                      </a:pPr>
                      <a:r>
                        <a:rPr lang="en-US" sz="1500" kern="1200">
                          <a:solidFill>
                            <a:schemeClr val="tx1"/>
                          </a:solidFill>
                          <a:latin typeface="HelveticaNeueLT Std Thin Ext" panose="020B0404020202020204" pitchFamily="34" charset="0"/>
                          <a:ea typeface="+mn-ea"/>
                          <a:cs typeface="+mn-cs"/>
                        </a:rPr>
                        <a:t>insert</a:t>
                      </a:r>
                    </a:p>
                  </a:txBody>
                  <a:tcPr marL="0" marR="0" marT="7112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6"/>
                  </a:ext>
                </a:extLst>
              </a:tr>
            </a:tbl>
          </a:graphicData>
        </a:graphic>
      </p:graphicFrame>
      <p:sp>
        <p:nvSpPr>
          <p:cNvPr id="8" name="object 8"/>
          <p:cNvSpPr txBox="1"/>
          <p:nvPr/>
        </p:nvSpPr>
        <p:spPr>
          <a:xfrm>
            <a:off x="2539967" y="5142939"/>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0" name="object 6">
            <a:extLst>
              <a:ext uri="{FF2B5EF4-FFF2-40B4-BE49-F238E27FC236}">
                <a16:creationId xmlns:a16="http://schemas.microsoft.com/office/drawing/2014/main" id="{005AE698-1E28-23E3-B343-82611B004BBB}"/>
              </a:ext>
            </a:extLst>
          </p:cNvPr>
          <p:cNvSpPr txBox="1"/>
          <p:nvPr/>
        </p:nvSpPr>
        <p:spPr>
          <a:xfrm>
            <a:off x="2259813" y="5486921"/>
            <a:ext cx="244321" cy="243656"/>
          </a:xfrm>
          <a:prstGeom prst="rect">
            <a:avLst/>
          </a:prstGeom>
        </p:spPr>
        <p:txBody>
          <a:bodyPr vert="horz" wrap="square" lIns="0" tIns="12700" rIns="0" bIns="0" rtlCol="0">
            <a:spAutoFit/>
          </a:bodyPr>
          <a:lstStyle/>
          <a:p>
            <a:pPr marL="12700">
              <a:spcBef>
                <a:spcPts val="100"/>
              </a:spcBef>
            </a:pPr>
            <a:r>
              <a:rPr lang="en-US" sz="1500">
                <a:latin typeface="HelveticaNeueLT Std Thin Ext" panose="020B0404020202020204" pitchFamily="34" charset="0"/>
              </a:rPr>
              <a:t>2.</a:t>
            </a:r>
            <a:endParaRPr sz="1500">
              <a:latin typeface="HelveticaNeueLT Std Thin Ext" panose="020B0404020202020204" pitchFamily="34" charset="0"/>
            </a:endParaRPr>
          </a:p>
        </p:txBody>
      </p:sp>
      <p:sp>
        <p:nvSpPr>
          <p:cNvPr id="11" name="object 8">
            <a:extLst>
              <a:ext uri="{FF2B5EF4-FFF2-40B4-BE49-F238E27FC236}">
                <a16:creationId xmlns:a16="http://schemas.microsoft.com/office/drawing/2014/main" id="{C89B0CA4-B224-7270-B39E-A09B3461F779}"/>
              </a:ext>
            </a:extLst>
          </p:cNvPr>
          <p:cNvSpPr txBox="1"/>
          <p:nvPr/>
        </p:nvSpPr>
        <p:spPr>
          <a:xfrm>
            <a:off x="2539967" y="5507058"/>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3" name="object 6">
            <a:extLst>
              <a:ext uri="{FF2B5EF4-FFF2-40B4-BE49-F238E27FC236}">
                <a16:creationId xmlns:a16="http://schemas.microsoft.com/office/drawing/2014/main" id="{FEE5C4B9-5D87-83F6-D14A-B771EFDF828B}"/>
              </a:ext>
            </a:extLst>
          </p:cNvPr>
          <p:cNvSpPr txBox="1"/>
          <p:nvPr/>
        </p:nvSpPr>
        <p:spPr>
          <a:xfrm>
            <a:off x="2270365" y="5841251"/>
            <a:ext cx="239045" cy="243656"/>
          </a:xfrm>
          <a:prstGeom prst="rect">
            <a:avLst/>
          </a:prstGeom>
        </p:spPr>
        <p:txBody>
          <a:bodyPr vert="horz" wrap="square" lIns="0" tIns="12700" rIns="0" bIns="0" rtlCol="0">
            <a:spAutoFit/>
          </a:bodyPr>
          <a:lstStyle/>
          <a:p>
            <a:pPr marL="12700">
              <a:spcBef>
                <a:spcPts val="100"/>
              </a:spcBef>
            </a:pPr>
            <a:r>
              <a:rPr lang="en-US" sz="1500">
                <a:latin typeface="HelveticaNeueLT Std Thin Ext" panose="020B0404020202020204" pitchFamily="34" charset="0"/>
              </a:rPr>
              <a:t>3.</a:t>
            </a:r>
            <a:endParaRPr sz="1500">
              <a:latin typeface="HelveticaNeueLT Std Thin Ext" panose="020B0404020202020204" pitchFamily="34" charset="0"/>
            </a:endParaRPr>
          </a:p>
        </p:txBody>
      </p:sp>
      <p:sp>
        <p:nvSpPr>
          <p:cNvPr id="14" name="object 8">
            <a:extLst>
              <a:ext uri="{FF2B5EF4-FFF2-40B4-BE49-F238E27FC236}">
                <a16:creationId xmlns:a16="http://schemas.microsoft.com/office/drawing/2014/main" id="{2D67157A-8901-7A73-D687-57272168E82F}"/>
              </a:ext>
            </a:extLst>
          </p:cNvPr>
          <p:cNvSpPr txBox="1"/>
          <p:nvPr/>
        </p:nvSpPr>
        <p:spPr>
          <a:xfrm>
            <a:off x="2545243" y="5840697"/>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2" name="object 8">
            <a:extLst>
              <a:ext uri="{FF2B5EF4-FFF2-40B4-BE49-F238E27FC236}">
                <a16:creationId xmlns:a16="http://schemas.microsoft.com/office/drawing/2014/main" id="{CEB7AFE2-FA1D-40D5-8D99-AD20387B81EE}"/>
              </a:ext>
            </a:extLst>
          </p:cNvPr>
          <p:cNvSpPr txBox="1"/>
          <p:nvPr/>
        </p:nvSpPr>
        <p:spPr>
          <a:xfrm>
            <a:off x="3440512" y="1437853"/>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5" name="object 8">
            <a:extLst>
              <a:ext uri="{FF2B5EF4-FFF2-40B4-BE49-F238E27FC236}">
                <a16:creationId xmlns:a16="http://schemas.microsoft.com/office/drawing/2014/main" id="{C4F0C692-1C21-40D0-1065-C7CA988F3D6E}"/>
              </a:ext>
            </a:extLst>
          </p:cNvPr>
          <p:cNvSpPr txBox="1"/>
          <p:nvPr/>
        </p:nvSpPr>
        <p:spPr>
          <a:xfrm>
            <a:off x="8550869" y="1437853"/>
            <a:ext cx="535305"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3174" cy="6858000"/>
          </a:xfrm>
          <a:prstGeom prst="rect">
            <a:avLst/>
          </a:prstGeom>
        </p:spPr>
      </p:pic>
      <p:sp>
        <p:nvSpPr>
          <p:cNvPr id="3" name="object 3"/>
          <p:cNvSpPr/>
          <p:nvPr/>
        </p:nvSpPr>
        <p:spPr>
          <a:xfrm>
            <a:off x="1524000" y="0"/>
            <a:ext cx="9144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FFFFFF">
              <a:alpha val="64999"/>
            </a:srgbClr>
          </a:solidFill>
        </p:spPr>
        <p:txBody>
          <a:bodyPr wrap="square" lIns="0" tIns="0" rIns="0" bIns="0" rtlCol="0"/>
          <a:lstStyle/>
          <a:p>
            <a:pPr algn="l" rtl="0"/>
            <a:endParaRPr/>
          </a:p>
        </p:txBody>
      </p:sp>
      <p:sp>
        <p:nvSpPr>
          <p:cNvPr id="4" name="object 4"/>
          <p:cNvSpPr txBox="1">
            <a:spLocks noGrp="1"/>
          </p:cNvSpPr>
          <p:nvPr>
            <p:ph type="title"/>
          </p:nvPr>
        </p:nvSpPr>
        <p:spPr>
          <a:xfrm>
            <a:off x="1" y="254474"/>
            <a:ext cx="12192000" cy="689932"/>
          </a:xfrm>
          <a:prstGeom prst="rect">
            <a:avLst/>
          </a:prstGeom>
        </p:spPr>
        <p:txBody>
          <a:bodyPr vert="horz" wrap="square" lIns="0" tIns="12700" rIns="0" bIns="0" rtlCol="0" anchor="ctr">
            <a:spAutoFit/>
          </a:bodyPr>
          <a:lstStyle/>
          <a:p>
            <a:pPr marL="12700" algn="ctr">
              <a:lnSpc>
                <a:spcPct val="100000"/>
              </a:lnSpc>
              <a:spcBef>
                <a:spcPts val="100"/>
              </a:spcBef>
            </a:pPr>
            <a:r>
              <a:rPr>
                <a:latin typeface="HelveticaNeueLT Std Thin Ext" panose="020B0404020202020204" pitchFamily="34" charset="0"/>
              </a:rPr>
              <a:t>next</a:t>
            </a:r>
            <a:r>
              <a:rPr spc="-45">
                <a:latin typeface="HelveticaNeueLT Std Thin Ext" panose="020B0404020202020204" pitchFamily="34" charset="0"/>
              </a:rPr>
              <a:t> </a:t>
            </a:r>
            <a:r>
              <a:rPr spc="-35">
                <a:latin typeface="HelveticaNeueLT Std Thin Ext" panose="020B0404020202020204" pitchFamily="34" charset="0"/>
              </a:rPr>
              <a:t>steps</a:t>
            </a:r>
          </a:p>
        </p:txBody>
      </p:sp>
      <p:sp>
        <p:nvSpPr>
          <p:cNvPr id="5" name="object 5"/>
          <p:cNvSpPr txBox="1"/>
          <p:nvPr/>
        </p:nvSpPr>
        <p:spPr>
          <a:xfrm>
            <a:off x="3134106" y="1433829"/>
            <a:ext cx="272415" cy="243656"/>
          </a:xfrm>
          <a:prstGeom prst="rect">
            <a:avLst/>
          </a:prstGeom>
        </p:spPr>
        <p:txBody>
          <a:bodyPr vert="horz" wrap="square" lIns="0" tIns="12700" rIns="0" bIns="0" rtlCol="0">
            <a:spAutoFit/>
          </a:bodyPr>
          <a:lstStyle/>
          <a:p>
            <a:pPr marL="12700">
              <a:spcBef>
                <a:spcPts val="100"/>
              </a:spcBef>
            </a:pPr>
            <a:r>
              <a:rPr sz="1500" spc="-25">
                <a:latin typeface="HelveticaNeueLT Std Thin Ext" panose="020B0404020202020204" pitchFamily="34" charset="0"/>
                <a:cs typeface="HelveticaNeue-ThinExt"/>
              </a:rPr>
              <a:t>#1:</a:t>
            </a:r>
            <a:endParaRPr sz="1500">
              <a:latin typeface="HelveticaNeueLT Std Thin Ext" panose="020B0404020202020204" pitchFamily="34" charset="0"/>
              <a:cs typeface="HelveticaNeue-ThinExt"/>
            </a:endParaRPr>
          </a:p>
        </p:txBody>
      </p:sp>
      <p:sp>
        <p:nvSpPr>
          <p:cNvPr id="6" name="object 6"/>
          <p:cNvSpPr txBox="1"/>
          <p:nvPr/>
        </p:nvSpPr>
        <p:spPr>
          <a:xfrm>
            <a:off x="3134105" y="2386329"/>
            <a:ext cx="314960" cy="243656"/>
          </a:xfrm>
          <a:prstGeom prst="rect">
            <a:avLst/>
          </a:prstGeom>
        </p:spPr>
        <p:txBody>
          <a:bodyPr vert="horz" wrap="square" lIns="0" tIns="12700" rIns="0" bIns="0" rtlCol="0">
            <a:spAutoFit/>
          </a:bodyPr>
          <a:lstStyle/>
          <a:p>
            <a:pPr marL="12700">
              <a:spcBef>
                <a:spcPts val="100"/>
              </a:spcBef>
            </a:pPr>
            <a:r>
              <a:rPr sz="1500" spc="-25">
                <a:latin typeface="HelveticaNeueLT Std Thin Ext" panose="020B0404020202020204" pitchFamily="34" charset="0"/>
                <a:cs typeface="HelveticaNeue-ThinExt"/>
              </a:rPr>
              <a:t>#2:</a:t>
            </a:r>
            <a:endParaRPr sz="1500">
              <a:latin typeface="HelveticaNeueLT Std Thin Ext" panose="020B0404020202020204" pitchFamily="34" charset="0"/>
              <a:cs typeface="HelveticaNeue-ThinExt"/>
            </a:endParaRPr>
          </a:p>
        </p:txBody>
      </p:sp>
      <p:sp>
        <p:nvSpPr>
          <p:cNvPr id="7" name="object 7"/>
          <p:cNvSpPr txBox="1"/>
          <p:nvPr/>
        </p:nvSpPr>
        <p:spPr>
          <a:xfrm>
            <a:off x="3134105" y="3338829"/>
            <a:ext cx="314960" cy="243656"/>
          </a:xfrm>
          <a:prstGeom prst="rect">
            <a:avLst/>
          </a:prstGeom>
        </p:spPr>
        <p:txBody>
          <a:bodyPr vert="horz" wrap="square" lIns="0" tIns="12700" rIns="0" bIns="0" rtlCol="0">
            <a:spAutoFit/>
          </a:bodyPr>
          <a:lstStyle/>
          <a:p>
            <a:pPr marL="12700">
              <a:spcBef>
                <a:spcPts val="100"/>
              </a:spcBef>
            </a:pPr>
            <a:r>
              <a:rPr sz="1500" spc="-25">
                <a:latin typeface="HelveticaNeueLT Std Thin Ext" panose="020B0404020202020204" pitchFamily="34" charset="0"/>
                <a:cs typeface="HelveticaNeue-ThinExt"/>
              </a:rPr>
              <a:t>#3:</a:t>
            </a:r>
            <a:endParaRPr sz="1500">
              <a:latin typeface="HelveticaNeueLT Std Thin Ext" panose="020B0404020202020204" pitchFamily="34" charset="0"/>
              <a:cs typeface="HelveticaNeue-ThinExt"/>
            </a:endParaRPr>
          </a:p>
        </p:txBody>
      </p:sp>
      <p:sp>
        <p:nvSpPr>
          <p:cNvPr id="8" name="object 8"/>
          <p:cNvSpPr txBox="1"/>
          <p:nvPr/>
        </p:nvSpPr>
        <p:spPr>
          <a:xfrm>
            <a:off x="3134105" y="4291329"/>
            <a:ext cx="314960" cy="243656"/>
          </a:xfrm>
          <a:prstGeom prst="rect">
            <a:avLst/>
          </a:prstGeom>
        </p:spPr>
        <p:txBody>
          <a:bodyPr vert="horz" wrap="square" lIns="0" tIns="12700" rIns="0" bIns="0" rtlCol="0">
            <a:spAutoFit/>
          </a:bodyPr>
          <a:lstStyle/>
          <a:p>
            <a:pPr marL="12700">
              <a:spcBef>
                <a:spcPts val="100"/>
              </a:spcBef>
            </a:pPr>
            <a:r>
              <a:rPr sz="1500" spc="-25">
                <a:latin typeface="HelveticaNeueLT Std Thin Ext" panose="020B0404020202020204" pitchFamily="34" charset="0"/>
                <a:cs typeface="HelveticaNeue-ThinExt"/>
              </a:rPr>
              <a:t>#4:</a:t>
            </a:r>
            <a:endParaRPr sz="1500">
              <a:latin typeface="HelveticaNeueLT Std Thin Ext" panose="020B0404020202020204" pitchFamily="34" charset="0"/>
              <a:cs typeface="HelveticaNeue-ThinExt"/>
            </a:endParaRPr>
          </a:p>
        </p:txBody>
      </p:sp>
      <p:sp>
        <p:nvSpPr>
          <p:cNvPr id="9" name="object 9"/>
          <p:cNvSpPr txBox="1"/>
          <p:nvPr/>
        </p:nvSpPr>
        <p:spPr>
          <a:xfrm>
            <a:off x="3134105" y="5243829"/>
            <a:ext cx="314960" cy="243656"/>
          </a:xfrm>
          <a:prstGeom prst="rect">
            <a:avLst/>
          </a:prstGeom>
        </p:spPr>
        <p:txBody>
          <a:bodyPr vert="horz" wrap="square" lIns="0" tIns="12700" rIns="0" bIns="0" rtlCol="0">
            <a:spAutoFit/>
          </a:bodyPr>
          <a:lstStyle/>
          <a:p>
            <a:pPr marL="12700">
              <a:spcBef>
                <a:spcPts val="100"/>
              </a:spcBef>
            </a:pPr>
            <a:r>
              <a:rPr sz="1500" spc="-25">
                <a:latin typeface="HelveticaNeueLT Std Thin Ext" panose="020B0404020202020204" pitchFamily="34" charset="0"/>
                <a:cs typeface="HelveticaNeue-ThinExt"/>
              </a:rPr>
              <a:t>#5:</a:t>
            </a:r>
            <a:endParaRPr sz="1500">
              <a:latin typeface="HelveticaNeueLT Std Thin Ext" panose="020B0404020202020204" pitchFamily="34" charset="0"/>
              <a:cs typeface="HelveticaNeue-ThinExt"/>
            </a:endParaRPr>
          </a:p>
        </p:txBody>
      </p:sp>
      <p:sp>
        <p:nvSpPr>
          <p:cNvPr id="10" name="object 10"/>
          <p:cNvSpPr txBox="1"/>
          <p:nvPr/>
        </p:nvSpPr>
        <p:spPr>
          <a:xfrm>
            <a:off x="3650995" y="1430677"/>
            <a:ext cx="731520"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1" name="object 11"/>
          <p:cNvSpPr txBox="1"/>
          <p:nvPr/>
        </p:nvSpPr>
        <p:spPr>
          <a:xfrm>
            <a:off x="3650995" y="2363365"/>
            <a:ext cx="731520"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2" name="object 12"/>
          <p:cNvSpPr txBox="1"/>
          <p:nvPr/>
        </p:nvSpPr>
        <p:spPr>
          <a:xfrm>
            <a:off x="3650995" y="3314341"/>
            <a:ext cx="731520"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3" name="object 13"/>
          <p:cNvSpPr txBox="1"/>
          <p:nvPr/>
        </p:nvSpPr>
        <p:spPr>
          <a:xfrm>
            <a:off x="3650995" y="4283605"/>
            <a:ext cx="731520"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14" name="object 14"/>
          <p:cNvSpPr txBox="1"/>
          <p:nvPr/>
        </p:nvSpPr>
        <p:spPr>
          <a:xfrm>
            <a:off x="3650995" y="5216294"/>
            <a:ext cx="731520"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
        <p:nvSpPr>
          <p:cNvPr id="3" name="object 3"/>
          <p:cNvSpPr/>
          <p:nvPr/>
        </p:nvSpPr>
        <p:spPr>
          <a:xfrm>
            <a:off x="1524000" y="0"/>
            <a:ext cx="9144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FFFFFF">
              <a:alpha val="64999"/>
            </a:srgbClr>
          </a:solidFill>
        </p:spPr>
        <p:txBody>
          <a:bodyPr wrap="square" lIns="0" tIns="0" rIns="0" bIns="0" rtlCol="0"/>
          <a:lstStyle/>
          <a:p>
            <a:endParaRPr/>
          </a:p>
        </p:txBody>
      </p:sp>
      <p:sp>
        <p:nvSpPr>
          <p:cNvPr id="4" name="object 4"/>
          <p:cNvSpPr txBox="1">
            <a:spLocks noGrp="1"/>
          </p:cNvSpPr>
          <p:nvPr>
            <p:ph type="title"/>
          </p:nvPr>
        </p:nvSpPr>
        <p:spPr>
          <a:xfrm>
            <a:off x="3415426" y="3002120"/>
            <a:ext cx="5915660" cy="787400"/>
          </a:xfrm>
          <a:prstGeom prst="rect">
            <a:avLst/>
          </a:prstGeom>
        </p:spPr>
        <p:txBody>
          <a:bodyPr vert="horz" wrap="square" lIns="0" tIns="12700" rIns="0" bIns="0" rtlCol="0" anchor="ctr">
            <a:spAutoFit/>
          </a:bodyPr>
          <a:lstStyle/>
          <a:p>
            <a:pPr marL="12700">
              <a:lnSpc>
                <a:spcPct val="100000"/>
              </a:lnSpc>
              <a:spcBef>
                <a:spcPts val="100"/>
              </a:spcBef>
              <a:tabLst>
                <a:tab pos="1798955" algn="l"/>
                <a:tab pos="3257550" algn="l"/>
                <a:tab pos="3891915" algn="l"/>
              </a:tabLst>
            </a:pPr>
            <a:r>
              <a:rPr sz="5000" spc="-20">
                <a:latin typeface="HelveticaNeueLT Std Thin Ext" panose="020B0404020202020204" pitchFamily="34" charset="0"/>
              </a:rPr>
              <a:t>202</a:t>
            </a:r>
            <a:r>
              <a:rPr lang="en-US" sz="5000" spc="-20">
                <a:latin typeface="HelveticaNeueLT Std Thin Ext" panose="020B0404020202020204" pitchFamily="34" charset="0"/>
              </a:rPr>
              <a:t>3</a:t>
            </a:r>
            <a:r>
              <a:rPr sz="5000">
                <a:latin typeface="HelveticaNeueLT Std Thin Ext" panose="020B0404020202020204" pitchFamily="34" charset="0"/>
              </a:rPr>
              <a:t>	</a:t>
            </a:r>
            <a:r>
              <a:rPr sz="5000" spc="-20">
                <a:latin typeface="HelveticaNeueLT Std Thin Ext" panose="020B0404020202020204" pitchFamily="34" charset="0"/>
              </a:rPr>
              <a:t>year</a:t>
            </a:r>
            <a:r>
              <a:rPr sz="5000">
                <a:latin typeface="HelveticaNeueLT Std Thin Ext" panose="020B0404020202020204" pitchFamily="34" charset="0"/>
              </a:rPr>
              <a:t>	</a:t>
            </a:r>
            <a:r>
              <a:rPr sz="5000" spc="-25">
                <a:latin typeface="HelveticaNeueLT Std Thin Ext" panose="020B0404020202020204" pitchFamily="34" charset="0"/>
              </a:rPr>
              <a:t>in</a:t>
            </a:r>
            <a:r>
              <a:rPr sz="5000">
                <a:latin typeface="HelveticaNeueLT Std Thin Ext" panose="020B0404020202020204" pitchFamily="34" charset="0"/>
              </a:rPr>
              <a:t>	</a:t>
            </a:r>
            <a:r>
              <a:rPr sz="5000" spc="-10">
                <a:latin typeface="HelveticaNeueLT Std Thin Ext" panose="020B0404020202020204" pitchFamily="34" charset="0"/>
              </a:rPr>
              <a:t>review</a:t>
            </a:r>
            <a:endParaRPr sz="5000">
              <a:latin typeface="HelveticaNeueLT Std Thin Ext" panose="020B04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B60FC279-9F99-1960-581C-255586312F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
        <p:nvSpPr>
          <p:cNvPr id="19" name="object 19"/>
          <p:cNvSpPr txBox="1"/>
          <p:nvPr/>
        </p:nvSpPr>
        <p:spPr>
          <a:xfrm>
            <a:off x="2480502" y="1764498"/>
            <a:ext cx="1899621" cy="573875"/>
          </a:xfrm>
          <a:prstGeom prst="rect">
            <a:avLst/>
          </a:prstGeom>
        </p:spPr>
        <p:txBody>
          <a:bodyPr vert="horz" wrap="square" lIns="0" tIns="40005" rIns="0" bIns="0" rtlCol="0">
            <a:spAutoFit/>
          </a:bodyPr>
          <a:lstStyle/>
          <a:p>
            <a:pPr marL="23495">
              <a:spcBef>
                <a:spcPts val="315"/>
              </a:spcBef>
            </a:pPr>
            <a:r>
              <a:rPr spc="135">
                <a:latin typeface="HelveticaNeueLT Std Thin Ext" panose="020B0404020202020204" pitchFamily="34" charset="0"/>
                <a:cs typeface="Helvetica Neue LT Std"/>
              </a:rPr>
              <a:t>202</a:t>
            </a:r>
            <a:r>
              <a:rPr lang="en-US" spc="135">
                <a:latin typeface="HelveticaNeueLT Std Thin Ext" panose="020B0404020202020204" pitchFamily="34" charset="0"/>
                <a:cs typeface="Helvetica Neue LT Std"/>
              </a:rPr>
              <a:t>3</a:t>
            </a:r>
            <a:r>
              <a:rPr spc="225">
                <a:latin typeface="HelveticaNeueLT Std Thin Ext" panose="020B0404020202020204" pitchFamily="34" charset="0"/>
                <a:cs typeface="Helvetica Neue LT Std"/>
              </a:rPr>
              <a:t> </a:t>
            </a:r>
            <a:r>
              <a:rPr spc="40">
                <a:latin typeface="HelveticaNeueLT Std Thin Ext" panose="020B0404020202020204" pitchFamily="34" charset="0"/>
                <a:cs typeface="Helvetica Neue LT Std"/>
              </a:rPr>
              <a:t>sales:</a:t>
            </a:r>
            <a:endParaRPr>
              <a:latin typeface="HelveticaNeueLT Std Thin Ext" panose="020B0404020202020204" pitchFamily="34" charset="0"/>
              <a:cs typeface="Helvetica Neue LT Std"/>
            </a:endParaRPr>
          </a:p>
          <a:p>
            <a:pPr marL="12700">
              <a:spcBef>
                <a:spcPts val="215"/>
              </a:spcBef>
            </a:pPr>
            <a:r>
              <a:rPr sz="1500">
                <a:latin typeface="HelveticaNeueLT Std Thin Ext" panose="020B0404020202020204" pitchFamily="34" charset="0"/>
              </a:rPr>
              <a:t>insert</a:t>
            </a:r>
          </a:p>
        </p:txBody>
      </p:sp>
      <p:sp>
        <p:nvSpPr>
          <p:cNvPr id="20" name="object 20"/>
          <p:cNvSpPr txBox="1"/>
          <p:nvPr/>
        </p:nvSpPr>
        <p:spPr>
          <a:xfrm>
            <a:off x="2480502" y="3076154"/>
            <a:ext cx="3539299" cy="642484"/>
          </a:xfrm>
          <a:prstGeom prst="rect">
            <a:avLst/>
          </a:prstGeom>
        </p:spPr>
        <p:txBody>
          <a:bodyPr vert="horz" wrap="square" lIns="0" tIns="69850" rIns="0" bIns="0" rtlCol="0">
            <a:spAutoFit/>
          </a:bodyPr>
          <a:lstStyle/>
          <a:p>
            <a:pPr marL="23495">
              <a:spcBef>
                <a:spcPts val="550"/>
              </a:spcBef>
            </a:pPr>
            <a:r>
              <a:rPr>
                <a:latin typeface="HelveticaNeueLT Std Thin Ext" panose="020B0404020202020204" pitchFamily="34" charset="0"/>
                <a:cs typeface="Helvetica Neue LT Std"/>
              </a:rPr>
              <a:t>category</a:t>
            </a:r>
            <a:r>
              <a:rPr spc="455">
                <a:latin typeface="HelveticaNeueLT Std Thin Ext" panose="020B0404020202020204" pitchFamily="34" charset="0"/>
                <a:cs typeface="Helvetica Neue LT Std"/>
              </a:rPr>
              <a:t> </a:t>
            </a:r>
            <a:r>
              <a:rPr spc="40">
                <a:latin typeface="HelveticaNeueLT Std Thin Ext" panose="020B0404020202020204" pitchFamily="34" charset="0"/>
                <a:cs typeface="Helvetica Neue LT Std"/>
              </a:rPr>
              <a:t>performance:</a:t>
            </a:r>
            <a:endParaRPr>
              <a:latin typeface="HelveticaNeueLT Std Thin Ext" panose="020B0404020202020204" pitchFamily="34" charset="0"/>
              <a:cs typeface="Helvetica Neue LT Std"/>
            </a:endParaRPr>
          </a:p>
          <a:p>
            <a:pPr marL="12700">
              <a:spcBef>
                <a:spcPts val="455"/>
              </a:spcBef>
            </a:pPr>
            <a:r>
              <a:rPr lang="en-US" sz="1500">
                <a:latin typeface="HelveticaNeueLT Std Thin Ext" panose="020B0404020202020204" pitchFamily="34" charset="0"/>
              </a:rPr>
              <a:t>insert</a:t>
            </a:r>
            <a:endParaRPr sz="1500">
              <a:latin typeface="HelveticaNeueLT Std Thin Ext" panose="020B0404020202020204" pitchFamily="34" charset="0"/>
            </a:endParaRPr>
          </a:p>
        </p:txBody>
      </p:sp>
      <p:sp>
        <p:nvSpPr>
          <p:cNvPr id="21" name="object 21"/>
          <p:cNvSpPr txBox="1"/>
          <p:nvPr/>
        </p:nvSpPr>
        <p:spPr>
          <a:xfrm>
            <a:off x="5236506" y="1764498"/>
            <a:ext cx="1863737" cy="573875"/>
          </a:xfrm>
          <a:prstGeom prst="rect">
            <a:avLst/>
          </a:prstGeom>
        </p:spPr>
        <p:txBody>
          <a:bodyPr vert="horz" wrap="square" lIns="0" tIns="40005" rIns="0" bIns="0" rtlCol="0">
            <a:spAutoFit/>
          </a:bodyPr>
          <a:lstStyle/>
          <a:p>
            <a:pPr marL="12700">
              <a:spcBef>
                <a:spcPts val="315"/>
              </a:spcBef>
            </a:pPr>
            <a:r>
              <a:rPr>
                <a:latin typeface="HelveticaNeueLT Std Thin Ext" panose="020B0404020202020204" pitchFamily="34" charset="0"/>
                <a:cs typeface="Helvetica Neue LT Std"/>
              </a:rPr>
              <a:t>202</a:t>
            </a:r>
            <a:r>
              <a:rPr lang="en-US">
                <a:latin typeface="HelveticaNeueLT Std Thin Ext" panose="020B0404020202020204" pitchFamily="34" charset="0"/>
                <a:cs typeface="Helvetica Neue LT Std"/>
              </a:rPr>
              <a:t>2</a:t>
            </a:r>
            <a:r>
              <a:rPr spc="225">
                <a:latin typeface="HelveticaNeueLT Std Thin Ext" panose="020B0404020202020204" pitchFamily="34" charset="0"/>
                <a:cs typeface="Helvetica Neue LT Std"/>
              </a:rPr>
              <a:t> </a:t>
            </a:r>
            <a:r>
              <a:rPr spc="40">
                <a:latin typeface="HelveticaNeueLT Std Thin Ext" panose="020B0404020202020204" pitchFamily="34" charset="0"/>
                <a:cs typeface="Helvetica Neue LT Std"/>
              </a:rPr>
              <a:t>sales:</a:t>
            </a:r>
            <a:endParaRPr>
              <a:latin typeface="HelveticaNeueLT Std Thin Ext" panose="020B0404020202020204" pitchFamily="34" charset="0"/>
              <a:cs typeface="Helvetica Neue LT Std"/>
            </a:endParaRPr>
          </a:p>
          <a:p>
            <a:pPr marL="17780">
              <a:spcBef>
                <a:spcPts val="215"/>
              </a:spcBef>
            </a:pPr>
            <a:r>
              <a:rPr sz="1500">
                <a:latin typeface="HelveticaNeueLT Std Thin Ext" panose="020B0404020202020204" pitchFamily="34" charset="0"/>
              </a:rPr>
              <a:t>insert</a:t>
            </a:r>
          </a:p>
        </p:txBody>
      </p:sp>
      <p:sp>
        <p:nvSpPr>
          <p:cNvPr id="22" name="object 22"/>
          <p:cNvSpPr txBox="1"/>
          <p:nvPr/>
        </p:nvSpPr>
        <p:spPr>
          <a:xfrm>
            <a:off x="7955903" y="1764498"/>
            <a:ext cx="1889139" cy="573875"/>
          </a:xfrm>
          <a:prstGeom prst="rect">
            <a:avLst/>
          </a:prstGeom>
        </p:spPr>
        <p:txBody>
          <a:bodyPr vert="horz" wrap="square" lIns="0" tIns="40005" rIns="0" bIns="0" rtlCol="0">
            <a:spAutoFit/>
          </a:bodyPr>
          <a:lstStyle/>
          <a:p>
            <a:pPr marL="38100">
              <a:spcBef>
                <a:spcPts val="315"/>
              </a:spcBef>
            </a:pPr>
            <a:r>
              <a:rPr spc="65">
                <a:latin typeface="HelveticaNeueLT Std Thin Ext" panose="020B0404020202020204" pitchFamily="34" charset="0"/>
                <a:cs typeface="Helvetica Neue LT Std"/>
              </a:rPr>
              <a:t>ev</a:t>
            </a:r>
            <a:r>
              <a:rPr sz="2700" spc="97" baseline="-6172">
                <a:latin typeface="HelveticaNeueLT Std Thin Ext" panose="020B0404020202020204" pitchFamily="34" charset="0"/>
                <a:cs typeface="Helvetica Neue LT Std"/>
              </a:rPr>
              <a:t>%</a:t>
            </a:r>
            <a:r>
              <a:rPr spc="65">
                <a:latin typeface="HelveticaNeueLT Std Thin Ext" panose="020B0404020202020204" pitchFamily="34" charset="0"/>
                <a:cs typeface="Helvetica Neue LT Std"/>
              </a:rPr>
              <a:t>:</a:t>
            </a:r>
            <a:endParaRPr>
              <a:latin typeface="HelveticaNeueLT Std Thin Ext" panose="020B0404020202020204" pitchFamily="34" charset="0"/>
              <a:cs typeface="Helvetica Neue LT Std"/>
            </a:endParaRPr>
          </a:p>
          <a:p>
            <a:pPr marL="41910">
              <a:spcBef>
                <a:spcPts val="215"/>
              </a:spcBef>
            </a:pPr>
            <a:r>
              <a:rPr sz="1500">
                <a:latin typeface="HelveticaNeueLT Std Thin Ext" panose="020B0404020202020204" pitchFamily="34" charset="0"/>
              </a:rPr>
              <a:t>insert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
        <p:nvSpPr>
          <p:cNvPr id="3" name="object 3"/>
          <p:cNvSpPr/>
          <p:nvPr/>
        </p:nvSpPr>
        <p:spPr>
          <a:xfrm>
            <a:off x="1524000" y="21021"/>
            <a:ext cx="9144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FFFFFF">
              <a:alpha val="64999"/>
            </a:srgbClr>
          </a:solidFill>
        </p:spPr>
        <p:txBody>
          <a:bodyPr wrap="square" lIns="0" tIns="0" rIns="0" bIns="0" rtlCol="0"/>
          <a:lstStyle/>
          <a:p>
            <a:endParaRPr/>
          </a:p>
        </p:txBody>
      </p:sp>
      <p:sp>
        <p:nvSpPr>
          <p:cNvPr id="4" name="object 4"/>
          <p:cNvSpPr txBox="1"/>
          <p:nvPr/>
        </p:nvSpPr>
        <p:spPr>
          <a:xfrm>
            <a:off x="2480563" y="2070757"/>
            <a:ext cx="731520"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5" name="object 5"/>
          <p:cNvSpPr txBox="1"/>
          <p:nvPr/>
        </p:nvSpPr>
        <p:spPr>
          <a:xfrm>
            <a:off x="6426200" y="2070757"/>
            <a:ext cx="731520" cy="243656"/>
          </a:xfrm>
          <a:prstGeom prst="rect">
            <a:avLst/>
          </a:prstGeom>
        </p:spPr>
        <p:txBody>
          <a:bodyPr vert="horz" wrap="square" lIns="0" tIns="12700" rIns="0" bIns="0" rtlCol="0">
            <a:spAutoFit/>
          </a:bodyPr>
          <a:lstStyle/>
          <a:p>
            <a:pPr marL="12700">
              <a:spcBef>
                <a:spcPts val="100"/>
              </a:spcBef>
            </a:pPr>
            <a:r>
              <a:rPr sz="1500">
                <a:latin typeface="HelveticaNeueLT Std Thin Ext" panose="020B0404020202020204" pitchFamily="34" charset="0"/>
              </a:rPr>
              <a:t>insert</a:t>
            </a:r>
          </a:p>
        </p:txBody>
      </p:sp>
      <p:sp>
        <p:nvSpPr>
          <p:cNvPr id="6" name="object 6"/>
          <p:cNvSpPr txBox="1">
            <a:spLocks noGrp="1"/>
          </p:cNvSpPr>
          <p:nvPr>
            <p:ph type="title"/>
          </p:nvPr>
        </p:nvSpPr>
        <p:spPr>
          <a:xfrm>
            <a:off x="2112370" y="300895"/>
            <a:ext cx="7967261" cy="689932"/>
          </a:xfrm>
          <a:prstGeom prst="rect">
            <a:avLst/>
          </a:prstGeom>
        </p:spPr>
        <p:txBody>
          <a:bodyPr vert="horz" wrap="square" lIns="0" tIns="12700" rIns="0" bIns="0" rtlCol="0" anchor="ctr">
            <a:spAutoFit/>
          </a:bodyPr>
          <a:lstStyle/>
          <a:p>
            <a:pPr marL="2045970">
              <a:lnSpc>
                <a:spcPct val="100000"/>
              </a:lnSpc>
              <a:spcBef>
                <a:spcPts val="100"/>
              </a:spcBef>
            </a:pPr>
            <a:r>
              <a:rPr>
                <a:latin typeface="HelveticaNeueLT Std Thin Ext" panose="020B0404020202020204" pitchFamily="34" charset="0"/>
                <a:cs typeface="Helvetica Neue LT Std"/>
              </a:rPr>
              <a:t>business </a:t>
            </a:r>
            <a:r>
              <a:rPr spc="-10">
                <a:latin typeface="HelveticaNeueLT Std Thin Ext" panose="020B0404020202020204" pitchFamily="34" charset="0"/>
                <a:cs typeface="Helvetica Neue LT Std"/>
              </a:rPr>
              <a:t>review</a:t>
            </a:r>
          </a:p>
        </p:txBody>
      </p:sp>
      <p:sp>
        <p:nvSpPr>
          <p:cNvPr id="7" name="object 7"/>
          <p:cNvSpPr/>
          <p:nvPr/>
        </p:nvSpPr>
        <p:spPr>
          <a:xfrm>
            <a:off x="6096000" y="1660141"/>
            <a:ext cx="0" cy="4514850"/>
          </a:xfrm>
          <a:custGeom>
            <a:avLst/>
            <a:gdLst/>
            <a:ahLst/>
            <a:cxnLst/>
            <a:rect l="l" t="t" r="r" b="b"/>
            <a:pathLst>
              <a:path h="4514850">
                <a:moveTo>
                  <a:pt x="0" y="0"/>
                </a:moveTo>
                <a:lnTo>
                  <a:pt x="0" y="4514596"/>
                </a:lnTo>
              </a:path>
            </a:pathLst>
          </a:custGeom>
          <a:ln w="6350">
            <a:solidFill>
              <a:srgbClr val="808285"/>
            </a:solidFill>
          </a:ln>
        </p:spPr>
        <p:txBody>
          <a:bodyPr wrap="square" lIns="0" tIns="0" rIns="0" bIns="0" rtlCol="0"/>
          <a:lstStyle/>
          <a:p>
            <a:endParaRPr/>
          </a:p>
        </p:txBody>
      </p:sp>
      <p:sp>
        <p:nvSpPr>
          <p:cNvPr id="8" name="object 8"/>
          <p:cNvSpPr txBox="1"/>
          <p:nvPr/>
        </p:nvSpPr>
        <p:spPr>
          <a:xfrm>
            <a:off x="3703594" y="1582059"/>
            <a:ext cx="944607" cy="299720"/>
          </a:xfrm>
          <a:prstGeom prst="rect">
            <a:avLst/>
          </a:prstGeom>
        </p:spPr>
        <p:txBody>
          <a:bodyPr vert="horz" wrap="square" lIns="0" tIns="12700" rIns="0" bIns="0" rtlCol="0">
            <a:spAutoFit/>
          </a:bodyPr>
          <a:lstStyle/>
          <a:p>
            <a:pPr marL="12700">
              <a:spcBef>
                <a:spcPts val="100"/>
              </a:spcBef>
            </a:pPr>
            <a:r>
              <a:rPr spc="130">
                <a:latin typeface="HelveticaNeueLT Std Thin Ext" panose="020B0404020202020204" pitchFamily="34" charset="0"/>
                <a:cs typeface="Helvetica Neue LT Std"/>
              </a:rPr>
              <a:t>wins: </a:t>
            </a:r>
            <a:endParaRPr>
              <a:latin typeface="HelveticaNeueLT Std Thin Ext" panose="020B0404020202020204" pitchFamily="34" charset="0"/>
              <a:cs typeface="Helvetica Neue LT Std"/>
            </a:endParaRPr>
          </a:p>
        </p:txBody>
      </p:sp>
      <p:sp>
        <p:nvSpPr>
          <p:cNvPr id="9" name="object 9"/>
          <p:cNvSpPr txBox="1"/>
          <p:nvPr/>
        </p:nvSpPr>
        <p:spPr>
          <a:xfrm>
            <a:off x="7369193" y="1582059"/>
            <a:ext cx="1774807" cy="299720"/>
          </a:xfrm>
          <a:prstGeom prst="rect">
            <a:avLst/>
          </a:prstGeom>
        </p:spPr>
        <p:txBody>
          <a:bodyPr vert="horz" wrap="square" lIns="0" tIns="12700" rIns="0" bIns="0" rtlCol="0">
            <a:spAutoFit/>
          </a:bodyPr>
          <a:lstStyle/>
          <a:p>
            <a:pPr marL="12700">
              <a:spcBef>
                <a:spcPts val="100"/>
              </a:spcBef>
            </a:pPr>
            <a:r>
              <a:rPr spc="-10">
                <a:latin typeface="HelveticaNeueLT Std Thin Ext" panose="020B0404020202020204" pitchFamily="34" charset="0"/>
                <a:cs typeface="Helvetica Neue LT Std"/>
              </a:rPr>
              <a:t>opportunities:</a:t>
            </a:r>
            <a:endParaRPr>
              <a:latin typeface="HelveticaNeueLT Std Thin Ext" panose="020B0404020202020204" pitchFamily="34" charset="0"/>
              <a:cs typeface="Helvetica Neue LT St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524000" y="0"/>
            <a:ext cx="9144000" cy="6858000"/>
          </a:xfrm>
          <a:prstGeom prst="rect">
            <a:avLst/>
          </a:prstGeom>
        </p:spPr>
      </p:pic>
      <p:sp>
        <p:nvSpPr>
          <p:cNvPr id="3" name="object 3"/>
          <p:cNvSpPr/>
          <p:nvPr/>
        </p:nvSpPr>
        <p:spPr>
          <a:xfrm>
            <a:off x="1524000" y="0"/>
            <a:ext cx="9144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FFFFFF">
              <a:alpha val="64999"/>
            </a:srgbClr>
          </a:solidFill>
        </p:spPr>
        <p:txBody>
          <a:bodyPr wrap="square" lIns="0" tIns="0" rIns="0" bIns="0" rtlCol="0"/>
          <a:lstStyle/>
          <a:p>
            <a:pPr algn="l" rtl="0"/>
            <a:endParaRPr/>
          </a:p>
        </p:txBody>
      </p:sp>
      <p:sp>
        <p:nvSpPr>
          <p:cNvPr id="4" name="object 4"/>
          <p:cNvSpPr txBox="1">
            <a:spLocks noGrp="1"/>
          </p:cNvSpPr>
          <p:nvPr>
            <p:ph type="title"/>
          </p:nvPr>
        </p:nvSpPr>
        <p:spPr>
          <a:xfrm>
            <a:off x="2362200" y="682940"/>
            <a:ext cx="10515600" cy="689932"/>
          </a:xfrm>
          <a:prstGeom prst="rect">
            <a:avLst/>
          </a:prstGeom>
        </p:spPr>
        <p:txBody>
          <a:bodyPr vert="horz" wrap="square" lIns="0" tIns="12700" rIns="0" bIns="0" rtlCol="0" anchor="ctr">
            <a:spAutoFit/>
          </a:bodyPr>
          <a:lstStyle/>
          <a:p>
            <a:pPr marL="2370455">
              <a:lnSpc>
                <a:spcPct val="100000"/>
              </a:lnSpc>
              <a:spcBef>
                <a:spcPts val="100"/>
              </a:spcBef>
            </a:pPr>
            <a:r>
              <a:rPr>
                <a:latin typeface="HelveticaNeueLT Std Thin Ext" panose="020B0404020202020204" pitchFamily="34" charset="0"/>
                <a:cs typeface="Helvetica Neue LT Std"/>
              </a:rPr>
              <a:t>202</a:t>
            </a:r>
            <a:r>
              <a:rPr lang="en-US">
                <a:latin typeface="HelveticaNeueLT Std Thin Ext" panose="020B0404020202020204" pitchFamily="34" charset="0"/>
                <a:cs typeface="Helvetica Neue LT Std"/>
              </a:rPr>
              <a:t>3</a:t>
            </a:r>
            <a:r>
              <a:rPr>
                <a:latin typeface="HelveticaNeueLT Std Thin Ext" panose="020B0404020202020204" pitchFamily="34" charset="0"/>
                <a:cs typeface="Helvetica Neue LT Std"/>
              </a:rPr>
              <a:t> </a:t>
            </a:r>
            <a:r>
              <a:rPr spc="-10">
                <a:latin typeface="HelveticaNeueLT Std Thin Ext" panose="020B0404020202020204" pitchFamily="34" charset="0"/>
                <a:cs typeface="Helvetica Neue LT Std"/>
              </a:rPr>
              <a:t>benefits</a:t>
            </a:r>
          </a:p>
        </p:txBody>
      </p:sp>
      <p:sp>
        <p:nvSpPr>
          <p:cNvPr id="7" name="object 7"/>
          <p:cNvSpPr txBox="1"/>
          <p:nvPr/>
        </p:nvSpPr>
        <p:spPr>
          <a:xfrm>
            <a:off x="2990193" y="2162050"/>
            <a:ext cx="3639208" cy="3248150"/>
          </a:xfrm>
          <a:prstGeom prst="rect">
            <a:avLst/>
          </a:prstGeom>
        </p:spPr>
        <p:txBody>
          <a:bodyPr vert="horz" wrap="none" lIns="0" tIns="104140" rIns="0" bIns="0" rtlCol="0">
            <a:noAutofit/>
          </a:bodyPr>
          <a:lstStyle/>
          <a:p>
            <a:pPr fontAlgn="t">
              <a:spcBef>
                <a:spcPts val="820"/>
              </a:spcBef>
            </a:pPr>
            <a:r>
              <a:rPr lang="en-US" sz="2400">
                <a:latin typeface="HelveticaNeueLT Std Thin Ext" panose="020B0404020202020204" pitchFamily="34" charset="0"/>
                <a:cs typeface="Helvetica Neue LT Std"/>
              </a:rPr>
              <a:t>back bar earned</a:t>
            </a:r>
            <a:r>
              <a:rPr lang="en-US" sz="2400" spc="-25">
                <a:latin typeface="HelveticaNeueLT Std Thin Ext" panose="020B0404020202020204" pitchFamily="34" charset="0"/>
                <a:cs typeface="Helvetica Neue LT Std"/>
              </a:rPr>
              <a:t>:</a:t>
            </a:r>
            <a:endParaRPr lang="en-US" sz="2400">
              <a:latin typeface="HelveticaNeueLT Std Thin Ext" panose="020B0404020202020204" pitchFamily="34" charset="0"/>
              <a:cs typeface="Helvetica Neue LT Std"/>
            </a:endParaRPr>
          </a:p>
          <a:p>
            <a:pPr fontAlgn="t">
              <a:spcBef>
                <a:spcPts val="820"/>
              </a:spcBef>
            </a:pPr>
            <a:r>
              <a:rPr sz="2400">
                <a:latin typeface="HelveticaNeueLT Std Thin Ext" panose="020B0404020202020204" pitchFamily="34" charset="0"/>
                <a:cs typeface="Helvetica Neue LT Std"/>
              </a:rPr>
              <a:t>gratis to salon:</a:t>
            </a:r>
            <a:endParaRPr lang="en-US" sz="2400" spc="229">
              <a:latin typeface="HelveticaNeueLT Std Thin Ext" panose="020B0404020202020204" pitchFamily="34" charset="0"/>
              <a:cs typeface="Helvetica Neue LT Std"/>
            </a:endParaRPr>
          </a:p>
          <a:p>
            <a:pPr fontAlgn="t">
              <a:spcBef>
                <a:spcPts val="820"/>
              </a:spcBef>
            </a:pPr>
            <a:r>
              <a:rPr sz="2400">
                <a:latin typeface="HelveticaNeueLT Std Thin Ext" panose="020B0404020202020204" pitchFamily="34" charset="0"/>
                <a:cs typeface="Helvetica Neue LT Std"/>
              </a:rPr>
              <a:t>special events:</a:t>
            </a:r>
            <a:endParaRPr lang="en-US" sz="2400" spc="155">
              <a:latin typeface="HelveticaNeueLT Std Thin Ext" panose="020B0404020202020204" pitchFamily="34" charset="0"/>
              <a:cs typeface="Helvetica Neue LT Std"/>
            </a:endParaRPr>
          </a:p>
          <a:p>
            <a:pPr fontAlgn="t">
              <a:spcBef>
                <a:spcPts val="820"/>
              </a:spcBef>
            </a:pPr>
            <a:r>
              <a:rPr sz="2400">
                <a:latin typeface="HelveticaNeueLT Std Thin Ext" panose="020B0404020202020204" pitchFamily="34" charset="0"/>
                <a:cs typeface="Helvetica Neue LT Std"/>
              </a:rPr>
              <a:t>education investment:</a:t>
            </a:r>
            <a:endParaRPr lang="en-US" sz="2400" spc="100">
              <a:latin typeface="HelveticaNeueLT Std Thin Ext" panose="020B0404020202020204" pitchFamily="34" charset="0"/>
              <a:cs typeface="Helvetica Neue LT Std"/>
            </a:endParaRPr>
          </a:p>
          <a:p>
            <a:pPr fontAlgn="t">
              <a:spcBef>
                <a:spcPts val="820"/>
              </a:spcBef>
            </a:pPr>
            <a:r>
              <a:rPr sz="3600" baseline="2314">
                <a:latin typeface="HelveticaNeueLT Std Thin Ext" panose="020B0404020202020204" pitchFamily="34" charset="0"/>
                <a:cs typeface="Helvetica Neue LT Std"/>
              </a:rPr>
              <a:t>other funding </a:t>
            </a:r>
            <a:r>
              <a:rPr lang="en-US" sz="3600" baseline="2314">
                <a:latin typeface="HelveticaNeueLT Std Thin Ext" panose="020B0404020202020204" pitchFamily="34" charset="0"/>
                <a:cs typeface="Helvetica Neue LT Std"/>
              </a:rPr>
              <a:t>:</a:t>
            </a:r>
          </a:p>
          <a:p>
            <a:pPr fontAlgn="t">
              <a:spcBef>
                <a:spcPts val="810"/>
              </a:spcBef>
            </a:pPr>
            <a:r>
              <a:rPr sz="3600" baseline="1157">
                <a:latin typeface="HelveticaNeueLT Std Thin Ext" panose="020B0404020202020204" pitchFamily="34" charset="0"/>
                <a:cs typeface="Helvetica Neue LT Std"/>
              </a:rPr>
              <a:t>total loyalty points</a:t>
            </a:r>
            <a:r>
              <a:rPr lang="en-US" sz="3600" baseline="1157">
                <a:latin typeface="HelveticaNeueLT Std Thin Ext" panose="020B0404020202020204" pitchFamily="34" charset="0"/>
                <a:cs typeface="Helvetica Neue LT Std"/>
              </a:rPr>
              <a:t>:</a:t>
            </a:r>
          </a:p>
          <a:p>
            <a:pPr fontAlgn="t"/>
            <a:endParaRPr lang="en-US" sz="2400">
              <a:latin typeface="HelveticaNeueLT Std Thin Ext" panose="020B0404020202020204" pitchFamily="34" charset="0"/>
              <a:cs typeface="Helvetica Neue LT Std"/>
            </a:endParaRPr>
          </a:p>
          <a:p>
            <a:pPr fontAlgn="t"/>
            <a:endParaRPr lang="en-US" sz="2400">
              <a:latin typeface="HelveticaNeueLT Std Thin Ext" panose="020B0404020202020204" pitchFamily="34" charset="0"/>
              <a:cs typeface="Helvetica Neue LT Std"/>
            </a:endParaRPr>
          </a:p>
          <a:p>
            <a:pPr fontAlgn="t"/>
            <a:r>
              <a:rPr sz="2400" b="1">
                <a:latin typeface="HelveticaNeueLT Std Thin Ext" panose="020B0404020202020204" pitchFamily="34" charset="0"/>
                <a:cs typeface="Helvetica Neue LT Std"/>
              </a:rPr>
              <a:t>total</a:t>
            </a:r>
            <a:r>
              <a:rPr sz="2400" b="1" spc="220">
                <a:latin typeface="HelveticaNeueLT Std Thin Ext" panose="020B0404020202020204" pitchFamily="34" charset="0"/>
                <a:cs typeface="Helvetica Neue LT Std"/>
              </a:rPr>
              <a:t> </a:t>
            </a:r>
            <a:r>
              <a:rPr sz="2400" b="1">
                <a:latin typeface="HelveticaNeueLT Std Thin Ext" panose="020B0404020202020204" pitchFamily="34" charset="0"/>
                <a:cs typeface="Helvetica Neue LT Std"/>
              </a:rPr>
              <a:t>in</a:t>
            </a:r>
            <a:r>
              <a:rPr sz="2400" b="1" spc="225">
                <a:latin typeface="HelveticaNeueLT Std Thin Ext" panose="020B0404020202020204" pitchFamily="34" charset="0"/>
                <a:cs typeface="Helvetica Neue LT Std"/>
              </a:rPr>
              <a:t> </a:t>
            </a:r>
            <a:r>
              <a:rPr sz="2400" b="1">
                <a:latin typeface="HelveticaNeueLT Std Thin Ext" panose="020B0404020202020204" pitchFamily="34" charset="0"/>
                <a:cs typeface="Helvetica Neue LT Std"/>
              </a:rPr>
              <a:t>benefits:</a:t>
            </a:r>
            <a:r>
              <a:rPr lang="en-US" sz="2400" b="1">
                <a:latin typeface="HelveticaNeueLT Std Thin Ext" panose="020B0404020202020204" pitchFamily="34" charset="0"/>
                <a:cs typeface="Helvetica Neue LT Std"/>
              </a:rPr>
              <a:t> </a:t>
            </a:r>
            <a:endParaRPr lang="en-US" sz="2700" b="1" baseline="6172">
              <a:latin typeface="HelveticaNeueLT Std Thin Ext" panose="020B0404020202020204" pitchFamily="34" charset="0"/>
              <a:cs typeface="HelveticaNeueLTStd-Ex"/>
            </a:endParaRPr>
          </a:p>
        </p:txBody>
      </p:sp>
      <p:sp>
        <p:nvSpPr>
          <p:cNvPr id="5" name="TextBox 4">
            <a:extLst>
              <a:ext uri="{FF2B5EF4-FFF2-40B4-BE49-F238E27FC236}">
                <a16:creationId xmlns:a16="http://schemas.microsoft.com/office/drawing/2014/main" id="{7A378B41-AA52-B31E-AA26-B8505D1A284D}"/>
              </a:ext>
            </a:extLst>
          </p:cNvPr>
          <p:cNvSpPr txBox="1"/>
          <p:nvPr/>
        </p:nvSpPr>
        <p:spPr>
          <a:xfrm>
            <a:off x="5715000" y="2264662"/>
            <a:ext cx="2590800" cy="381000"/>
          </a:xfrm>
          <a:prstGeom prst="rect">
            <a:avLst/>
          </a:prstGeom>
          <a:noFill/>
        </p:spPr>
        <p:txBody>
          <a:bodyPr wrap="square" rtlCol="0">
            <a:spAutoFit/>
          </a:bodyPr>
          <a:lstStyle/>
          <a:p>
            <a:pPr algn="l" rtl="0"/>
            <a:r>
              <a:rPr lang="en-US" spc="-25">
                <a:highlight>
                  <a:srgbClr val="FFFF00"/>
                </a:highlight>
                <a:latin typeface="HelveticaNeueLT Std Thin Ext" panose="020B0404020202020204" pitchFamily="34" charset="0"/>
                <a:cs typeface="Helvetica Neue LT Std"/>
              </a:rPr>
              <a:t>$</a:t>
            </a:r>
            <a:endParaRPr lang="en-US">
              <a:highlight>
                <a:srgbClr val="FFFF00"/>
              </a:highlight>
            </a:endParaRPr>
          </a:p>
        </p:txBody>
      </p:sp>
      <p:sp>
        <p:nvSpPr>
          <p:cNvPr id="13" name="TextBox 12">
            <a:extLst>
              <a:ext uri="{FF2B5EF4-FFF2-40B4-BE49-F238E27FC236}">
                <a16:creationId xmlns:a16="http://schemas.microsoft.com/office/drawing/2014/main" id="{22A1AE5A-A25F-BFA2-F8C3-74A7A0AAEAAD}"/>
              </a:ext>
            </a:extLst>
          </p:cNvPr>
          <p:cNvSpPr txBox="1"/>
          <p:nvPr/>
        </p:nvSpPr>
        <p:spPr>
          <a:xfrm>
            <a:off x="5715000" y="4639358"/>
            <a:ext cx="2590800" cy="323165"/>
          </a:xfrm>
          <a:prstGeom prst="rect">
            <a:avLst/>
          </a:prstGeom>
          <a:noFill/>
        </p:spPr>
        <p:txBody>
          <a:bodyPr wrap="square" rtlCol="0">
            <a:spAutoFit/>
          </a:bodyPr>
          <a:lstStyle/>
          <a:p>
            <a:pPr algn="l" rtl="0"/>
            <a:r>
              <a:rPr lang="en-US" sz="1500">
                <a:latin typeface="HelveticaNeueLT Std Thin Ext" panose="020B0404020202020204" pitchFamily="34" charset="0"/>
              </a:rPr>
              <a:t>insert</a:t>
            </a:r>
          </a:p>
        </p:txBody>
      </p:sp>
      <p:sp>
        <p:nvSpPr>
          <p:cNvPr id="15" name="TextBox 14">
            <a:extLst>
              <a:ext uri="{FF2B5EF4-FFF2-40B4-BE49-F238E27FC236}">
                <a16:creationId xmlns:a16="http://schemas.microsoft.com/office/drawing/2014/main" id="{FE76C4D6-E66D-F3CE-ACCB-513EBCDD0FF9}"/>
              </a:ext>
            </a:extLst>
          </p:cNvPr>
          <p:cNvSpPr txBox="1"/>
          <p:nvPr/>
        </p:nvSpPr>
        <p:spPr>
          <a:xfrm>
            <a:off x="5715000" y="2743200"/>
            <a:ext cx="2590800" cy="381000"/>
          </a:xfrm>
          <a:prstGeom prst="rect">
            <a:avLst/>
          </a:prstGeom>
          <a:noFill/>
        </p:spPr>
        <p:txBody>
          <a:bodyPr wrap="square" rtlCol="0">
            <a:spAutoFit/>
          </a:bodyPr>
          <a:lstStyle/>
          <a:p>
            <a:pPr algn="l" rtl="0"/>
            <a:r>
              <a:rPr lang="en-US" spc="-25">
                <a:highlight>
                  <a:srgbClr val="FFFF00"/>
                </a:highlight>
                <a:latin typeface="HelveticaNeueLT Std Thin Ext" panose="020B0404020202020204" pitchFamily="34" charset="0"/>
                <a:cs typeface="Helvetica Neue LT Std"/>
              </a:rPr>
              <a:t>$</a:t>
            </a:r>
            <a:endParaRPr lang="en-US">
              <a:highlight>
                <a:srgbClr val="FFFF00"/>
              </a:highlight>
            </a:endParaRPr>
          </a:p>
        </p:txBody>
      </p:sp>
      <p:sp>
        <p:nvSpPr>
          <p:cNvPr id="16" name="TextBox 15">
            <a:extLst>
              <a:ext uri="{FF2B5EF4-FFF2-40B4-BE49-F238E27FC236}">
                <a16:creationId xmlns:a16="http://schemas.microsoft.com/office/drawing/2014/main" id="{1D1D630B-F08E-68E3-F9A0-3C011974CCF6}"/>
              </a:ext>
            </a:extLst>
          </p:cNvPr>
          <p:cNvSpPr txBox="1"/>
          <p:nvPr/>
        </p:nvSpPr>
        <p:spPr>
          <a:xfrm>
            <a:off x="5722143" y="3222521"/>
            <a:ext cx="2590800" cy="381000"/>
          </a:xfrm>
          <a:prstGeom prst="rect">
            <a:avLst/>
          </a:prstGeom>
          <a:noFill/>
        </p:spPr>
        <p:txBody>
          <a:bodyPr wrap="square" rtlCol="0">
            <a:spAutoFit/>
          </a:bodyPr>
          <a:lstStyle/>
          <a:p>
            <a:pPr algn="l" rtl="0"/>
            <a:r>
              <a:rPr lang="en-US" spc="-25">
                <a:highlight>
                  <a:srgbClr val="FFFF00"/>
                </a:highlight>
                <a:latin typeface="HelveticaNeueLT Std Thin Ext" panose="020B0404020202020204" pitchFamily="34" charset="0"/>
                <a:cs typeface="Helvetica Neue LT Std"/>
              </a:rPr>
              <a:t>$</a:t>
            </a:r>
            <a:endParaRPr lang="en-US">
              <a:highlight>
                <a:srgbClr val="FFFF00"/>
              </a:highlight>
            </a:endParaRPr>
          </a:p>
        </p:txBody>
      </p:sp>
      <p:sp>
        <p:nvSpPr>
          <p:cNvPr id="17" name="TextBox 16">
            <a:extLst>
              <a:ext uri="{FF2B5EF4-FFF2-40B4-BE49-F238E27FC236}">
                <a16:creationId xmlns:a16="http://schemas.microsoft.com/office/drawing/2014/main" id="{0687A3D1-C017-1289-0F73-E9C2009C92BF}"/>
              </a:ext>
            </a:extLst>
          </p:cNvPr>
          <p:cNvSpPr txBox="1"/>
          <p:nvPr/>
        </p:nvSpPr>
        <p:spPr>
          <a:xfrm>
            <a:off x="6581413" y="3679934"/>
            <a:ext cx="2590800" cy="381000"/>
          </a:xfrm>
          <a:prstGeom prst="rect">
            <a:avLst/>
          </a:prstGeom>
          <a:noFill/>
        </p:spPr>
        <p:txBody>
          <a:bodyPr wrap="square" rtlCol="0">
            <a:spAutoFit/>
          </a:bodyPr>
          <a:lstStyle/>
          <a:p>
            <a:pPr algn="l" rtl="0"/>
            <a:r>
              <a:rPr lang="en-US" spc="-25">
                <a:highlight>
                  <a:srgbClr val="FFFF00"/>
                </a:highlight>
                <a:latin typeface="HelveticaNeueLT Std Thin Ext" panose="020B0404020202020204" pitchFamily="34" charset="0"/>
                <a:cs typeface="Helvetica Neue LT Std"/>
              </a:rPr>
              <a:t>$</a:t>
            </a:r>
            <a:endParaRPr lang="en-US">
              <a:highlight>
                <a:srgbClr val="FFFF00"/>
              </a:highlight>
            </a:endParaRPr>
          </a:p>
        </p:txBody>
      </p:sp>
      <p:sp>
        <p:nvSpPr>
          <p:cNvPr id="18" name="TextBox 17">
            <a:extLst>
              <a:ext uri="{FF2B5EF4-FFF2-40B4-BE49-F238E27FC236}">
                <a16:creationId xmlns:a16="http://schemas.microsoft.com/office/drawing/2014/main" id="{63E86D6E-CF09-36E5-0C8E-E4E3178D3B88}"/>
              </a:ext>
            </a:extLst>
          </p:cNvPr>
          <p:cNvSpPr txBox="1"/>
          <p:nvPr/>
        </p:nvSpPr>
        <p:spPr>
          <a:xfrm>
            <a:off x="5722143" y="4160528"/>
            <a:ext cx="2590800" cy="381000"/>
          </a:xfrm>
          <a:prstGeom prst="rect">
            <a:avLst/>
          </a:prstGeom>
          <a:noFill/>
        </p:spPr>
        <p:txBody>
          <a:bodyPr wrap="square" rtlCol="0">
            <a:spAutoFit/>
          </a:bodyPr>
          <a:lstStyle/>
          <a:p>
            <a:pPr algn="l" rtl="0"/>
            <a:r>
              <a:rPr lang="en-US" spc="-25">
                <a:highlight>
                  <a:srgbClr val="FFFF00"/>
                </a:highlight>
                <a:latin typeface="HelveticaNeueLT Std Thin Ext" panose="020B0404020202020204" pitchFamily="34" charset="0"/>
                <a:cs typeface="Helvetica Neue LT Std"/>
              </a:rPr>
              <a:t>$</a:t>
            </a:r>
            <a:endParaRPr lang="en-US">
              <a:highlight>
                <a:srgbClr val="FFFF00"/>
              </a:highlight>
            </a:endParaRPr>
          </a:p>
        </p:txBody>
      </p:sp>
      <p:sp>
        <p:nvSpPr>
          <p:cNvPr id="19" name="TextBox 18">
            <a:extLst>
              <a:ext uri="{FF2B5EF4-FFF2-40B4-BE49-F238E27FC236}">
                <a16:creationId xmlns:a16="http://schemas.microsoft.com/office/drawing/2014/main" id="{CDE9154F-B9D2-6E31-D77D-64FF749313DF}"/>
              </a:ext>
            </a:extLst>
          </p:cNvPr>
          <p:cNvSpPr txBox="1"/>
          <p:nvPr/>
        </p:nvSpPr>
        <p:spPr>
          <a:xfrm>
            <a:off x="5791200" y="5634336"/>
            <a:ext cx="2590800" cy="461665"/>
          </a:xfrm>
          <a:prstGeom prst="rect">
            <a:avLst/>
          </a:prstGeom>
          <a:noFill/>
        </p:spPr>
        <p:txBody>
          <a:bodyPr wrap="square" rtlCol="0">
            <a:spAutoFit/>
          </a:bodyPr>
          <a:lstStyle/>
          <a:p>
            <a:pPr algn="l" rtl="0"/>
            <a:r>
              <a:rPr lang="en-US" sz="2400" spc="-25">
                <a:highlight>
                  <a:srgbClr val="FFFF00"/>
                </a:highlight>
                <a:latin typeface="HelveticaNeueLT Std Thin Ext" panose="020B0404020202020204" pitchFamily="34" charset="0"/>
                <a:cs typeface="Helvetica Neue LT Std"/>
              </a:rPr>
              <a:t>$</a:t>
            </a:r>
            <a:endParaRPr lang="en-US" sz="2400">
              <a:highlight>
                <a:srgbClr val="FFFF00"/>
              </a:highligh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565620" y="0"/>
            <a:ext cx="7569102" cy="6858000"/>
          </a:xfrm>
          <a:prstGeom prst="rect">
            <a:avLst/>
          </a:prstGeom>
        </p:spPr>
      </p:pic>
      <p:sp>
        <p:nvSpPr>
          <p:cNvPr id="3" name="object 3"/>
          <p:cNvSpPr/>
          <p:nvPr/>
        </p:nvSpPr>
        <p:spPr>
          <a:xfrm>
            <a:off x="1524000" y="0"/>
            <a:ext cx="9144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FFFFFF">
              <a:alpha val="64999"/>
            </a:srgbClr>
          </a:solidFill>
        </p:spPr>
        <p:txBody>
          <a:bodyPr wrap="square" lIns="0" tIns="0" rIns="0" bIns="0" rtlCol="0"/>
          <a:lstStyle/>
          <a:p>
            <a:endParaRPr/>
          </a:p>
        </p:txBody>
      </p:sp>
      <p:sp>
        <p:nvSpPr>
          <p:cNvPr id="4" name="object 4"/>
          <p:cNvSpPr txBox="1">
            <a:spLocks noGrp="1"/>
          </p:cNvSpPr>
          <p:nvPr>
            <p:ph type="title"/>
          </p:nvPr>
        </p:nvSpPr>
        <p:spPr>
          <a:xfrm>
            <a:off x="3908461" y="3002120"/>
            <a:ext cx="4375150" cy="787400"/>
          </a:xfrm>
          <a:prstGeom prst="rect">
            <a:avLst/>
          </a:prstGeom>
        </p:spPr>
        <p:txBody>
          <a:bodyPr vert="horz" wrap="square" lIns="0" tIns="12700" rIns="0" bIns="0" rtlCol="0" anchor="ctr">
            <a:spAutoFit/>
          </a:bodyPr>
          <a:lstStyle/>
          <a:p>
            <a:pPr marL="12700">
              <a:lnSpc>
                <a:spcPct val="100000"/>
              </a:lnSpc>
              <a:spcBef>
                <a:spcPts val="100"/>
              </a:spcBef>
              <a:tabLst>
                <a:tab pos="1798955" algn="l"/>
              </a:tabLst>
            </a:pPr>
            <a:r>
              <a:rPr sz="5000" spc="-20">
                <a:latin typeface="HelveticaNeueLT Std Thin Ext" panose="020B0404020202020204" pitchFamily="34" charset="0"/>
              </a:rPr>
              <a:t>202</a:t>
            </a:r>
            <a:r>
              <a:rPr lang="en-US" sz="5000" spc="-20">
                <a:latin typeface="HelveticaNeueLT Std Thin Ext" panose="020B0404020202020204" pitchFamily="34" charset="0"/>
              </a:rPr>
              <a:t>4</a:t>
            </a:r>
            <a:r>
              <a:rPr sz="5000">
                <a:latin typeface="HelveticaNeueLT Std Thin Ext" panose="020B0404020202020204" pitchFamily="34" charset="0"/>
              </a:rPr>
              <a:t>	</a:t>
            </a:r>
            <a:r>
              <a:rPr sz="5000" spc="-10">
                <a:latin typeface="HelveticaNeueLT Std Thin Ext" panose="020B0404020202020204" pitchFamily="34" charset="0"/>
              </a:rPr>
              <a:t>planning</a:t>
            </a:r>
            <a:endParaRPr sz="5000">
              <a:latin typeface="HelveticaNeueLT Std Thin Ext" panose="020B04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B8AA4D21-122A-AEDA-87DA-EEB457742D8D}"/>
              </a:ext>
            </a:extLst>
          </p:cNvPr>
          <p:cNvSpPr txBox="1"/>
          <p:nvPr/>
        </p:nvSpPr>
        <p:spPr>
          <a:xfrm>
            <a:off x="3850323" y="1361898"/>
            <a:ext cx="6879286" cy="1600169"/>
          </a:xfrm>
          <a:prstGeom prst="rect">
            <a:avLst/>
          </a:prstGeom>
          <a:solidFill>
            <a:schemeClr val="bg1"/>
          </a:solidFill>
        </p:spPr>
        <p:txBody>
          <a:bodyPr wrap="square" rtlCol="0">
            <a:spAutoFit/>
          </a:bodyPr>
          <a:lstStyle/>
          <a:p>
            <a:endParaRPr lang="en-US"/>
          </a:p>
        </p:txBody>
      </p:sp>
      <p:pic>
        <p:nvPicPr>
          <p:cNvPr id="38" name="object 2">
            <a:extLst>
              <a:ext uri="{FF2B5EF4-FFF2-40B4-BE49-F238E27FC236}">
                <a16:creationId xmlns:a16="http://schemas.microsoft.com/office/drawing/2014/main" id="{4AE2E3E9-8E7A-ADE0-255E-9B2F59AEF7BF}"/>
              </a:ext>
            </a:extLst>
          </p:cNvPr>
          <p:cNvPicPr/>
          <p:nvPr/>
        </p:nvPicPr>
        <p:blipFill>
          <a:blip r:embed="rId2" cstate="print"/>
          <a:stretch>
            <a:fillRect/>
          </a:stretch>
        </p:blipFill>
        <p:spPr>
          <a:xfrm>
            <a:off x="0" y="0"/>
            <a:ext cx="12192000" cy="6858000"/>
          </a:xfrm>
          <a:prstGeom prst="rect">
            <a:avLst/>
          </a:prstGeom>
          <a:effectLst>
            <a:outerShdw blurRad="50800" dist="50800" dir="5400000" algn="ctr" rotWithShape="0">
              <a:srgbClr val="000000">
                <a:alpha val="53000"/>
              </a:srgbClr>
            </a:outerShdw>
          </a:effectLst>
        </p:spPr>
      </p:pic>
      <p:sp>
        <p:nvSpPr>
          <p:cNvPr id="37" name="object 4">
            <a:extLst>
              <a:ext uri="{FF2B5EF4-FFF2-40B4-BE49-F238E27FC236}">
                <a16:creationId xmlns:a16="http://schemas.microsoft.com/office/drawing/2014/main" id="{84943390-A579-F2F3-6061-0BD5B3590163}"/>
              </a:ext>
            </a:extLst>
          </p:cNvPr>
          <p:cNvSpPr txBox="1">
            <a:spLocks noGrp="1"/>
          </p:cNvSpPr>
          <p:nvPr>
            <p:ph type="title"/>
          </p:nvPr>
        </p:nvSpPr>
        <p:spPr>
          <a:xfrm>
            <a:off x="223735" y="280056"/>
            <a:ext cx="10684213" cy="689932"/>
          </a:xfrm>
          <a:prstGeom prst="rect">
            <a:avLst/>
          </a:prstGeom>
        </p:spPr>
        <p:txBody>
          <a:bodyPr vert="horz" wrap="square" lIns="0" tIns="12700" rIns="0" bIns="0" rtlCol="0" anchor="ctr">
            <a:spAutoFit/>
          </a:bodyPr>
          <a:lstStyle/>
          <a:p>
            <a:pPr marL="2370455" algn="ctr">
              <a:lnSpc>
                <a:spcPct val="100000"/>
              </a:lnSpc>
              <a:spcBef>
                <a:spcPts val="100"/>
              </a:spcBef>
            </a:pPr>
            <a:r>
              <a:rPr lang="en-US">
                <a:latin typeface="HelveticaNeueLT Std Thin Ext" panose="020B0404020202020204" pitchFamily="34" charset="0"/>
                <a:cs typeface="Helvetica Neue LT Std"/>
              </a:rPr>
              <a:t>salon goals</a:t>
            </a:r>
            <a:endParaRPr spc="-10">
              <a:latin typeface="HelveticaNeueLT Std Thin Ext" panose="020B0404020202020204" pitchFamily="34" charset="0"/>
              <a:cs typeface="Helvetica Neue LT Std"/>
            </a:endParaRPr>
          </a:p>
        </p:txBody>
      </p:sp>
      <p:sp>
        <p:nvSpPr>
          <p:cNvPr id="42" name="TextBox 41">
            <a:extLst>
              <a:ext uri="{FF2B5EF4-FFF2-40B4-BE49-F238E27FC236}">
                <a16:creationId xmlns:a16="http://schemas.microsoft.com/office/drawing/2014/main" id="{353AB934-4CFF-8C83-803B-5F3E211BDB25}"/>
              </a:ext>
            </a:extLst>
          </p:cNvPr>
          <p:cNvSpPr txBox="1"/>
          <p:nvPr/>
        </p:nvSpPr>
        <p:spPr>
          <a:xfrm>
            <a:off x="3886562" y="1307588"/>
            <a:ext cx="2766114" cy="1662869"/>
          </a:xfrm>
          <a:prstGeom prst="rect">
            <a:avLst/>
          </a:prstGeom>
          <a:solidFill>
            <a:schemeClr val="bg1"/>
          </a:solidFill>
        </p:spPr>
        <p:txBody>
          <a:bodyPr wrap="square" rtlCol="0">
            <a:spAutoFit/>
          </a:bodyPr>
          <a:lstStyle/>
          <a:p>
            <a:endParaRPr lang="en-US"/>
          </a:p>
        </p:txBody>
      </p:sp>
      <p:sp>
        <p:nvSpPr>
          <p:cNvPr id="57" name="TextBox 56">
            <a:extLst>
              <a:ext uri="{FF2B5EF4-FFF2-40B4-BE49-F238E27FC236}">
                <a16:creationId xmlns:a16="http://schemas.microsoft.com/office/drawing/2014/main" id="{B7F71B49-CF78-576F-FEB2-E4CF38F8EEE5}"/>
              </a:ext>
            </a:extLst>
          </p:cNvPr>
          <p:cNvSpPr txBox="1"/>
          <p:nvPr/>
        </p:nvSpPr>
        <p:spPr>
          <a:xfrm>
            <a:off x="2112370" y="1307589"/>
            <a:ext cx="1699776" cy="1662867"/>
          </a:xfrm>
          <a:prstGeom prst="rect">
            <a:avLst/>
          </a:prstGeom>
          <a:solidFill>
            <a:schemeClr val="tx1"/>
          </a:solidFill>
        </p:spPr>
        <p:txBody>
          <a:bodyPr wrap="square" rtlCol="0">
            <a:spAutoFit/>
          </a:bodyPr>
          <a:lstStyle/>
          <a:p>
            <a:pPr algn="ctr"/>
            <a:r>
              <a:rPr lang="en-US" sz="4000">
                <a:solidFill>
                  <a:schemeClr val="bg1"/>
                </a:solidFill>
                <a:latin typeface="HelveticaNeueLT Std Thin Ext" panose="020B0404020202020204" pitchFamily="34" charset="0"/>
                <a:ea typeface="+mj-ea"/>
              </a:rPr>
              <a:t>goal</a:t>
            </a:r>
          </a:p>
          <a:p>
            <a:pPr algn="ctr"/>
            <a:r>
              <a:rPr lang="en-US" sz="4800">
                <a:solidFill>
                  <a:schemeClr val="bg1"/>
                </a:solidFill>
                <a:latin typeface="HelveticaNeueLT Std Thin Ext" panose="020B0404020202020204" pitchFamily="34" charset="0"/>
                <a:ea typeface="+mj-ea"/>
              </a:rPr>
              <a:t>1</a:t>
            </a: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p:txBody>
      </p:sp>
      <p:sp>
        <p:nvSpPr>
          <p:cNvPr id="60" name="TextBox 59">
            <a:extLst>
              <a:ext uri="{FF2B5EF4-FFF2-40B4-BE49-F238E27FC236}">
                <a16:creationId xmlns:a16="http://schemas.microsoft.com/office/drawing/2014/main" id="{FE28CFD4-CE14-5711-6933-F513B64A8AE8}"/>
              </a:ext>
            </a:extLst>
          </p:cNvPr>
          <p:cNvSpPr txBox="1"/>
          <p:nvPr/>
        </p:nvSpPr>
        <p:spPr>
          <a:xfrm>
            <a:off x="2112368" y="3098432"/>
            <a:ext cx="1697631" cy="1600438"/>
          </a:xfrm>
          <a:prstGeom prst="rect">
            <a:avLst/>
          </a:prstGeom>
          <a:solidFill>
            <a:schemeClr val="tx1"/>
          </a:solidFill>
        </p:spPr>
        <p:txBody>
          <a:bodyPr wrap="square" rtlCol="0">
            <a:spAutoFit/>
          </a:bodyPr>
          <a:lstStyle/>
          <a:p>
            <a:pPr algn="ctr"/>
            <a:r>
              <a:rPr lang="en-US" sz="4000">
                <a:solidFill>
                  <a:schemeClr val="bg1"/>
                </a:solidFill>
                <a:latin typeface="HelveticaNeueLT Std Thin Ext" panose="020B0404020202020204" pitchFamily="34" charset="0"/>
                <a:ea typeface="+mj-ea"/>
              </a:rPr>
              <a:t>goal</a:t>
            </a:r>
          </a:p>
          <a:p>
            <a:pPr algn="ctr"/>
            <a:r>
              <a:rPr lang="en-US" sz="4800">
                <a:solidFill>
                  <a:schemeClr val="bg1"/>
                </a:solidFill>
                <a:latin typeface="HelveticaNeueLT Std Thin Ext" panose="020B0404020202020204" pitchFamily="34" charset="0"/>
                <a:ea typeface="+mj-ea"/>
              </a:rPr>
              <a:t>2</a:t>
            </a: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p:txBody>
      </p:sp>
      <p:sp>
        <p:nvSpPr>
          <p:cNvPr id="61" name="TextBox 60">
            <a:extLst>
              <a:ext uri="{FF2B5EF4-FFF2-40B4-BE49-F238E27FC236}">
                <a16:creationId xmlns:a16="http://schemas.microsoft.com/office/drawing/2014/main" id="{B064222B-E7F3-ECEE-E0CD-1F3B9DCBF5E9}"/>
              </a:ext>
            </a:extLst>
          </p:cNvPr>
          <p:cNvSpPr txBox="1"/>
          <p:nvPr/>
        </p:nvSpPr>
        <p:spPr>
          <a:xfrm>
            <a:off x="2112369" y="4825257"/>
            <a:ext cx="1697631" cy="1600438"/>
          </a:xfrm>
          <a:prstGeom prst="rect">
            <a:avLst/>
          </a:prstGeom>
          <a:solidFill>
            <a:schemeClr val="tx1"/>
          </a:solidFill>
        </p:spPr>
        <p:txBody>
          <a:bodyPr wrap="square" rtlCol="0">
            <a:spAutoFit/>
          </a:bodyPr>
          <a:lstStyle/>
          <a:p>
            <a:pPr algn="ctr"/>
            <a:r>
              <a:rPr lang="en-US" sz="4000">
                <a:solidFill>
                  <a:schemeClr val="bg1"/>
                </a:solidFill>
                <a:latin typeface="HelveticaNeueLT Std Thin Ext" panose="020B0404020202020204" pitchFamily="34" charset="0"/>
                <a:ea typeface="+mj-ea"/>
              </a:rPr>
              <a:t>goal</a:t>
            </a:r>
          </a:p>
          <a:p>
            <a:pPr algn="ctr"/>
            <a:r>
              <a:rPr lang="en-US" sz="4800">
                <a:solidFill>
                  <a:schemeClr val="bg1"/>
                </a:solidFill>
                <a:latin typeface="HelveticaNeueLT Std Thin Ext" panose="020B0404020202020204" pitchFamily="34" charset="0"/>
                <a:ea typeface="+mj-ea"/>
              </a:rPr>
              <a:t>3</a:t>
            </a: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a:p>
            <a:pPr algn="ctr"/>
            <a:endParaRPr lang="en-US" sz="200">
              <a:solidFill>
                <a:schemeClr val="bg1"/>
              </a:solidFill>
              <a:latin typeface="HelveticaNeueLT Std Thin Ext" panose="020B0404020202020204" pitchFamily="34" charset="0"/>
              <a:ea typeface="+mj-ea"/>
            </a:endParaRPr>
          </a:p>
        </p:txBody>
      </p:sp>
      <p:sp>
        <p:nvSpPr>
          <p:cNvPr id="64" name="TextBox 63">
            <a:extLst>
              <a:ext uri="{FF2B5EF4-FFF2-40B4-BE49-F238E27FC236}">
                <a16:creationId xmlns:a16="http://schemas.microsoft.com/office/drawing/2014/main" id="{EDF31C6F-2FEB-C5FD-142A-1B76A38087D3}"/>
              </a:ext>
            </a:extLst>
          </p:cNvPr>
          <p:cNvSpPr txBox="1"/>
          <p:nvPr/>
        </p:nvSpPr>
        <p:spPr>
          <a:xfrm>
            <a:off x="3809999" y="1591485"/>
            <a:ext cx="3759200" cy="1436291"/>
          </a:xfrm>
          <a:prstGeom prst="rect">
            <a:avLst/>
          </a:prstGeom>
          <a:noFill/>
        </p:spPr>
        <p:txBody>
          <a:bodyPr wrap="square" rtlCol="0">
            <a:spAutoFit/>
          </a:bodyPr>
          <a:lstStyle/>
          <a:p>
            <a:pPr marL="54864" fontAlgn="t">
              <a:spcBef>
                <a:spcPts val="480"/>
              </a:spcBef>
            </a:pPr>
            <a:r>
              <a:rPr lang="en-US" sz="1400" dirty="0">
                <a:latin typeface="HelveticaNeueLT Std Thin Ext" panose="020B0404020202020204" pitchFamily="34" charset="0"/>
                <a:ea typeface="+mj-ea"/>
              </a:rPr>
              <a:t>guest count:</a:t>
            </a:r>
          </a:p>
          <a:p>
            <a:pPr marL="54864" marR="768096" fontAlgn="t">
              <a:lnSpc>
                <a:spcPts val="2100"/>
              </a:lnSpc>
              <a:spcBef>
                <a:spcPts val="95"/>
              </a:spcBef>
            </a:pPr>
            <a:r>
              <a:rPr lang="en-US" sz="1400" dirty="0">
                <a:latin typeface="HelveticaNeueLT Std Thin Ext" panose="020B0404020202020204" pitchFamily="34" charset="0"/>
                <a:ea typeface="+mj-ea"/>
              </a:rPr>
              <a:t>average service $ per guest: </a:t>
            </a:r>
          </a:p>
          <a:p>
            <a:pPr marL="54864" marR="768096" fontAlgn="t">
              <a:lnSpc>
                <a:spcPts val="2100"/>
              </a:lnSpc>
              <a:spcBef>
                <a:spcPts val="95"/>
              </a:spcBef>
            </a:pPr>
            <a:r>
              <a:rPr lang="en-US" sz="1400" dirty="0">
                <a:latin typeface="HelveticaNeueLT Std Thin Ext" panose="020B0404020202020204" pitchFamily="34" charset="0"/>
                <a:ea typeface="+mj-ea"/>
              </a:rPr>
              <a:t>average retail units per guest: </a:t>
            </a:r>
          </a:p>
          <a:p>
            <a:pPr marL="54864" marR="768096" fontAlgn="t">
              <a:lnSpc>
                <a:spcPts val="2100"/>
              </a:lnSpc>
              <a:spcBef>
                <a:spcPts val="95"/>
              </a:spcBef>
            </a:pPr>
            <a:r>
              <a:rPr lang="en-US" sz="1400" dirty="0">
                <a:latin typeface="HelveticaNeueLT Std Thin Ext" panose="020B0404020202020204" pitchFamily="34" charset="0"/>
                <a:ea typeface="+mj-ea"/>
              </a:rPr>
              <a:t>retail to service rate:</a:t>
            </a:r>
          </a:p>
          <a:p>
            <a:pPr marL="54864" marR="768096" fontAlgn="t">
              <a:lnSpc>
                <a:spcPts val="2100"/>
              </a:lnSpc>
              <a:spcBef>
                <a:spcPts val="95"/>
              </a:spcBef>
            </a:pPr>
            <a:r>
              <a:rPr lang="en-US" sz="1400" dirty="0">
                <a:latin typeface="HelveticaNeueLT Std Thin Ext" panose="020B0404020202020204" pitchFamily="34" charset="0"/>
                <a:ea typeface="+mj-ea"/>
              </a:rPr>
              <a:t>rebooking rate: </a:t>
            </a:r>
          </a:p>
        </p:txBody>
      </p:sp>
      <p:sp>
        <p:nvSpPr>
          <p:cNvPr id="75" name="TextBox 74">
            <a:extLst>
              <a:ext uri="{FF2B5EF4-FFF2-40B4-BE49-F238E27FC236}">
                <a16:creationId xmlns:a16="http://schemas.microsoft.com/office/drawing/2014/main" id="{A609EBBD-F842-E9E4-654C-ECDEF3E204F6}"/>
              </a:ext>
            </a:extLst>
          </p:cNvPr>
          <p:cNvSpPr txBox="1"/>
          <p:nvPr/>
        </p:nvSpPr>
        <p:spPr>
          <a:xfrm>
            <a:off x="3857327" y="1297704"/>
            <a:ext cx="2053938" cy="338554"/>
          </a:xfrm>
          <a:prstGeom prst="rect">
            <a:avLst/>
          </a:prstGeom>
          <a:noFill/>
        </p:spPr>
        <p:txBody>
          <a:bodyPr wrap="square" rtlCol="0">
            <a:spAutoFit/>
          </a:bodyPr>
          <a:lstStyle/>
          <a:p>
            <a:r>
              <a:rPr lang="en-US" sz="1600" dirty="0">
                <a:latin typeface="HelveticaNeueLT Std Thin Ext" panose="020B0404020202020204" pitchFamily="34" charset="0"/>
                <a:ea typeface="+mj-ea"/>
              </a:rPr>
              <a:t>key indicators</a:t>
            </a:r>
          </a:p>
        </p:txBody>
      </p:sp>
      <p:sp>
        <p:nvSpPr>
          <p:cNvPr id="76" name="TextBox 75">
            <a:extLst>
              <a:ext uri="{FF2B5EF4-FFF2-40B4-BE49-F238E27FC236}">
                <a16:creationId xmlns:a16="http://schemas.microsoft.com/office/drawing/2014/main" id="{099649E6-BDA1-057B-7AD8-60BD1245390E}"/>
              </a:ext>
            </a:extLst>
          </p:cNvPr>
          <p:cNvSpPr txBox="1"/>
          <p:nvPr/>
        </p:nvSpPr>
        <p:spPr>
          <a:xfrm>
            <a:off x="6599062" y="1310471"/>
            <a:ext cx="4130547" cy="1669869"/>
          </a:xfrm>
          <a:prstGeom prst="rect">
            <a:avLst/>
          </a:prstGeom>
          <a:solidFill>
            <a:schemeClr val="bg1"/>
          </a:solidFill>
        </p:spPr>
        <p:txBody>
          <a:bodyPr wrap="square" rtlCol="0">
            <a:spAutoFit/>
          </a:bodyPr>
          <a:lstStyle/>
          <a:p>
            <a:endParaRPr lang="en-US"/>
          </a:p>
        </p:txBody>
      </p:sp>
      <p:grpSp>
        <p:nvGrpSpPr>
          <p:cNvPr id="77" name="Group 76">
            <a:extLst>
              <a:ext uri="{FF2B5EF4-FFF2-40B4-BE49-F238E27FC236}">
                <a16:creationId xmlns:a16="http://schemas.microsoft.com/office/drawing/2014/main" id="{B086C8FE-1FAD-515F-B16B-EBC50EF1E0D7}"/>
              </a:ext>
            </a:extLst>
          </p:cNvPr>
          <p:cNvGrpSpPr/>
          <p:nvPr/>
        </p:nvGrpSpPr>
        <p:grpSpPr>
          <a:xfrm>
            <a:off x="6599061" y="1290098"/>
            <a:ext cx="3807016" cy="1671556"/>
            <a:chOff x="5105400" y="1360126"/>
            <a:chExt cx="3807016" cy="1671556"/>
          </a:xfrm>
        </p:grpSpPr>
        <p:sp>
          <p:nvSpPr>
            <p:cNvPr id="66" name="object 5">
              <a:extLst>
                <a:ext uri="{FF2B5EF4-FFF2-40B4-BE49-F238E27FC236}">
                  <a16:creationId xmlns:a16="http://schemas.microsoft.com/office/drawing/2014/main" id="{002D87B5-EC0D-781C-FCEC-487BE99AF1D1}"/>
                </a:ext>
              </a:extLst>
            </p:cNvPr>
            <p:cNvSpPr/>
            <p:nvPr/>
          </p:nvSpPr>
          <p:spPr>
            <a:xfrm>
              <a:off x="5261262" y="1928491"/>
              <a:ext cx="941277" cy="66177"/>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67" name="object 5">
              <a:extLst>
                <a:ext uri="{FF2B5EF4-FFF2-40B4-BE49-F238E27FC236}">
                  <a16:creationId xmlns:a16="http://schemas.microsoft.com/office/drawing/2014/main" id="{9C80F084-4CD4-6E96-6C03-4EEF7AECD8BF}"/>
                </a:ext>
              </a:extLst>
            </p:cNvPr>
            <p:cNvSpPr/>
            <p:nvPr/>
          </p:nvSpPr>
          <p:spPr>
            <a:xfrm>
              <a:off x="5261262" y="2193467"/>
              <a:ext cx="941277"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68" name="object 5">
              <a:extLst>
                <a:ext uri="{FF2B5EF4-FFF2-40B4-BE49-F238E27FC236}">
                  <a16:creationId xmlns:a16="http://schemas.microsoft.com/office/drawing/2014/main" id="{CFDD1609-2882-D146-2AE1-5184073ADC1D}"/>
                </a:ext>
              </a:extLst>
            </p:cNvPr>
            <p:cNvSpPr/>
            <p:nvPr/>
          </p:nvSpPr>
          <p:spPr>
            <a:xfrm>
              <a:off x="5261262" y="2472872"/>
              <a:ext cx="941277"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69" name="object 5">
              <a:extLst>
                <a:ext uri="{FF2B5EF4-FFF2-40B4-BE49-F238E27FC236}">
                  <a16:creationId xmlns:a16="http://schemas.microsoft.com/office/drawing/2014/main" id="{D67829CB-4E7D-857A-3548-DA0E48537206}"/>
                </a:ext>
              </a:extLst>
            </p:cNvPr>
            <p:cNvSpPr/>
            <p:nvPr/>
          </p:nvSpPr>
          <p:spPr>
            <a:xfrm flipV="1">
              <a:off x="5261262" y="2985963"/>
              <a:ext cx="94035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70" name="object 5">
              <a:extLst>
                <a:ext uri="{FF2B5EF4-FFF2-40B4-BE49-F238E27FC236}">
                  <a16:creationId xmlns:a16="http://schemas.microsoft.com/office/drawing/2014/main" id="{79CECC16-CECA-0371-EECC-B08F71F3AB38}"/>
                </a:ext>
              </a:extLst>
            </p:cNvPr>
            <p:cNvSpPr/>
            <p:nvPr/>
          </p:nvSpPr>
          <p:spPr>
            <a:xfrm>
              <a:off x="5262185" y="2740249"/>
              <a:ext cx="940354" cy="45719"/>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71" name="TextBox 70">
              <a:extLst>
                <a:ext uri="{FF2B5EF4-FFF2-40B4-BE49-F238E27FC236}">
                  <a16:creationId xmlns:a16="http://schemas.microsoft.com/office/drawing/2014/main" id="{8E0B50F1-1A07-4080-AF50-7322500DD1F3}"/>
                </a:ext>
              </a:extLst>
            </p:cNvPr>
            <p:cNvSpPr txBox="1"/>
            <p:nvPr/>
          </p:nvSpPr>
          <p:spPr>
            <a:xfrm>
              <a:off x="5105400" y="1373892"/>
              <a:ext cx="2053938" cy="338554"/>
            </a:xfrm>
            <a:prstGeom prst="rect">
              <a:avLst/>
            </a:prstGeom>
            <a:noFill/>
          </p:spPr>
          <p:txBody>
            <a:bodyPr wrap="square" rtlCol="0">
              <a:spAutoFit/>
            </a:bodyPr>
            <a:lstStyle/>
            <a:p>
              <a:r>
                <a:rPr lang="en-US" sz="1600">
                  <a:latin typeface="HelveticaNeueLT Std Thin Ext" panose="020B0404020202020204" pitchFamily="34" charset="0"/>
                  <a:ea typeface="+mj-ea"/>
                </a:rPr>
                <a:t>benchmark* </a:t>
              </a:r>
              <a:endParaRPr lang="en-US" sz="1400">
                <a:latin typeface="HelveticaNeueLT Std Thin Ext" panose="020B0404020202020204" pitchFamily="34" charset="0"/>
                <a:ea typeface="+mj-ea"/>
              </a:endParaRPr>
            </a:p>
          </p:txBody>
        </p:sp>
        <p:sp>
          <p:nvSpPr>
            <p:cNvPr id="73" name="TextBox 72">
              <a:extLst>
                <a:ext uri="{FF2B5EF4-FFF2-40B4-BE49-F238E27FC236}">
                  <a16:creationId xmlns:a16="http://schemas.microsoft.com/office/drawing/2014/main" id="{B2BE10D6-D9D4-71D3-153B-F8BA192DB47F}"/>
                </a:ext>
              </a:extLst>
            </p:cNvPr>
            <p:cNvSpPr txBox="1"/>
            <p:nvPr/>
          </p:nvSpPr>
          <p:spPr>
            <a:xfrm>
              <a:off x="6702631" y="1360126"/>
              <a:ext cx="947708" cy="338554"/>
            </a:xfrm>
            <a:prstGeom prst="rect">
              <a:avLst/>
            </a:prstGeom>
            <a:noFill/>
          </p:spPr>
          <p:txBody>
            <a:bodyPr wrap="square" rtlCol="0">
              <a:spAutoFit/>
            </a:bodyPr>
            <a:lstStyle/>
            <a:p>
              <a:r>
                <a:rPr lang="en-US" sz="1600">
                  <a:latin typeface="HelveticaNeueLT Std Thin Ext" panose="020B0404020202020204" pitchFamily="34" charset="0"/>
                  <a:ea typeface="+mj-ea"/>
                </a:rPr>
                <a:t>current</a:t>
              </a:r>
            </a:p>
          </p:txBody>
        </p:sp>
        <p:sp>
          <p:nvSpPr>
            <p:cNvPr id="74" name="TextBox 73">
              <a:extLst>
                <a:ext uri="{FF2B5EF4-FFF2-40B4-BE49-F238E27FC236}">
                  <a16:creationId xmlns:a16="http://schemas.microsoft.com/office/drawing/2014/main" id="{2D0078C0-570C-D0D5-8DCF-3A8082ED305A}"/>
                </a:ext>
              </a:extLst>
            </p:cNvPr>
            <p:cNvSpPr txBox="1"/>
            <p:nvPr/>
          </p:nvSpPr>
          <p:spPr>
            <a:xfrm>
              <a:off x="8102858" y="1367728"/>
              <a:ext cx="809558" cy="338554"/>
            </a:xfrm>
            <a:prstGeom prst="rect">
              <a:avLst/>
            </a:prstGeom>
            <a:noFill/>
          </p:spPr>
          <p:txBody>
            <a:bodyPr wrap="square" rtlCol="0">
              <a:spAutoFit/>
            </a:bodyPr>
            <a:lstStyle/>
            <a:p>
              <a:r>
                <a:rPr lang="en-US" sz="1600">
                  <a:latin typeface="HelveticaNeueLT Std Thin Ext" panose="020B0404020202020204" pitchFamily="34" charset="0"/>
                  <a:ea typeface="+mj-ea"/>
                </a:rPr>
                <a:t>goal</a:t>
              </a:r>
            </a:p>
          </p:txBody>
        </p:sp>
      </p:grpSp>
      <p:sp>
        <p:nvSpPr>
          <p:cNvPr id="78" name="TextBox 77">
            <a:extLst>
              <a:ext uri="{FF2B5EF4-FFF2-40B4-BE49-F238E27FC236}">
                <a16:creationId xmlns:a16="http://schemas.microsoft.com/office/drawing/2014/main" id="{F95B68A3-A5D3-A736-ED56-C3D1F51FADDB}"/>
              </a:ext>
            </a:extLst>
          </p:cNvPr>
          <p:cNvSpPr txBox="1"/>
          <p:nvPr/>
        </p:nvSpPr>
        <p:spPr>
          <a:xfrm>
            <a:off x="10001298" y="1059411"/>
            <a:ext cx="2053938" cy="246221"/>
          </a:xfrm>
          <a:prstGeom prst="rect">
            <a:avLst/>
          </a:prstGeom>
          <a:noFill/>
        </p:spPr>
        <p:txBody>
          <a:bodyPr wrap="square" rtlCol="0">
            <a:spAutoFit/>
          </a:bodyPr>
          <a:lstStyle/>
          <a:p>
            <a:r>
              <a:rPr lang="en-US" sz="1000">
                <a:latin typeface="HelveticaNeueLT Std Thin Ext" panose="020B0404020202020204" pitchFamily="34" charset="0"/>
                <a:ea typeface="+mj-ea"/>
              </a:rPr>
              <a:t>*summit </a:t>
            </a:r>
            <a:endParaRPr lang="en-US" sz="900">
              <a:latin typeface="HelveticaNeueLT Std Thin Ext" panose="020B0404020202020204" pitchFamily="34" charset="0"/>
              <a:ea typeface="+mj-ea"/>
            </a:endParaRPr>
          </a:p>
        </p:txBody>
      </p:sp>
      <p:sp>
        <p:nvSpPr>
          <p:cNvPr id="3" name="object 5">
            <a:extLst>
              <a:ext uri="{FF2B5EF4-FFF2-40B4-BE49-F238E27FC236}">
                <a16:creationId xmlns:a16="http://schemas.microsoft.com/office/drawing/2014/main" id="{DCA44A6D-8C2C-1F72-B5B0-5F5500827DF7}"/>
              </a:ext>
            </a:extLst>
          </p:cNvPr>
          <p:cNvSpPr/>
          <p:nvPr/>
        </p:nvSpPr>
        <p:spPr>
          <a:xfrm>
            <a:off x="8143195" y="1863188"/>
            <a:ext cx="941277" cy="66177"/>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5" name="object 5">
            <a:extLst>
              <a:ext uri="{FF2B5EF4-FFF2-40B4-BE49-F238E27FC236}">
                <a16:creationId xmlns:a16="http://schemas.microsoft.com/office/drawing/2014/main" id="{1C3FFC2C-68B8-A8CF-8AF3-65E756484090}"/>
              </a:ext>
            </a:extLst>
          </p:cNvPr>
          <p:cNvSpPr/>
          <p:nvPr/>
        </p:nvSpPr>
        <p:spPr>
          <a:xfrm>
            <a:off x="8139962" y="2147707"/>
            <a:ext cx="941277" cy="66177"/>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6" name="object 5">
            <a:extLst>
              <a:ext uri="{FF2B5EF4-FFF2-40B4-BE49-F238E27FC236}">
                <a16:creationId xmlns:a16="http://schemas.microsoft.com/office/drawing/2014/main" id="{9797F5A5-01C9-8E5D-2FE1-2A562B7EA636}"/>
              </a:ext>
            </a:extLst>
          </p:cNvPr>
          <p:cNvSpPr/>
          <p:nvPr/>
        </p:nvSpPr>
        <p:spPr>
          <a:xfrm>
            <a:off x="8149594" y="2400065"/>
            <a:ext cx="941277" cy="66177"/>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7" name="object 5">
            <a:extLst>
              <a:ext uri="{FF2B5EF4-FFF2-40B4-BE49-F238E27FC236}">
                <a16:creationId xmlns:a16="http://schemas.microsoft.com/office/drawing/2014/main" id="{9F2C4F4B-CED4-766C-10C4-FD5ED603C104}"/>
              </a:ext>
            </a:extLst>
          </p:cNvPr>
          <p:cNvSpPr/>
          <p:nvPr/>
        </p:nvSpPr>
        <p:spPr>
          <a:xfrm>
            <a:off x="8139961" y="2668780"/>
            <a:ext cx="941277" cy="66177"/>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9" name="object 5">
            <a:extLst>
              <a:ext uri="{FF2B5EF4-FFF2-40B4-BE49-F238E27FC236}">
                <a16:creationId xmlns:a16="http://schemas.microsoft.com/office/drawing/2014/main" id="{58EA1683-3BC5-64A9-AC69-55032DBA5C93}"/>
              </a:ext>
            </a:extLst>
          </p:cNvPr>
          <p:cNvSpPr/>
          <p:nvPr/>
        </p:nvSpPr>
        <p:spPr>
          <a:xfrm>
            <a:off x="8139960" y="2931547"/>
            <a:ext cx="941277" cy="66177"/>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10" name="object 5">
            <a:extLst>
              <a:ext uri="{FF2B5EF4-FFF2-40B4-BE49-F238E27FC236}">
                <a16:creationId xmlns:a16="http://schemas.microsoft.com/office/drawing/2014/main" id="{5A306956-8324-7707-76B5-013EC4769973}"/>
              </a:ext>
            </a:extLst>
          </p:cNvPr>
          <p:cNvSpPr/>
          <p:nvPr/>
        </p:nvSpPr>
        <p:spPr>
          <a:xfrm>
            <a:off x="9401243" y="1871203"/>
            <a:ext cx="941277" cy="66177"/>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11" name="object 5">
            <a:extLst>
              <a:ext uri="{FF2B5EF4-FFF2-40B4-BE49-F238E27FC236}">
                <a16:creationId xmlns:a16="http://schemas.microsoft.com/office/drawing/2014/main" id="{2E151DA3-1559-4994-AE3D-424709D9449E}"/>
              </a:ext>
            </a:extLst>
          </p:cNvPr>
          <p:cNvSpPr/>
          <p:nvPr/>
        </p:nvSpPr>
        <p:spPr>
          <a:xfrm>
            <a:off x="9401055" y="2155195"/>
            <a:ext cx="941277" cy="66177"/>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13" name="object 5">
            <a:extLst>
              <a:ext uri="{FF2B5EF4-FFF2-40B4-BE49-F238E27FC236}">
                <a16:creationId xmlns:a16="http://schemas.microsoft.com/office/drawing/2014/main" id="{700B454D-832A-05B3-262E-4478433BF87C}"/>
              </a:ext>
            </a:extLst>
          </p:cNvPr>
          <p:cNvSpPr/>
          <p:nvPr/>
        </p:nvSpPr>
        <p:spPr>
          <a:xfrm>
            <a:off x="9408797" y="2406721"/>
            <a:ext cx="941277" cy="66177"/>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15" name="object 5">
            <a:extLst>
              <a:ext uri="{FF2B5EF4-FFF2-40B4-BE49-F238E27FC236}">
                <a16:creationId xmlns:a16="http://schemas.microsoft.com/office/drawing/2014/main" id="{ED94AE14-5FD8-7AD2-B2A8-2254920707AF}"/>
              </a:ext>
            </a:extLst>
          </p:cNvPr>
          <p:cNvSpPr/>
          <p:nvPr/>
        </p:nvSpPr>
        <p:spPr>
          <a:xfrm>
            <a:off x="9401055" y="2691335"/>
            <a:ext cx="941277" cy="66177"/>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17" name="object 5">
            <a:extLst>
              <a:ext uri="{FF2B5EF4-FFF2-40B4-BE49-F238E27FC236}">
                <a16:creationId xmlns:a16="http://schemas.microsoft.com/office/drawing/2014/main" id="{47952ECC-BF08-52CD-5C43-C128A115FC9D}"/>
              </a:ext>
            </a:extLst>
          </p:cNvPr>
          <p:cNvSpPr/>
          <p:nvPr/>
        </p:nvSpPr>
        <p:spPr>
          <a:xfrm>
            <a:off x="9403264" y="2931546"/>
            <a:ext cx="941277" cy="66177"/>
          </a:xfrm>
          <a:custGeom>
            <a:avLst/>
            <a:gdLst/>
            <a:ahLst/>
            <a:cxnLst/>
            <a:rect l="l" t="t" r="r" b="b"/>
            <a:pathLst>
              <a:path w="7586980">
                <a:moveTo>
                  <a:pt x="7586738" y="0"/>
                </a:moveTo>
                <a:lnTo>
                  <a:pt x="0" y="0"/>
                </a:lnTo>
              </a:path>
            </a:pathLst>
          </a:custGeom>
          <a:ln w="6350">
            <a:solidFill>
              <a:srgbClr val="808285"/>
            </a:solidFill>
          </a:ln>
        </p:spPr>
        <p:txBody>
          <a:bodyPr wrap="square" lIns="0" tIns="0" rIns="0" bIns="0" rtlCol="0"/>
          <a:lstStyle/>
          <a:p>
            <a:endParaRPr/>
          </a:p>
        </p:txBody>
      </p:sp>
      <p:sp>
        <p:nvSpPr>
          <p:cNvPr id="2" name="TextBox 1">
            <a:extLst>
              <a:ext uri="{FF2B5EF4-FFF2-40B4-BE49-F238E27FC236}">
                <a16:creationId xmlns:a16="http://schemas.microsoft.com/office/drawing/2014/main" id="{00F37743-46F4-F016-ACB0-DECEAA766AD2}"/>
              </a:ext>
            </a:extLst>
          </p:cNvPr>
          <p:cNvSpPr txBox="1"/>
          <p:nvPr/>
        </p:nvSpPr>
        <p:spPr>
          <a:xfrm>
            <a:off x="6881836" y="1618860"/>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4" name="TextBox 3">
            <a:extLst>
              <a:ext uri="{FF2B5EF4-FFF2-40B4-BE49-F238E27FC236}">
                <a16:creationId xmlns:a16="http://schemas.microsoft.com/office/drawing/2014/main" id="{C19AACC0-29B0-11C1-7587-6D067862593F}"/>
              </a:ext>
            </a:extLst>
          </p:cNvPr>
          <p:cNvSpPr txBox="1"/>
          <p:nvPr/>
        </p:nvSpPr>
        <p:spPr>
          <a:xfrm>
            <a:off x="6881836" y="1896716"/>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8" name="TextBox 7">
            <a:extLst>
              <a:ext uri="{FF2B5EF4-FFF2-40B4-BE49-F238E27FC236}">
                <a16:creationId xmlns:a16="http://schemas.microsoft.com/office/drawing/2014/main" id="{C4FE59EC-EAD2-BEFB-4BDD-EBB36F05F95E}"/>
              </a:ext>
            </a:extLst>
          </p:cNvPr>
          <p:cNvSpPr txBox="1"/>
          <p:nvPr/>
        </p:nvSpPr>
        <p:spPr>
          <a:xfrm>
            <a:off x="6894545" y="2166011"/>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12" name="TextBox 11">
            <a:extLst>
              <a:ext uri="{FF2B5EF4-FFF2-40B4-BE49-F238E27FC236}">
                <a16:creationId xmlns:a16="http://schemas.microsoft.com/office/drawing/2014/main" id="{65D6C456-A98D-2522-1943-ECF19295B5A5}"/>
              </a:ext>
            </a:extLst>
          </p:cNvPr>
          <p:cNvSpPr txBox="1"/>
          <p:nvPr/>
        </p:nvSpPr>
        <p:spPr>
          <a:xfrm>
            <a:off x="6906862" y="2425399"/>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14" name="TextBox 13">
            <a:extLst>
              <a:ext uri="{FF2B5EF4-FFF2-40B4-BE49-F238E27FC236}">
                <a16:creationId xmlns:a16="http://schemas.microsoft.com/office/drawing/2014/main" id="{2531B114-7506-809C-0977-595B49249F90}"/>
              </a:ext>
            </a:extLst>
          </p:cNvPr>
          <p:cNvSpPr txBox="1"/>
          <p:nvPr/>
        </p:nvSpPr>
        <p:spPr>
          <a:xfrm>
            <a:off x="6901394" y="2657967"/>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16" name="TextBox 15">
            <a:extLst>
              <a:ext uri="{FF2B5EF4-FFF2-40B4-BE49-F238E27FC236}">
                <a16:creationId xmlns:a16="http://schemas.microsoft.com/office/drawing/2014/main" id="{AB75D6AB-7C44-C880-7CE3-B5885B61DFCD}"/>
              </a:ext>
            </a:extLst>
          </p:cNvPr>
          <p:cNvSpPr txBox="1"/>
          <p:nvPr/>
        </p:nvSpPr>
        <p:spPr>
          <a:xfrm>
            <a:off x="8342601" y="1639373"/>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18" name="TextBox 17">
            <a:extLst>
              <a:ext uri="{FF2B5EF4-FFF2-40B4-BE49-F238E27FC236}">
                <a16:creationId xmlns:a16="http://schemas.microsoft.com/office/drawing/2014/main" id="{2B9C8064-79AC-AC0D-3FE3-222E40614654}"/>
              </a:ext>
            </a:extLst>
          </p:cNvPr>
          <p:cNvSpPr txBox="1"/>
          <p:nvPr/>
        </p:nvSpPr>
        <p:spPr>
          <a:xfrm>
            <a:off x="8342601" y="1917229"/>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19" name="TextBox 18">
            <a:extLst>
              <a:ext uri="{FF2B5EF4-FFF2-40B4-BE49-F238E27FC236}">
                <a16:creationId xmlns:a16="http://schemas.microsoft.com/office/drawing/2014/main" id="{AE1D571B-E82D-8974-81E3-F3B37988759B}"/>
              </a:ext>
            </a:extLst>
          </p:cNvPr>
          <p:cNvSpPr txBox="1"/>
          <p:nvPr/>
        </p:nvSpPr>
        <p:spPr>
          <a:xfrm>
            <a:off x="8355310" y="2186524"/>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20" name="TextBox 19">
            <a:extLst>
              <a:ext uri="{FF2B5EF4-FFF2-40B4-BE49-F238E27FC236}">
                <a16:creationId xmlns:a16="http://schemas.microsoft.com/office/drawing/2014/main" id="{EE55C6A6-6F24-9A2A-E394-09F922C54466}"/>
              </a:ext>
            </a:extLst>
          </p:cNvPr>
          <p:cNvSpPr txBox="1"/>
          <p:nvPr/>
        </p:nvSpPr>
        <p:spPr>
          <a:xfrm>
            <a:off x="8367627" y="2445912"/>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21" name="TextBox 20">
            <a:extLst>
              <a:ext uri="{FF2B5EF4-FFF2-40B4-BE49-F238E27FC236}">
                <a16:creationId xmlns:a16="http://schemas.microsoft.com/office/drawing/2014/main" id="{BD86C17E-038E-F269-C1A0-EF0DF3211F6F}"/>
              </a:ext>
            </a:extLst>
          </p:cNvPr>
          <p:cNvSpPr txBox="1"/>
          <p:nvPr/>
        </p:nvSpPr>
        <p:spPr>
          <a:xfrm>
            <a:off x="8362159" y="2678480"/>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22" name="TextBox 21">
            <a:extLst>
              <a:ext uri="{FF2B5EF4-FFF2-40B4-BE49-F238E27FC236}">
                <a16:creationId xmlns:a16="http://schemas.microsoft.com/office/drawing/2014/main" id="{069A9EAB-915B-8FEB-4377-56AEB19AE655}"/>
              </a:ext>
            </a:extLst>
          </p:cNvPr>
          <p:cNvSpPr txBox="1"/>
          <p:nvPr/>
        </p:nvSpPr>
        <p:spPr>
          <a:xfrm>
            <a:off x="9573764" y="1639722"/>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23" name="TextBox 22">
            <a:extLst>
              <a:ext uri="{FF2B5EF4-FFF2-40B4-BE49-F238E27FC236}">
                <a16:creationId xmlns:a16="http://schemas.microsoft.com/office/drawing/2014/main" id="{ABB3FCAB-B3D7-6BC6-9017-21186EFE54F4}"/>
              </a:ext>
            </a:extLst>
          </p:cNvPr>
          <p:cNvSpPr txBox="1"/>
          <p:nvPr/>
        </p:nvSpPr>
        <p:spPr>
          <a:xfrm>
            <a:off x="9573764" y="1917578"/>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24" name="TextBox 23">
            <a:extLst>
              <a:ext uri="{FF2B5EF4-FFF2-40B4-BE49-F238E27FC236}">
                <a16:creationId xmlns:a16="http://schemas.microsoft.com/office/drawing/2014/main" id="{A61A1B58-3AB7-DABA-239D-DF008247E450}"/>
              </a:ext>
            </a:extLst>
          </p:cNvPr>
          <p:cNvSpPr txBox="1"/>
          <p:nvPr/>
        </p:nvSpPr>
        <p:spPr>
          <a:xfrm>
            <a:off x="9586473" y="2186873"/>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25" name="TextBox 24">
            <a:extLst>
              <a:ext uri="{FF2B5EF4-FFF2-40B4-BE49-F238E27FC236}">
                <a16:creationId xmlns:a16="http://schemas.microsoft.com/office/drawing/2014/main" id="{BEF8B4D3-DE79-47CB-6BDD-089DC076A486}"/>
              </a:ext>
            </a:extLst>
          </p:cNvPr>
          <p:cNvSpPr txBox="1"/>
          <p:nvPr/>
        </p:nvSpPr>
        <p:spPr>
          <a:xfrm>
            <a:off x="9598790" y="2446261"/>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26" name="TextBox 25">
            <a:extLst>
              <a:ext uri="{FF2B5EF4-FFF2-40B4-BE49-F238E27FC236}">
                <a16:creationId xmlns:a16="http://schemas.microsoft.com/office/drawing/2014/main" id="{C166F2DC-C2EC-90D2-A4AA-16DD1A776AED}"/>
              </a:ext>
            </a:extLst>
          </p:cNvPr>
          <p:cNvSpPr txBox="1"/>
          <p:nvPr/>
        </p:nvSpPr>
        <p:spPr>
          <a:xfrm>
            <a:off x="9593322" y="2678829"/>
            <a:ext cx="636477" cy="261610"/>
          </a:xfrm>
          <a:prstGeom prst="rect">
            <a:avLst/>
          </a:prstGeom>
          <a:noFill/>
        </p:spPr>
        <p:txBody>
          <a:bodyPr wrap="square" rtlCol="0">
            <a:spAutoFit/>
          </a:bodyPr>
          <a:lstStyle/>
          <a:p>
            <a:r>
              <a:rPr lang="en-US" sz="1100">
                <a:latin typeface="HelveticaNeueLT Std Thin Ext" panose="020B0404020202020204" pitchFamily="34" charset="0"/>
                <a:ea typeface="+mj-ea"/>
              </a:rPr>
              <a:t>insert</a:t>
            </a:r>
          </a:p>
        </p:txBody>
      </p:sp>
      <p:sp>
        <p:nvSpPr>
          <p:cNvPr id="28" name="TextBox 27">
            <a:extLst>
              <a:ext uri="{FF2B5EF4-FFF2-40B4-BE49-F238E27FC236}">
                <a16:creationId xmlns:a16="http://schemas.microsoft.com/office/drawing/2014/main" id="{33CE63C4-B649-12EF-EBDE-9F76D7A4AF5D}"/>
              </a:ext>
            </a:extLst>
          </p:cNvPr>
          <p:cNvSpPr txBox="1"/>
          <p:nvPr/>
        </p:nvSpPr>
        <p:spPr>
          <a:xfrm>
            <a:off x="3850323" y="3098567"/>
            <a:ext cx="6879286" cy="1600169"/>
          </a:xfrm>
          <a:prstGeom prst="rect">
            <a:avLst/>
          </a:prstGeom>
          <a:solidFill>
            <a:schemeClr val="bg1"/>
          </a:solidFill>
        </p:spPr>
        <p:txBody>
          <a:bodyPr wrap="square" rtlCol="0">
            <a:spAutoFit/>
          </a:bodyPr>
          <a:lstStyle/>
          <a:p>
            <a:endParaRPr lang="en-US"/>
          </a:p>
        </p:txBody>
      </p:sp>
      <p:sp>
        <p:nvSpPr>
          <p:cNvPr id="29" name="TextBox 28">
            <a:extLst>
              <a:ext uri="{FF2B5EF4-FFF2-40B4-BE49-F238E27FC236}">
                <a16:creationId xmlns:a16="http://schemas.microsoft.com/office/drawing/2014/main" id="{BACE3AF4-6AEB-4097-113A-BECE66D49129}"/>
              </a:ext>
            </a:extLst>
          </p:cNvPr>
          <p:cNvSpPr txBox="1"/>
          <p:nvPr/>
        </p:nvSpPr>
        <p:spPr>
          <a:xfrm>
            <a:off x="3912578" y="3232115"/>
            <a:ext cx="6455770" cy="369332"/>
          </a:xfrm>
          <a:prstGeom prst="rect">
            <a:avLst/>
          </a:prstGeom>
          <a:noFill/>
        </p:spPr>
        <p:txBody>
          <a:bodyPr wrap="square" rtlCol="0">
            <a:spAutoFit/>
          </a:bodyPr>
          <a:lstStyle/>
          <a:p>
            <a:r>
              <a:rPr lang="en-US">
                <a:latin typeface="HelveticaNeueLT Std Thin Ext" panose="020B0404020202020204" pitchFamily="34" charset="0"/>
                <a:ea typeface="+mj-ea"/>
              </a:rPr>
              <a:t>insert</a:t>
            </a:r>
          </a:p>
        </p:txBody>
      </p:sp>
      <p:sp>
        <p:nvSpPr>
          <p:cNvPr id="30" name="TextBox 29">
            <a:extLst>
              <a:ext uri="{FF2B5EF4-FFF2-40B4-BE49-F238E27FC236}">
                <a16:creationId xmlns:a16="http://schemas.microsoft.com/office/drawing/2014/main" id="{FCE5B04E-6868-8B73-376F-EDD2869D189C}"/>
              </a:ext>
            </a:extLst>
          </p:cNvPr>
          <p:cNvSpPr txBox="1"/>
          <p:nvPr/>
        </p:nvSpPr>
        <p:spPr>
          <a:xfrm>
            <a:off x="3857327" y="4821841"/>
            <a:ext cx="6872282" cy="1600169"/>
          </a:xfrm>
          <a:prstGeom prst="rect">
            <a:avLst/>
          </a:prstGeom>
          <a:solidFill>
            <a:schemeClr val="bg1"/>
          </a:solidFill>
        </p:spPr>
        <p:txBody>
          <a:bodyPr wrap="square" rtlCol="0">
            <a:spAutoFit/>
          </a:bodyPr>
          <a:lstStyle/>
          <a:p>
            <a:endParaRPr lang="en-US"/>
          </a:p>
        </p:txBody>
      </p:sp>
      <p:sp>
        <p:nvSpPr>
          <p:cNvPr id="33" name="TextBox 32">
            <a:extLst>
              <a:ext uri="{FF2B5EF4-FFF2-40B4-BE49-F238E27FC236}">
                <a16:creationId xmlns:a16="http://schemas.microsoft.com/office/drawing/2014/main" id="{4CB99EFA-55AB-FFCA-F018-1CEEB8A71928}"/>
              </a:ext>
            </a:extLst>
          </p:cNvPr>
          <p:cNvSpPr txBox="1"/>
          <p:nvPr/>
        </p:nvSpPr>
        <p:spPr>
          <a:xfrm>
            <a:off x="3912578" y="5062626"/>
            <a:ext cx="6455770" cy="369332"/>
          </a:xfrm>
          <a:prstGeom prst="rect">
            <a:avLst/>
          </a:prstGeom>
          <a:noFill/>
        </p:spPr>
        <p:txBody>
          <a:bodyPr wrap="square" rtlCol="0">
            <a:spAutoFit/>
          </a:bodyPr>
          <a:lstStyle/>
          <a:p>
            <a:r>
              <a:rPr lang="en-US">
                <a:latin typeface="HelveticaNeueLT Std Thin Ext" panose="020B0404020202020204" pitchFamily="34" charset="0"/>
                <a:ea typeface="+mj-ea"/>
              </a:rPr>
              <a:t>insert</a:t>
            </a:r>
          </a:p>
        </p:txBody>
      </p:sp>
    </p:spTree>
    <p:extLst>
      <p:ext uri="{BB962C8B-B14F-4D97-AF65-F5344CB8AC3E}">
        <p14:creationId xmlns:p14="http://schemas.microsoft.com/office/powerpoint/2010/main" val="3517268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Rectangle 37">
            <a:extLst>
              <a:ext uri="{FF2B5EF4-FFF2-40B4-BE49-F238E27FC236}">
                <a16:creationId xmlns:a16="http://schemas.microsoft.com/office/drawing/2014/main" id="{931DEFA0-D012-4F95-B8E1-3A8A74CC4BA7}"/>
              </a:ext>
            </a:extLst>
          </p:cNvPr>
          <p:cNvSpPr>
            <a:spLocks noGrp="1" noRot="1" noMove="1" noResize="1" noEditPoints="1" noAdjustHandles="1" noChangeArrowheads="1" noChangeShapeType="1"/>
          </p:cNvSpPr>
          <p:nvPr/>
        </p:nvSpPr>
        <p:spPr>
          <a:xfrm>
            <a:off x="356373" y="403048"/>
            <a:ext cx="11375379" cy="6058225"/>
          </a:xfrm>
          <a:prstGeom prst="rect">
            <a:avLst/>
          </a:prstGeom>
          <a:solidFill>
            <a:schemeClr val="tx1"/>
          </a:solidFill>
          <a:ln cap="flat">
            <a:noFill/>
            <a:prstDash val="solid"/>
          </a:ln>
        </p:spPr>
        <p:txBody>
          <a:bodyPr vert="horz" wrap="square" lIns="91348" tIns="45720" rIns="91348" bIns="45720" anchor="ctr" anchorCtr="1" compatLnSpc="1">
            <a:noAutofit/>
          </a:bodyPr>
          <a:lstStyle/>
          <a:p>
            <a:pPr marL="0" marR="0" lvl="0" indent="0" algn="ctr" defTabSz="913311"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24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rPr>
              <a:t> </a:t>
            </a:r>
            <a:endParaRPr kumimoji="0" lang="fr-FR" sz="24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endParaRPr>
          </a:p>
        </p:txBody>
      </p:sp>
      <p:sp>
        <p:nvSpPr>
          <p:cNvPr id="103" name="Rectangle 34">
            <a:extLst>
              <a:ext uri="{FF2B5EF4-FFF2-40B4-BE49-F238E27FC236}">
                <a16:creationId xmlns:a16="http://schemas.microsoft.com/office/drawing/2014/main" id="{EB48C3C5-0040-4E3C-88CB-75EA3CBF37D3}"/>
              </a:ext>
            </a:extLst>
          </p:cNvPr>
          <p:cNvSpPr/>
          <p:nvPr/>
        </p:nvSpPr>
        <p:spPr>
          <a:xfrm>
            <a:off x="274507" y="305718"/>
            <a:ext cx="11582403" cy="6324603"/>
          </a:xfrm>
          <a:prstGeom prst="rect">
            <a:avLst/>
          </a:prstGeom>
          <a:noFill/>
          <a:ln w="3172" cap="flat">
            <a:solidFill>
              <a:schemeClr val="bg1"/>
            </a:solidFill>
            <a:prstDash val="solid"/>
            <a:miter/>
          </a:ln>
        </p:spPr>
        <p:txBody>
          <a:bodyPr vert="horz" wrap="square" lIns="91440" tIns="45720" rIns="91440" bIns="45720" anchor="ctr" anchorCtr="1"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fr-FR" sz="1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endParaRPr>
          </a:p>
        </p:txBody>
      </p:sp>
      <p:sp>
        <p:nvSpPr>
          <p:cNvPr id="78" name="Rectangle 12">
            <a:extLst>
              <a:ext uri="{FF2B5EF4-FFF2-40B4-BE49-F238E27FC236}">
                <a16:creationId xmlns:a16="http://schemas.microsoft.com/office/drawing/2014/main" id="{CD53B28E-55BF-4C69-8B8F-9ADBB1AFF9A3}"/>
              </a:ext>
            </a:extLst>
          </p:cNvPr>
          <p:cNvSpPr/>
          <p:nvPr/>
        </p:nvSpPr>
        <p:spPr>
          <a:xfrm>
            <a:off x="1180696" y="1454948"/>
            <a:ext cx="9635746" cy="191996"/>
          </a:xfrm>
          <a:prstGeom prst="rect">
            <a:avLst/>
          </a:prstGeom>
          <a:solidFill>
            <a:srgbClr val="7F7F7F"/>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0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Black" pitchFamily="50"/>
            </a:endParaRPr>
          </a:p>
        </p:txBody>
      </p:sp>
      <p:sp>
        <p:nvSpPr>
          <p:cNvPr id="89" name="Text Box 3">
            <a:extLst>
              <a:ext uri="{FF2B5EF4-FFF2-40B4-BE49-F238E27FC236}">
                <a16:creationId xmlns:a16="http://schemas.microsoft.com/office/drawing/2014/main" id="{D8F89AF3-2BF3-4EBD-9340-2D46324A7117}"/>
              </a:ext>
            </a:extLst>
          </p:cNvPr>
          <p:cNvSpPr txBox="1"/>
          <p:nvPr/>
        </p:nvSpPr>
        <p:spPr>
          <a:xfrm>
            <a:off x="1523350" y="1471258"/>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072"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Big Caslon" pitchFamily="2"/>
              </a:rPr>
              <a:t>cycle 1</a:t>
            </a:r>
          </a:p>
        </p:txBody>
      </p:sp>
      <p:sp>
        <p:nvSpPr>
          <p:cNvPr id="90" name="Text Box 3">
            <a:extLst>
              <a:ext uri="{FF2B5EF4-FFF2-40B4-BE49-F238E27FC236}">
                <a16:creationId xmlns:a16="http://schemas.microsoft.com/office/drawing/2014/main" id="{7A50DF43-B0BC-40A5-8CB0-417BFD224233}"/>
              </a:ext>
            </a:extLst>
          </p:cNvPr>
          <p:cNvSpPr txBox="1"/>
          <p:nvPr/>
        </p:nvSpPr>
        <p:spPr>
          <a:xfrm>
            <a:off x="3152857" y="1471258"/>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136"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Big Caslon" pitchFamily="2"/>
              </a:rPr>
              <a:t>cycle 2</a:t>
            </a:r>
          </a:p>
        </p:txBody>
      </p:sp>
      <p:sp>
        <p:nvSpPr>
          <p:cNvPr id="91" name="Text Box 3">
            <a:extLst>
              <a:ext uri="{FF2B5EF4-FFF2-40B4-BE49-F238E27FC236}">
                <a16:creationId xmlns:a16="http://schemas.microsoft.com/office/drawing/2014/main" id="{61F9C703-6872-48A1-BB2C-665AAF97E9A2}"/>
              </a:ext>
            </a:extLst>
          </p:cNvPr>
          <p:cNvSpPr txBox="1"/>
          <p:nvPr/>
        </p:nvSpPr>
        <p:spPr>
          <a:xfrm>
            <a:off x="6348438" y="1471258"/>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136"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Big Caslon" pitchFamily="2"/>
              </a:rPr>
              <a:t>cycle 4</a:t>
            </a:r>
          </a:p>
        </p:txBody>
      </p:sp>
      <p:sp>
        <p:nvSpPr>
          <p:cNvPr id="92" name="Text Box 3">
            <a:extLst>
              <a:ext uri="{FF2B5EF4-FFF2-40B4-BE49-F238E27FC236}">
                <a16:creationId xmlns:a16="http://schemas.microsoft.com/office/drawing/2014/main" id="{F0C4515D-185E-49A1-9199-A3E820CE75C7}"/>
              </a:ext>
            </a:extLst>
          </p:cNvPr>
          <p:cNvSpPr txBox="1"/>
          <p:nvPr/>
        </p:nvSpPr>
        <p:spPr>
          <a:xfrm>
            <a:off x="7997092" y="1471258"/>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136"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Big Caslon" pitchFamily="2"/>
              </a:rPr>
              <a:t>cycle 5</a:t>
            </a:r>
          </a:p>
        </p:txBody>
      </p:sp>
      <p:sp>
        <p:nvSpPr>
          <p:cNvPr id="93" name="Text Box 3">
            <a:extLst>
              <a:ext uri="{FF2B5EF4-FFF2-40B4-BE49-F238E27FC236}">
                <a16:creationId xmlns:a16="http://schemas.microsoft.com/office/drawing/2014/main" id="{CAA732AA-3D2A-46B6-B52C-DB4BC98920F1}"/>
              </a:ext>
            </a:extLst>
          </p:cNvPr>
          <p:cNvSpPr txBox="1"/>
          <p:nvPr/>
        </p:nvSpPr>
        <p:spPr>
          <a:xfrm>
            <a:off x="9622694" y="1471258"/>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136"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Big Caslon" pitchFamily="2"/>
              </a:rPr>
              <a:t>cycle 6</a:t>
            </a:r>
          </a:p>
        </p:txBody>
      </p:sp>
      <p:sp>
        <p:nvSpPr>
          <p:cNvPr id="94" name="Text Box 3">
            <a:extLst>
              <a:ext uri="{FF2B5EF4-FFF2-40B4-BE49-F238E27FC236}">
                <a16:creationId xmlns:a16="http://schemas.microsoft.com/office/drawing/2014/main" id="{04583D28-B88D-4057-BC6B-FAA0CF0CEF09}"/>
              </a:ext>
            </a:extLst>
          </p:cNvPr>
          <p:cNvSpPr txBox="1"/>
          <p:nvPr/>
        </p:nvSpPr>
        <p:spPr>
          <a:xfrm>
            <a:off x="4724738" y="1478088"/>
            <a:ext cx="855960" cy="205182"/>
          </a:xfrm>
          <a:prstGeom prst="rect">
            <a:avLst/>
          </a:prstGeom>
          <a:noFill/>
          <a:ln cap="flat">
            <a:noFill/>
          </a:ln>
        </p:spPr>
        <p:txBody>
          <a:bodyPr vert="horz" wrap="none" lIns="121862" tIns="110340" rIns="121862" bIns="110340" anchor="ctr" anchorCtr="1" compatLnSpc="1">
            <a:noAutofit/>
          </a:bodyPr>
          <a:lstStyle/>
          <a:p>
            <a:pPr marL="0" marR="0" lvl="0" indent="0" algn="ctr" defTabSz="609136" rtl="0" eaLnBrk="1" fontAlgn="auto" latinLnBrk="0" hangingPunct="1">
              <a:lnSpc>
                <a:spcPct val="8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Big Caslon" pitchFamily="2"/>
              </a:rPr>
              <a:t>cycle 3</a:t>
            </a:r>
          </a:p>
        </p:txBody>
      </p:sp>
      <p:sp>
        <p:nvSpPr>
          <p:cNvPr id="115" name="ZoneTexte 22">
            <a:extLst>
              <a:ext uri="{FF2B5EF4-FFF2-40B4-BE49-F238E27FC236}">
                <a16:creationId xmlns:a16="http://schemas.microsoft.com/office/drawing/2014/main" id="{7787EE08-B4C3-4E7B-AF97-AA3E8D3E2AF7}"/>
              </a:ext>
            </a:extLst>
          </p:cNvPr>
          <p:cNvSpPr txBox="1"/>
          <p:nvPr/>
        </p:nvSpPr>
        <p:spPr>
          <a:xfrm>
            <a:off x="254527" y="440141"/>
            <a:ext cx="11301984" cy="923330"/>
          </a:xfrm>
          <a:prstGeom prst="rect">
            <a:avLst/>
          </a:prstGeom>
          <a:noFill/>
          <a:ln cap="flat">
            <a:noFill/>
          </a:ln>
        </p:spPr>
        <p:txBody>
          <a:bodyPr vert="horz" wrap="square" lIns="91440" tIns="45720" rIns="91440" bIns="45720" anchor="t" anchorCtr="1" compatLnSpc="1">
            <a:spAutoFit/>
          </a:bodyPr>
          <a:lstStyle/>
          <a:p>
            <a:pPr marL="0" marR="0" lvl="0" indent="0" algn="ctr" defTabSz="91429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4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charset="0"/>
              </a:rPr>
              <a:t>2024</a:t>
            </a:r>
            <a:r>
              <a:rPr kumimoji="0" lang="en-US" sz="54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charset="0"/>
              </a:rPr>
              <a:t> </a:t>
            </a:r>
            <a:r>
              <a:rPr kumimoji="0" lang="en-US" sz="40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charset="0"/>
              </a:rPr>
              <a:t>calendar</a:t>
            </a:r>
            <a:endParaRPr kumimoji="0" lang="en-US" sz="54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charset="0"/>
            </a:endParaRPr>
          </a:p>
        </p:txBody>
      </p:sp>
      <p:sp>
        <p:nvSpPr>
          <p:cNvPr id="53" name="Rectangle 19">
            <a:extLst>
              <a:ext uri="{FF2B5EF4-FFF2-40B4-BE49-F238E27FC236}">
                <a16:creationId xmlns:a16="http://schemas.microsoft.com/office/drawing/2014/main" id="{51D851E7-F2CF-42A9-B968-FE8510BD96FF}"/>
              </a:ext>
            </a:extLst>
          </p:cNvPr>
          <p:cNvSpPr/>
          <p:nvPr/>
        </p:nvSpPr>
        <p:spPr>
          <a:xfrm>
            <a:off x="1180696" y="1671630"/>
            <a:ext cx="1553731" cy="177778"/>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jan</a:t>
            </a:r>
            <a:r>
              <a:rPr kumimoji="0" lang="en-US" sz="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 - </a:t>
            </a:r>
            <a:r>
              <a:rPr kumimoji="0" lang="en-US" sz="800" b="0" i="0" u="none" strike="noStrike" kern="120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feb</a:t>
            </a:r>
            <a:endParaRPr kumimoji="0" lang="en-US" sz="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a:endParaRPr>
          </a:p>
        </p:txBody>
      </p:sp>
      <p:sp>
        <p:nvSpPr>
          <p:cNvPr id="54" name="Rectangle 20">
            <a:extLst>
              <a:ext uri="{FF2B5EF4-FFF2-40B4-BE49-F238E27FC236}">
                <a16:creationId xmlns:a16="http://schemas.microsoft.com/office/drawing/2014/main" id="{9A741E54-C1F4-4F7B-B7AF-50BA57D2BB70}"/>
              </a:ext>
            </a:extLst>
          </p:cNvPr>
          <p:cNvSpPr/>
          <p:nvPr/>
        </p:nvSpPr>
        <p:spPr>
          <a:xfrm>
            <a:off x="2804133" y="1671630"/>
            <a:ext cx="1548380" cy="177778"/>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mar - </a:t>
            </a:r>
            <a:r>
              <a:rPr kumimoji="0" lang="en-US" sz="800" b="0" i="0" u="none" strike="noStrike" kern="120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apr</a:t>
            </a:r>
            <a:endParaRPr kumimoji="0" lang="en-US" sz="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a:endParaRPr>
          </a:p>
        </p:txBody>
      </p:sp>
      <p:sp>
        <p:nvSpPr>
          <p:cNvPr id="55" name="Rectangle 21">
            <a:extLst>
              <a:ext uri="{FF2B5EF4-FFF2-40B4-BE49-F238E27FC236}">
                <a16:creationId xmlns:a16="http://schemas.microsoft.com/office/drawing/2014/main" id="{24F5F08F-35C7-4E8B-ACBC-26903A12BD8D}"/>
              </a:ext>
            </a:extLst>
          </p:cNvPr>
          <p:cNvSpPr/>
          <p:nvPr/>
        </p:nvSpPr>
        <p:spPr>
          <a:xfrm>
            <a:off x="4422219" y="1671630"/>
            <a:ext cx="1548380" cy="177777"/>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may - </a:t>
            </a:r>
            <a:r>
              <a:rPr kumimoji="0" lang="en-US" sz="800" b="0" i="0" u="none" strike="noStrike" kern="120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jun</a:t>
            </a:r>
            <a:endParaRPr kumimoji="0" lang="en-US" sz="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a:endParaRPr>
          </a:p>
        </p:txBody>
      </p:sp>
      <p:sp>
        <p:nvSpPr>
          <p:cNvPr id="57" name="Rectangle 22">
            <a:extLst>
              <a:ext uri="{FF2B5EF4-FFF2-40B4-BE49-F238E27FC236}">
                <a16:creationId xmlns:a16="http://schemas.microsoft.com/office/drawing/2014/main" id="{62854A30-81E9-4F49-914C-90186985FD93}"/>
              </a:ext>
            </a:extLst>
          </p:cNvPr>
          <p:cNvSpPr/>
          <p:nvPr/>
        </p:nvSpPr>
        <p:spPr>
          <a:xfrm>
            <a:off x="6040305" y="1671630"/>
            <a:ext cx="1548380" cy="186263"/>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jul</a:t>
            </a:r>
            <a:r>
              <a:rPr kumimoji="0" lang="en-US" sz="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 - </a:t>
            </a:r>
            <a:r>
              <a:rPr kumimoji="0" lang="en-US" sz="800" b="0" i="0" u="none" strike="noStrike" kern="120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aug</a:t>
            </a:r>
            <a:endParaRPr kumimoji="0" lang="en-US" sz="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a:endParaRPr>
          </a:p>
        </p:txBody>
      </p:sp>
      <p:sp>
        <p:nvSpPr>
          <p:cNvPr id="59" name="Rectangle 23">
            <a:extLst>
              <a:ext uri="{FF2B5EF4-FFF2-40B4-BE49-F238E27FC236}">
                <a16:creationId xmlns:a16="http://schemas.microsoft.com/office/drawing/2014/main" id="{7840672D-351E-487B-B192-6CE2A0621587}"/>
              </a:ext>
            </a:extLst>
          </p:cNvPr>
          <p:cNvSpPr/>
          <p:nvPr/>
        </p:nvSpPr>
        <p:spPr>
          <a:xfrm>
            <a:off x="7658391" y="1671630"/>
            <a:ext cx="1548380" cy="177777"/>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sept  - oct</a:t>
            </a:r>
          </a:p>
        </p:txBody>
      </p:sp>
      <p:sp>
        <p:nvSpPr>
          <p:cNvPr id="60" name="Rectangle 24">
            <a:extLst>
              <a:ext uri="{FF2B5EF4-FFF2-40B4-BE49-F238E27FC236}">
                <a16:creationId xmlns:a16="http://schemas.microsoft.com/office/drawing/2014/main" id="{06C6F17B-E3F4-4733-921F-5767FC9FB6B5}"/>
              </a:ext>
            </a:extLst>
          </p:cNvPr>
          <p:cNvSpPr/>
          <p:nvPr/>
        </p:nvSpPr>
        <p:spPr>
          <a:xfrm>
            <a:off x="9276475" y="1671630"/>
            <a:ext cx="1548380" cy="177777"/>
          </a:xfrm>
          <a:prstGeom prst="rect">
            <a:avLst/>
          </a:prstGeom>
          <a:solidFill>
            <a:srgbClr val="D9D9D9"/>
          </a:solidFill>
          <a:ln cap="flat">
            <a:noFill/>
            <a:prstDash val="solid"/>
          </a:ln>
        </p:spPr>
        <p:txBody>
          <a:bodyPr vert="horz" wrap="square" lIns="121862" tIns="60926" rIns="121862" bIns="60926" anchor="ctr" anchorCtr="1" compatLnSpc="1">
            <a:noAutofit/>
          </a:bodyPr>
          <a:lstStyle/>
          <a:p>
            <a:pPr marL="0" marR="0" lvl="0" indent="0" algn="ctr" defTabSz="609072"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800" b="0" i="0" u="none" strike="noStrike" kern="120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nov</a:t>
            </a:r>
            <a:r>
              <a:rPr kumimoji="0" lang="en-US" sz="8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 - dec</a:t>
            </a:r>
          </a:p>
        </p:txBody>
      </p:sp>
      <p:sp>
        <p:nvSpPr>
          <p:cNvPr id="82" name="Rectangle 81">
            <a:extLst>
              <a:ext uri="{FF2B5EF4-FFF2-40B4-BE49-F238E27FC236}">
                <a16:creationId xmlns:a16="http://schemas.microsoft.com/office/drawing/2014/main" id="{923634C9-08CD-4D00-A178-79FB71723D6E}"/>
              </a:ext>
            </a:extLst>
          </p:cNvPr>
          <p:cNvSpPr/>
          <p:nvPr/>
        </p:nvSpPr>
        <p:spPr>
          <a:xfrm>
            <a:off x="2780668" y="1950958"/>
            <a:ext cx="1117744" cy="1943902"/>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73"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endParaRPr>
          </a:p>
        </p:txBody>
      </p:sp>
      <p:sp>
        <p:nvSpPr>
          <p:cNvPr id="95" name="Espace réservé du texte 2">
            <a:extLst>
              <a:ext uri="{FF2B5EF4-FFF2-40B4-BE49-F238E27FC236}">
                <a16:creationId xmlns:a16="http://schemas.microsoft.com/office/drawing/2014/main" id="{CC4E0744-D0F1-43EB-8CB3-537FBB7C4CE2}"/>
              </a:ext>
            </a:extLst>
          </p:cNvPr>
          <p:cNvSpPr txBox="1">
            <a:spLocks/>
          </p:cNvSpPr>
          <p:nvPr/>
        </p:nvSpPr>
        <p:spPr>
          <a:xfrm>
            <a:off x="2510144" y="3191178"/>
            <a:ext cx="1683984" cy="633984"/>
          </a:xfrm>
          <a:prstGeom prst="rect">
            <a:avLst/>
          </a:prstGeom>
        </p:spPr>
        <p:txBody>
          <a:bodyPr vert="horz" lIns="12192" tIns="60960" rIns="12192" bIns="60960" rtlCol="0">
            <a:noAutofit/>
          </a:bodyPr>
          <a:lstStyle>
            <a:lvl1pPr marL="0" indent="0" algn="l" defTabSz="914400" rtl="0" eaLnBrk="1" latinLnBrk="0" hangingPunct="1">
              <a:spcBef>
                <a:spcPct val="20000"/>
              </a:spcBef>
              <a:buFont typeface="Arial" panose="020B0604020202020204" pitchFamily="34" charset="0"/>
              <a:buNone/>
              <a:defRPr sz="1600" kern="1200">
                <a:solidFill>
                  <a:schemeClr val="bg1"/>
                </a:solidFill>
                <a:latin typeface="HelveticaNeueLT W1G 43 LtEx" pitchFamily="34" charset="0"/>
                <a:ea typeface="+mn-ea"/>
                <a:cs typeface="+mn-cs"/>
              </a:defRPr>
            </a:lvl1pPr>
            <a:lvl2pPr marL="457200" indent="0" algn="l" defTabSz="914400" rtl="0" eaLnBrk="1" latinLnBrk="0" hangingPunct="1">
              <a:spcBef>
                <a:spcPct val="20000"/>
              </a:spcBef>
              <a:buFont typeface="Arial" panose="020B0604020202020204" pitchFamily="34" charset="0"/>
              <a:buNone/>
              <a:defRPr sz="1600" kern="1200">
                <a:solidFill>
                  <a:schemeClr val="bg1"/>
                </a:solidFill>
                <a:latin typeface="HelveticaNeueLT W1G 43 LtEx"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fr-FR" sz="900" b="0" i="0" u="none" strike="noStrike" kern="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ultimate</a:t>
            </a:r>
            <a:r>
              <a:rPr kumimoji="0" lang="fr-FR" sz="900"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 reset</a:t>
            </a:r>
          </a:p>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fr-FR" sz="900"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 </a:t>
            </a:r>
            <a:r>
              <a:rPr kumimoji="0" lang="fr-FR" sz="900" b="0" i="0" u="none" strike="noStrike" kern="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overnight</a:t>
            </a:r>
            <a:r>
              <a:rPr kumimoji="0" lang="fr-FR" sz="900"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 </a:t>
            </a:r>
            <a:r>
              <a:rPr kumimoji="0" lang="fr-FR" sz="900" b="0" i="0" u="none" strike="noStrike" kern="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serum</a:t>
            </a:r>
            <a:endParaRPr kumimoji="0" lang="fr-FR" sz="900"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Light" pitchFamily="50"/>
            </a:endParaRPr>
          </a:p>
          <a:p>
            <a:pPr marL="0" marR="0" lvl="0" indent="0" algn="ctr" defTabSz="914198" rtl="0" eaLnBrk="1" fontAlgn="auto" latinLnBrk="0" hangingPunct="1">
              <a:lnSpc>
                <a:spcPct val="100000"/>
              </a:lnSpc>
              <a:spcBef>
                <a:spcPts val="200"/>
              </a:spcBef>
              <a:spcAft>
                <a:spcPts val="0"/>
              </a:spcAft>
              <a:buClrTx/>
              <a:buSzTx/>
              <a:buFont typeface="Arial" panose="020B0604020202020204" pitchFamily="34" charset="0"/>
              <a:buNone/>
              <a:tabLst/>
              <a:defRPr sz="1800" b="0" i="0" u="none" strike="noStrike" kern="0" cap="none" spc="0" baseline="0">
                <a:solidFill>
                  <a:srgbClr val="000000"/>
                </a:solidFill>
                <a:uFillTx/>
              </a:defRPr>
            </a:pPr>
            <a:endParaRPr kumimoji="0" lang="fr-FR" sz="800" b="0" i="0" u="none" strike="noStrike" kern="1200" cap="none" spc="0" normalizeH="0" baseline="0" noProof="0">
              <a:ln>
                <a:noFill/>
              </a:ln>
              <a:solidFill>
                <a:srgbClr val="000000"/>
              </a:solidFill>
              <a:effectLst/>
              <a:uLnTx/>
              <a:uFillTx/>
              <a:latin typeface="HelveticaNeueLT Std Lt Ext" panose="020B0503020202020204" pitchFamily="34" charset="0"/>
              <a:ea typeface="+mn-ea"/>
              <a:cs typeface="Gotham Black" pitchFamily="50" charset="0"/>
            </a:endParaRPr>
          </a:p>
        </p:txBody>
      </p:sp>
      <p:sp>
        <p:nvSpPr>
          <p:cNvPr id="113" name="Espace réservé du texte 2">
            <a:extLst>
              <a:ext uri="{FF2B5EF4-FFF2-40B4-BE49-F238E27FC236}">
                <a16:creationId xmlns:a16="http://schemas.microsoft.com/office/drawing/2014/main" id="{E8FBB8F9-5B14-4F4C-BA9E-AC97DE19EADD}"/>
              </a:ext>
            </a:extLst>
          </p:cNvPr>
          <p:cNvSpPr txBox="1"/>
          <p:nvPr/>
        </p:nvSpPr>
        <p:spPr>
          <a:xfrm>
            <a:off x="4439693" y="3085820"/>
            <a:ext cx="1548380" cy="633980"/>
          </a:xfrm>
          <a:prstGeom prst="rect">
            <a:avLst/>
          </a:prstGeom>
          <a:noFill/>
          <a:ln cap="flat">
            <a:noFill/>
          </a:ln>
        </p:spPr>
        <p:txBody>
          <a:bodyPr vert="horz" wrap="square" lIns="12188" tIns="60963" rIns="12188" bIns="60963" anchor="ctr" anchorCtr="1" compatLnSpc="1">
            <a:noAutofit/>
          </a:bodyPr>
          <a:lstStyle/>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fr-FR" sz="1067"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color lustre </a:t>
            </a:r>
            <a:r>
              <a:rPr kumimoji="0" lang="fr-FR" sz="1067" b="0" i="0" u="none" strike="noStrike" kern="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remastered</a:t>
            </a:r>
            <a:r>
              <a:rPr kumimoji="0" lang="fr-FR" sz="1067"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 </a:t>
            </a:r>
          </a:p>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pt-BR" sz="667"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may launch</a:t>
            </a:r>
          </a:p>
        </p:txBody>
      </p:sp>
      <p:sp>
        <p:nvSpPr>
          <p:cNvPr id="117" name="Rectangle 116">
            <a:extLst>
              <a:ext uri="{FF2B5EF4-FFF2-40B4-BE49-F238E27FC236}">
                <a16:creationId xmlns:a16="http://schemas.microsoft.com/office/drawing/2014/main" id="{25A613CD-546B-4584-A003-F4252E1731C0}"/>
              </a:ext>
            </a:extLst>
          </p:cNvPr>
          <p:cNvSpPr/>
          <p:nvPr/>
        </p:nvSpPr>
        <p:spPr>
          <a:xfrm>
            <a:off x="4084828" y="1949723"/>
            <a:ext cx="2263071" cy="1952751"/>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73"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endParaRPr>
          </a:p>
        </p:txBody>
      </p:sp>
      <p:pic>
        <p:nvPicPr>
          <p:cNvPr id="63" name="Picture 2">
            <a:extLst>
              <a:ext uri="{FF2B5EF4-FFF2-40B4-BE49-F238E27FC236}">
                <a16:creationId xmlns:a16="http://schemas.microsoft.com/office/drawing/2014/main" id="{881C1251-F76B-4E7A-A7F0-8F07CAB59207}"/>
              </a:ext>
            </a:extLst>
          </p:cNvPr>
          <p:cNvPicPr>
            <a:picLocks noChangeAspect="1"/>
          </p:cNvPicPr>
          <p:nvPr/>
        </p:nvPicPr>
        <p:blipFill>
          <a:blip r:embed="rId3"/>
          <a:srcRect/>
          <a:stretch>
            <a:fillRect/>
          </a:stretch>
        </p:blipFill>
        <p:spPr>
          <a:xfrm>
            <a:off x="4921035" y="1859417"/>
            <a:ext cx="543985" cy="186263"/>
          </a:xfrm>
          <a:prstGeom prst="rect">
            <a:avLst/>
          </a:prstGeom>
          <a:noFill/>
          <a:ln cap="flat">
            <a:noFill/>
          </a:ln>
        </p:spPr>
      </p:pic>
      <p:grpSp>
        <p:nvGrpSpPr>
          <p:cNvPr id="69" name="Group 109">
            <a:extLst>
              <a:ext uri="{FF2B5EF4-FFF2-40B4-BE49-F238E27FC236}">
                <a16:creationId xmlns:a16="http://schemas.microsoft.com/office/drawing/2014/main" id="{09490EA6-9748-4E73-8A07-7E2B4F31CFFC}"/>
              </a:ext>
            </a:extLst>
          </p:cNvPr>
          <p:cNvGrpSpPr/>
          <p:nvPr/>
        </p:nvGrpSpPr>
        <p:grpSpPr>
          <a:xfrm>
            <a:off x="3156406" y="1857893"/>
            <a:ext cx="385530" cy="205759"/>
            <a:chOff x="4578681" y="1926834"/>
            <a:chExt cx="385530" cy="205759"/>
          </a:xfrm>
        </p:grpSpPr>
        <p:pic>
          <p:nvPicPr>
            <p:cNvPr id="73" name="Picture 2">
              <a:extLst>
                <a:ext uri="{FF2B5EF4-FFF2-40B4-BE49-F238E27FC236}">
                  <a16:creationId xmlns:a16="http://schemas.microsoft.com/office/drawing/2014/main" id="{C4231F41-469C-4142-9747-9D3B74D772CB}"/>
                </a:ext>
              </a:extLst>
            </p:cNvPr>
            <p:cNvPicPr>
              <a:picLocks noChangeAspect="1"/>
            </p:cNvPicPr>
            <p:nvPr/>
          </p:nvPicPr>
          <p:blipFill rotWithShape="1">
            <a:blip r:embed="rId3"/>
            <a:srcRect t="2" r="63397" b="-10159"/>
            <a:stretch/>
          </p:blipFill>
          <p:spPr>
            <a:xfrm>
              <a:off x="4765097" y="1927411"/>
              <a:ext cx="199114" cy="205182"/>
            </a:xfrm>
            <a:prstGeom prst="rect">
              <a:avLst/>
            </a:prstGeom>
            <a:noFill/>
            <a:ln cap="flat">
              <a:noFill/>
            </a:ln>
          </p:spPr>
        </p:pic>
        <p:pic>
          <p:nvPicPr>
            <p:cNvPr id="74" name="Picture 2">
              <a:extLst>
                <a:ext uri="{FF2B5EF4-FFF2-40B4-BE49-F238E27FC236}">
                  <a16:creationId xmlns:a16="http://schemas.microsoft.com/office/drawing/2014/main" id="{3887406B-5CFA-40B5-AAAA-1E71262FDFA4}"/>
                </a:ext>
              </a:extLst>
            </p:cNvPr>
            <p:cNvPicPr>
              <a:picLocks noChangeAspect="1"/>
            </p:cNvPicPr>
            <p:nvPr/>
          </p:nvPicPr>
          <p:blipFill rotWithShape="1">
            <a:blip r:embed="rId3"/>
            <a:srcRect t="2" r="63397" b="-10159"/>
            <a:stretch/>
          </p:blipFill>
          <p:spPr>
            <a:xfrm>
              <a:off x="4578681" y="1926834"/>
              <a:ext cx="199114" cy="205182"/>
            </a:xfrm>
            <a:prstGeom prst="rect">
              <a:avLst/>
            </a:prstGeom>
            <a:noFill/>
            <a:ln cap="flat">
              <a:noFill/>
            </a:ln>
          </p:spPr>
        </p:pic>
      </p:grpSp>
      <p:sp>
        <p:nvSpPr>
          <p:cNvPr id="2" name="Rectangle 33">
            <a:extLst>
              <a:ext uri="{FF2B5EF4-FFF2-40B4-BE49-F238E27FC236}">
                <a16:creationId xmlns:a16="http://schemas.microsoft.com/office/drawing/2014/main" id="{F8EFA07D-CBFB-D6EB-00CF-461FC5575717}"/>
              </a:ext>
            </a:extLst>
          </p:cNvPr>
          <p:cNvSpPr/>
          <p:nvPr/>
        </p:nvSpPr>
        <p:spPr>
          <a:xfrm>
            <a:off x="1180697" y="4020123"/>
            <a:ext cx="9635745" cy="280772"/>
          </a:xfrm>
          <a:prstGeom prst="rect">
            <a:avLst/>
          </a:prstGeom>
          <a:solidFill>
            <a:srgbClr val="D9D9D9"/>
          </a:solidFill>
          <a:ln cap="flat">
            <a:noFill/>
            <a:prstDash val="solid"/>
          </a:ln>
        </p:spPr>
        <p:txBody>
          <a:bodyPr vert="horz" wrap="square" lIns="91440" tIns="45720" rIns="91440" bIns="45720"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1100" b="1"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Medium" pitchFamily="50" charset="0"/>
              </a:rPr>
              <a:t>key retail moments</a:t>
            </a:r>
          </a:p>
        </p:txBody>
      </p:sp>
      <p:sp>
        <p:nvSpPr>
          <p:cNvPr id="10" name="Espace réservé du texte 2">
            <a:extLst>
              <a:ext uri="{FF2B5EF4-FFF2-40B4-BE49-F238E27FC236}">
                <a16:creationId xmlns:a16="http://schemas.microsoft.com/office/drawing/2014/main" id="{3CFFF73C-D1A4-2104-0A09-717D2B75F423}"/>
              </a:ext>
            </a:extLst>
          </p:cNvPr>
          <p:cNvSpPr txBox="1"/>
          <p:nvPr/>
        </p:nvSpPr>
        <p:spPr>
          <a:xfrm>
            <a:off x="8718585" y="4635362"/>
            <a:ext cx="1615241" cy="560828"/>
          </a:xfrm>
          <a:prstGeom prst="rect">
            <a:avLst/>
          </a:prstGeom>
          <a:noFill/>
          <a:ln cap="flat">
            <a:noFill/>
          </a:ln>
        </p:spPr>
        <p:txBody>
          <a:bodyPr vert="horz" wrap="square" lIns="121916" tIns="60963" rIns="121916" bIns="60963" anchor="ctr" anchorCtr="1" compatLnSpc="1">
            <a:noAutofit/>
          </a:bodyPr>
          <a:lstStyle/>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endParaRPr kumimoji="0" lang="en-US" sz="667"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Light" pitchFamily="50"/>
            </a:endParaRPr>
          </a:p>
        </p:txBody>
      </p:sp>
      <p:sp>
        <p:nvSpPr>
          <p:cNvPr id="3" name="Rectangle 2">
            <a:extLst>
              <a:ext uri="{FF2B5EF4-FFF2-40B4-BE49-F238E27FC236}">
                <a16:creationId xmlns:a16="http://schemas.microsoft.com/office/drawing/2014/main" id="{FA4300C6-1309-FA73-E55D-2F1B50EE38D5}"/>
              </a:ext>
            </a:extLst>
          </p:cNvPr>
          <p:cNvSpPr/>
          <p:nvPr/>
        </p:nvSpPr>
        <p:spPr>
          <a:xfrm>
            <a:off x="1960321" y="3676573"/>
            <a:ext cx="2392193" cy="263560"/>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22"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white"/>
              </a:solidFill>
              <a:effectLst/>
              <a:uLnTx/>
              <a:uFillTx/>
              <a:latin typeface="HelveticaNeueLT Std Lt Ext" panose="020B0503020202020204" pitchFamily="34" charset="0"/>
              <a:ea typeface="Calibri" panose="020F0502020204030204" pitchFamily="34" charset="0"/>
              <a:cs typeface="Gotham Medium" pitchFamily="50" charset="0"/>
            </a:endParaRPr>
          </a:p>
        </p:txBody>
      </p:sp>
      <p:sp>
        <p:nvSpPr>
          <p:cNvPr id="4" name="ZoneTexte 8">
            <a:extLst>
              <a:ext uri="{FF2B5EF4-FFF2-40B4-BE49-F238E27FC236}">
                <a16:creationId xmlns:a16="http://schemas.microsoft.com/office/drawing/2014/main" id="{CA7226DB-EDD7-EFC3-3345-513973E846D5}"/>
              </a:ext>
            </a:extLst>
          </p:cNvPr>
          <p:cNvSpPr txBox="1"/>
          <p:nvPr/>
        </p:nvSpPr>
        <p:spPr>
          <a:xfrm>
            <a:off x="3917063" y="3607927"/>
            <a:ext cx="2568395" cy="369332"/>
          </a:xfrm>
          <a:prstGeom prst="rect">
            <a:avLst/>
          </a:prstGeom>
          <a:noFill/>
        </p:spPr>
        <p:txBody>
          <a:bodyPr wrap="square" lIns="91440" tIns="45720" rIns="91440" bIns="45720" anchor="t">
            <a:spAutoFit/>
          </a:bodyPr>
          <a:lstStyle/>
          <a:p>
            <a:pPr marL="0" marR="0" lvl="0" indent="0" algn="ctr" defTabSz="914422"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rPr>
              <a:t>unlock the unique power of sake </a:t>
            </a:r>
            <a:r>
              <a:rPr kumimoji="0" lang="en-US" sz="600" b="0" i="0" u="none" strike="noStrike" kern="1200" cap="none" spc="0" normalizeH="0" baseline="0" noProof="0" err="1">
                <a:ln>
                  <a:noFill/>
                </a:ln>
                <a:solidFill>
                  <a:prstClr val="white"/>
                </a:solidFill>
                <a:effectLst/>
                <a:uLnTx/>
                <a:uFillTx/>
                <a:latin typeface="HelveticaNeueLT Std Lt Ext" panose="020B0503020202020204" pitchFamily="34" charset="0"/>
                <a:ea typeface="+mn-ea"/>
                <a:cs typeface="+mn-cs"/>
              </a:rPr>
              <a:t>kasu</a:t>
            </a:r>
            <a:endParaRPr kumimoji="0" lang="en-US" sz="6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endParaRPr>
          </a:p>
          <a:p>
            <a:pPr marL="0" marR="0" lvl="0" indent="0" algn="ctr" defTabSz="914422"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rPr>
              <a:t>for radiant &amp; long-lasting color</a:t>
            </a:r>
          </a:p>
          <a:p>
            <a:pPr marL="0" marR="0" lvl="0" indent="0" algn="ctr" defTabSz="914422"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Medium" pitchFamily="50" charset="0"/>
              </a:rPr>
              <a:t>  </a:t>
            </a:r>
          </a:p>
        </p:txBody>
      </p:sp>
      <p:sp>
        <p:nvSpPr>
          <p:cNvPr id="22" name="ZoneTexte 8">
            <a:extLst>
              <a:ext uri="{FF2B5EF4-FFF2-40B4-BE49-F238E27FC236}">
                <a16:creationId xmlns:a16="http://schemas.microsoft.com/office/drawing/2014/main" id="{F31FF179-86F3-EE9A-54AF-5B924B21EB12}"/>
              </a:ext>
            </a:extLst>
          </p:cNvPr>
          <p:cNvSpPr txBox="1"/>
          <p:nvPr/>
        </p:nvSpPr>
        <p:spPr>
          <a:xfrm>
            <a:off x="2778948" y="3570801"/>
            <a:ext cx="1099484" cy="369332"/>
          </a:xfrm>
          <a:prstGeom prst="rect">
            <a:avLst/>
          </a:prstGeom>
          <a:noFill/>
        </p:spPr>
        <p:txBody>
          <a:bodyPr wrap="square">
            <a:spAutoFit/>
          </a:bodyPr>
          <a:lstStyle/>
          <a:p>
            <a:pPr marL="0" marR="0" lvl="0" indent="0" algn="ctr" defTabSz="914422"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Medium" pitchFamily="50" charset="0"/>
            </a:endParaRPr>
          </a:p>
          <a:p>
            <a:pPr marL="0" marR="0" lvl="0" indent="0" algn="ctr" defTabSz="914422"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Medium" pitchFamily="50" charset="0"/>
              </a:rPr>
              <a:t>march launch</a:t>
            </a:r>
            <a:endParaRPr kumimoji="0" lang="en-GB" sz="600" b="0" i="0" u="none" strike="noStrike" kern="1200" cap="none" spc="0" normalizeH="0" baseline="0" noProof="0">
              <a:ln>
                <a:noFill/>
              </a:ln>
              <a:solidFill>
                <a:prstClr val="white"/>
              </a:solidFill>
              <a:effectLst/>
              <a:uLnTx/>
              <a:uFillTx/>
              <a:latin typeface="HelveticaNeueLT Std Lt Ext" panose="020B0503020202020204" pitchFamily="34" charset="0"/>
              <a:ea typeface="Calibri" panose="020F0502020204030204" pitchFamily="34" charset="0"/>
              <a:cs typeface="Gotham Medium" pitchFamily="50" charset="0"/>
            </a:endParaRPr>
          </a:p>
          <a:p>
            <a:pPr marL="0" marR="0" lvl="0" indent="0" algn="ctr" defTabSz="914422"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Medium" pitchFamily="50" charset="0"/>
              </a:rPr>
              <a:t>  </a:t>
            </a:r>
          </a:p>
        </p:txBody>
      </p:sp>
      <p:sp>
        <p:nvSpPr>
          <p:cNvPr id="24" name="Rectangle 34">
            <a:extLst>
              <a:ext uri="{FF2B5EF4-FFF2-40B4-BE49-F238E27FC236}">
                <a16:creationId xmlns:a16="http://schemas.microsoft.com/office/drawing/2014/main" id="{4708E9BE-EB70-DCDF-8BC9-B91865419D56}"/>
              </a:ext>
            </a:extLst>
          </p:cNvPr>
          <p:cNvSpPr/>
          <p:nvPr/>
        </p:nvSpPr>
        <p:spPr>
          <a:xfrm>
            <a:off x="6518606" y="4328714"/>
            <a:ext cx="1600225" cy="2101395"/>
          </a:xfrm>
          <a:prstGeom prst="rect">
            <a:avLst/>
          </a:prstGeom>
          <a:noFill/>
          <a:ln w="9528" cap="flat">
            <a:solidFill>
              <a:srgbClr val="A6A6A6"/>
            </a:solidFill>
            <a:prstDash val="solid"/>
            <a:miter/>
          </a:ln>
        </p:spPr>
        <p:txBody>
          <a:bodyPr vert="horz" wrap="square" lIns="91440" tIns="45720" rIns="91440" bIns="45720"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4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endParaRPr>
          </a:p>
        </p:txBody>
      </p:sp>
      <p:sp>
        <p:nvSpPr>
          <p:cNvPr id="25" name="Espace réservé du texte 2">
            <a:extLst>
              <a:ext uri="{FF2B5EF4-FFF2-40B4-BE49-F238E27FC236}">
                <a16:creationId xmlns:a16="http://schemas.microsoft.com/office/drawing/2014/main" id="{51A17AD3-EEF3-4237-70B0-10A8C963687F}"/>
              </a:ext>
            </a:extLst>
          </p:cNvPr>
          <p:cNvSpPr txBox="1"/>
          <p:nvPr/>
        </p:nvSpPr>
        <p:spPr>
          <a:xfrm>
            <a:off x="6668621" y="5932688"/>
            <a:ext cx="1333123" cy="325534"/>
          </a:xfrm>
          <a:prstGeom prst="rect">
            <a:avLst/>
          </a:prstGeom>
          <a:noFill/>
          <a:ln cap="flat">
            <a:noFill/>
          </a:ln>
        </p:spPr>
        <p:txBody>
          <a:bodyPr vert="horz" wrap="square" lIns="121916" tIns="60963" rIns="121916" bIns="60963"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900"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Black" pitchFamily="50"/>
              </a:rPr>
              <a:t>essence </a:t>
            </a:r>
          </a:p>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900"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Black" pitchFamily="50"/>
              </a:rPr>
              <a:t>repush</a:t>
            </a:r>
          </a:p>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700"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august launch</a:t>
            </a:r>
          </a:p>
        </p:txBody>
      </p:sp>
      <p:sp>
        <p:nvSpPr>
          <p:cNvPr id="5" name="Rectangle 34">
            <a:extLst>
              <a:ext uri="{FF2B5EF4-FFF2-40B4-BE49-F238E27FC236}">
                <a16:creationId xmlns:a16="http://schemas.microsoft.com/office/drawing/2014/main" id="{4809B5D9-78EF-E0C6-9AA8-AC31261DFD5F}"/>
              </a:ext>
            </a:extLst>
          </p:cNvPr>
          <p:cNvSpPr/>
          <p:nvPr/>
        </p:nvSpPr>
        <p:spPr>
          <a:xfrm>
            <a:off x="5512074" y="4323461"/>
            <a:ext cx="942789" cy="2091870"/>
          </a:xfrm>
          <a:prstGeom prst="rect">
            <a:avLst/>
          </a:prstGeom>
          <a:noFill/>
          <a:ln w="9528" cap="flat">
            <a:solidFill>
              <a:srgbClr val="A6A6A6"/>
            </a:solidFill>
            <a:prstDash val="solid"/>
            <a:miter/>
          </a:ln>
        </p:spPr>
        <p:txBody>
          <a:bodyPr vert="horz" wrap="square" lIns="91440" tIns="45720" rIns="91440" bIns="45720"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4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endParaRPr>
          </a:p>
        </p:txBody>
      </p:sp>
      <p:sp>
        <p:nvSpPr>
          <p:cNvPr id="15" name="Espace réservé du texte 2">
            <a:extLst>
              <a:ext uri="{FF2B5EF4-FFF2-40B4-BE49-F238E27FC236}">
                <a16:creationId xmlns:a16="http://schemas.microsoft.com/office/drawing/2014/main" id="{101AAD1E-0163-F55B-C4F2-3CF84316A0D8}"/>
              </a:ext>
            </a:extLst>
          </p:cNvPr>
          <p:cNvSpPr txBox="1"/>
          <p:nvPr/>
        </p:nvSpPr>
        <p:spPr>
          <a:xfrm>
            <a:off x="5485399" y="5958564"/>
            <a:ext cx="1041028" cy="274200"/>
          </a:xfrm>
          <a:prstGeom prst="rect">
            <a:avLst/>
          </a:prstGeom>
          <a:noFill/>
          <a:ln cap="flat">
            <a:noFill/>
          </a:ln>
        </p:spPr>
        <p:txBody>
          <a:bodyPr vert="horz" wrap="square" lIns="121916" tIns="60963" rIns="121916" bIns="60963"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900" b="0" i="0" u="none" strike="noStrike" kern="0" cap="none" spc="0" normalizeH="0" baseline="0" noProof="0" err="1">
                <a:ln>
                  <a:noFill/>
                </a:ln>
                <a:solidFill>
                  <a:prstClr val="white"/>
                </a:solidFill>
                <a:effectLst/>
                <a:uLnTx/>
                <a:uFillTx/>
                <a:latin typeface="HelveticaNeueLT Std Lt Ext" panose="020B0503020202020204" pitchFamily="34" charset="0"/>
                <a:ea typeface="+mn-ea"/>
                <a:cs typeface="Gotham Black" pitchFamily="50"/>
              </a:rPr>
              <a:t>hiro</a:t>
            </a:r>
            <a:r>
              <a:rPr kumimoji="0" lang="en-US" sz="900"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Black" pitchFamily="50"/>
              </a:rPr>
              <a:t> promotion</a:t>
            </a:r>
          </a:p>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en-US" sz="667" b="0" i="0" u="none" strike="noStrike" kern="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july</a:t>
            </a:r>
            <a:r>
              <a:rPr kumimoji="0" lang="en-US" sz="667"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 </a:t>
            </a:r>
          </a:p>
        </p:txBody>
      </p:sp>
      <p:pic>
        <p:nvPicPr>
          <p:cNvPr id="34" name="Picture 33" descr="A bottle of liquid with a black cap&#10;&#10;Description automatically generated">
            <a:extLst>
              <a:ext uri="{FF2B5EF4-FFF2-40B4-BE49-F238E27FC236}">
                <a16:creationId xmlns:a16="http://schemas.microsoft.com/office/drawing/2014/main" id="{24BB1865-0232-41D3-F850-1B6764C052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7674" y="1866026"/>
            <a:ext cx="890717" cy="1605397"/>
          </a:xfrm>
          <a:prstGeom prst="rect">
            <a:avLst/>
          </a:prstGeom>
        </p:spPr>
      </p:pic>
      <p:grpSp>
        <p:nvGrpSpPr>
          <p:cNvPr id="39" name="Group 38">
            <a:extLst>
              <a:ext uri="{FF2B5EF4-FFF2-40B4-BE49-F238E27FC236}">
                <a16:creationId xmlns:a16="http://schemas.microsoft.com/office/drawing/2014/main" id="{957D8603-BA5B-B045-9F45-C2B830A02A04}"/>
              </a:ext>
            </a:extLst>
          </p:cNvPr>
          <p:cNvGrpSpPr/>
          <p:nvPr/>
        </p:nvGrpSpPr>
        <p:grpSpPr>
          <a:xfrm>
            <a:off x="4578119" y="2006908"/>
            <a:ext cx="1398311" cy="1247199"/>
            <a:chOff x="3224850" y="1165045"/>
            <a:chExt cx="4121960" cy="3831597"/>
          </a:xfrm>
        </p:grpSpPr>
        <p:pic>
          <p:nvPicPr>
            <p:cNvPr id="35" name="Image 3">
              <a:extLst>
                <a:ext uri="{FF2B5EF4-FFF2-40B4-BE49-F238E27FC236}">
                  <a16:creationId xmlns:a16="http://schemas.microsoft.com/office/drawing/2014/main" id="{6BE44A42-0015-D429-3D61-9E2DE49F275B}"/>
                </a:ext>
              </a:extLst>
            </p:cNvPr>
            <p:cNvPicPr>
              <a:picLocks noChangeAspect="1"/>
            </p:cNvPicPr>
            <p:nvPr/>
          </p:nvPicPr>
          <p:blipFill>
            <a:blip r:embed="rId5"/>
            <a:stretch>
              <a:fillRect/>
            </a:stretch>
          </p:blipFill>
          <p:spPr>
            <a:xfrm>
              <a:off x="3224850" y="1399399"/>
              <a:ext cx="3262262" cy="3237359"/>
            </a:xfrm>
            <a:prstGeom prst="rect">
              <a:avLst/>
            </a:prstGeom>
          </p:spPr>
        </p:pic>
        <p:grpSp>
          <p:nvGrpSpPr>
            <p:cNvPr id="36" name="Groupe 2">
              <a:extLst>
                <a:ext uri="{FF2B5EF4-FFF2-40B4-BE49-F238E27FC236}">
                  <a16:creationId xmlns:a16="http://schemas.microsoft.com/office/drawing/2014/main" id="{46C416CD-F66E-6B0B-500F-E2E59E25686E}"/>
                </a:ext>
              </a:extLst>
            </p:cNvPr>
            <p:cNvGrpSpPr/>
            <p:nvPr/>
          </p:nvGrpSpPr>
          <p:grpSpPr>
            <a:xfrm>
              <a:off x="5354942" y="1165045"/>
              <a:ext cx="1991868" cy="3831597"/>
              <a:chOff x="9194522" y="1102227"/>
              <a:chExt cx="2403755" cy="4665972"/>
            </a:xfrm>
          </p:grpSpPr>
          <p:pic>
            <p:nvPicPr>
              <p:cNvPr id="37" name="Picture 7">
                <a:extLst>
                  <a:ext uri="{FF2B5EF4-FFF2-40B4-BE49-F238E27FC236}">
                    <a16:creationId xmlns:a16="http://schemas.microsoft.com/office/drawing/2014/main" id="{6BD68787-2529-68AC-E949-34B1907508D9}"/>
                  </a:ext>
                </a:extLst>
              </p:cNvPr>
              <p:cNvPicPr>
                <a:picLocks noChangeAspect="1"/>
              </p:cNvPicPr>
              <p:nvPr/>
            </p:nvPicPr>
            <p:blipFill rotWithShape="1">
              <a:blip r:embed="rId6"/>
              <a:srcRect l="34" t="28137" r="34"/>
              <a:stretch/>
            </p:blipFill>
            <p:spPr>
              <a:xfrm>
                <a:off x="9618052" y="2585362"/>
                <a:ext cx="1467646" cy="3182837"/>
              </a:xfrm>
              <a:prstGeom prst="rect">
                <a:avLst/>
              </a:prstGeom>
            </p:spPr>
          </p:pic>
          <p:pic>
            <p:nvPicPr>
              <p:cNvPr id="38" name="Picture 23">
                <a:extLst>
                  <a:ext uri="{FF2B5EF4-FFF2-40B4-BE49-F238E27FC236}">
                    <a16:creationId xmlns:a16="http://schemas.microsoft.com/office/drawing/2014/main" id="{EE59B30A-9E2B-313E-16D3-1B9CA5326CA3}"/>
                  </a:ext>
                </a:extLst>
              </p:cNvPr>
              <p:cNvPicPr>
                <a:picLocks noChangeAspect="1"/>
              </p:cNvPicPr>
              <p:nvPr/>
            </p:nvPicPr>
            <p:blipFill>
              <a:blip r:embed="rId7"/>
              <a:srcRect b="67985"/>
              <a:stretch>
                <a:fillRect/>
              </a:stretch>
            </p:blipFill>
            <p:spPr>
              <a:xfrm>
                <a:off x="9194522" y="1102227"/>
                <a:ext cx="2403755" cy="1509407"/>
              </a:xfrm>
              <a:prstGeom prst="rect">
                <a:avLst/>
              </a:prstGeom>
            </p:spPr>
          </p:pic>
        </p:grpSp>
      </p:grpSp>
      <p:sp>
        <p:nvSpPr>
          <p:cNvPr id="40" name="Rectangle 39">
            <a:extLst>
              <a:ext uri="{FF2B5EF4-FFF2-40B4-BE49-F238E27FC236}">
                <a16:creationId xmlns:a16="http://schemas.microsoft.com/office/drawing/2014/main" id="{65E04FA9-F302-F1E3-A41D-81BB7E51CB26}"/>
              </a:ext>
            </a:extLst>
          </p:cNvPr>
          <p:cNvSpPr/>
          <p:nvPr/>
        </p:nvSpPr>
        <p:spPr>
          <a:xfrm>
            <a:off x="7878288" y="1954065"/>
            <a:ext cx="1117744" cy="1943902"/>
          </a:xfrm>
          <a:prstGeom prst="rect">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73" rtl="0"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endParaRPr>
          </a:p>
        </p:txBody>
      </p:sp>
      <p:sp>
        <p:nvSpPr>
          <p:cNvPr id="42" name="ZoneTexte 8">
            <a:extLst>
              <a:ext uri="{FF2B5EF4-FFF2-40B4-BE49-F238E27FC236}">
                <a16:creationId xmlns:a16="http://schemas.microsoft.com/office/drawing/2014/main" id="{F83B29BA-173A-1FD3-9DEE-20B3A8E8C7CC}"/>
              </a:ext>
            </a:extLst>
          </p:cNvPr>
          <p:cNvSpPr txBox="1"/>
          <p:nvPr/>
        </p:nvSpPr>
        <p:spPr>
          <a:xfrm>
            <a:off x="7876568" y="3527253"/>
            <a:ext cx="1099484" cy="369332"/>
          </a:xfrm>
          <a:prstGeom prst="rect">
            <a:avLst/>
          </a:prstGeom>
          <a:noFill/>
        </p:spPr>
        <p:txBody>
          <a:bodyPr wrap="square">
            <a:spAutoFit/>
          </a:bodyPr>
          <a:lstStyle/>
          <a:p>
            <a:pPr marL="0" marR="0" lvl="0" indent="0" algn="ctr" defTabSz="914422"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Medium" pitchFamily="50" charset="0"/>
            </a:endParaRPr>
          </a:p>
          <a:p>
            <a:pPr marL="0" marR="0" lvl="0" indent="0" algn="ctr" defTabSz="914422"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Medium" pitchFamily="50" charset="0"/>
              </a:rPr>
              <a:t>in collaboration with </a:t>
            </a:r>
            <a:r>
              <a:rPr kumimoji="0" lang="en-GB" sz="600" b="0" i="0" u="none" strike="noStrike" kern="1200" cap="none" spc="0" normalizeH="0" baseline="0" noProof="0" err="1">
                <a:ln>
                  <a:noFill/>
                </a:ln>
                <a:solidFill>
                  <a:prstClr val="white"/>
                </a:solidFill>
                <a:effectLst/>
                <a:uLnTx/>
                <a:uFillTx/>
                <a:latin typeface="HelveticaNeueLT Std Lt Ext" panose="020B0503020202020204" pitchFamily="34" charset="0"/>
                <a:ea typeface="+mn-ea"/>
                <a:cs typeface="Gotham Medium" pitchFamily="50" charset="0"/>
              </a:rPr>
              <a:t>buaisou</a:t>
            </a:r>
            <a:r>
              <a:rPr kumimoji="0" lang="en-GB" sz="6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Gotham Medium" pitchFamily="50" charset="0"/>
              </a:rPr>
              <a:t>  </a:t>
            </a:r>
          </a:p>
        </p:txBody>
      </p:sp>
      <p:pic>
        <p:nvPicPr>
          <p:cNvPr id="44" name="Picture 2">
            <a:extLst>
              <a:ext uri="{FF2B5EF4-FFF2-40B4-BE49-F238E27FC236}">
                <a16:creationId xmlns:a16="http://schemas.microsoft.com/office/drawing/2014/main" id="{08298691-2A33-5263-D391-52DA17FB2F6F}"/>
              </a:ext>
            </a:extLst>
          </p:cNvPr>
          <p:cNvPicPr>
            <a:picLocks noChangeAspect="1"/>
          </p:cNvPicPr>
          <p:nvPr/>
        </p:nvPicPr>
        <p:blipFill rotWithShape="1">
          <a:blip r:embed="rId3"/>
          <a:srcRect l="1" t="1" r="32803" b="-1"/>
          <a:stretch/>
        </p:blipFill>
        <p:spPr>
          <a:xfrm>
            <a:off x="8266987" y="1866026"/>
            <a:ext cx="365538" cy="186263"/>
          </a:xfrm>
          <a:prstGeom prst="rect">
            <a:avLst/>
          </a:prstGeom>
          <a:noFill/>
          <a:ln cap="flat">
            <a:noFill/>
          </a:ln>
        </p:spPr>
      </p:pic>
      <p:pic>
        <p:nvPicPr>
          <p:cNvPr id="45" name="Image 10">
            <a:extLst>
              <a:ext uri="{FF2B5EF4-FFF2-40B4-BE49-F238E27FC236}">
                <a16:creationId xmlns:a16="http://schemas.microsoft.com/office/drawing/2014/main" id="{860A4F9B-3C75-48B9-F152-A8A86CF52CA1}"/>
              </a:ext>
            </a:extLst>
          </p:cNvPr>
          <p:cNvPicPr>
            <a:picLocks noChangeAspect="1"/>
          </p:cNvPicPr>
          <p:nvPr/>
        </p:nvPicPr>
        <p:blipFill rotWithShape="1">
          <a:blip r:embed="rId8"/>
          <a:srcRect r="12451" b="9225"/>
          <a:stretch/>
        </p:blipFill>
        <p:spPr>
          <a:xfrm rot="5400000">
            <a:off x="7936466" y="2329303"/>
            <a:ext cx="1026578" cy="598729"/>
          </a:xfrm>
          <a:prstGeom prst="rect">
            <a:avLst/>
          </a:prstGeom>
        </p:spPr>
      </p:pic>
      <p:grpSp>
        <p:nvGrpSpPr>
          <p:cNvPr id="46" name="Group 45">
            <a:extLst>
              <a:ext uri="{FF2B5EF4-FFF2-40B4-BE49-F238E27FC236}">
                <a16:creationId xmlns:a16="http://schemas.microsoft.com/office/drawing/2014/main" id="{0CD6F086-15DF-5D34-46A4-F57B862E6849}"/>
              </a:ext>
            </a:extLst>
          </p:cNvPr>
          <p:cNvGrpSpPr/>
          <p:nvPr/>
        </p:nvGrpSpPr>
        <p:grpSpPr>
          <a:xfrm>
            <a:off x="8375985" y="2598824"/>
            <a:ext cx="668602" cy="683941"/>
            <a:chOff x="3220700" y="3171952"/>
            <a:chExt cx="3230920" cy="3539343"/>
          </a:xfrm>
        </p:grpSpPr>
        <p:pic>
          <p:nvPicPr>
            <p:cNvPr id="47" name="Picture 46" descr="A bottle of shampoo&#10;&#10;Description automatically generated with low confidence">
              <a:extLst>
                <a:ext uri="{FF2B5EF4-FFF2-40B4-BE49-F238E27FC236}">
                  <a16:creationId xmlns:a16="http://schemas.microsoft.com/office/drawing/2014/main" id="{C8A2DF49-A057-5C86-1D6E-97D72CD15BB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20700" y="3366345"/>
              <a:ext cx="1430968" cy="3047184"/>
            </a:xfrm>
            <a:prstGeom prst="rect">
              <a:avLst/>
            </a:prstGeom>
          </p:spPr>
        </p:pic>
        <p:pic>
          <p:nvPicPr>
            <p:cNvPr id="48" name="Picture 47" descr="A white bottle with black lid&#10;&#10;Description automatically generated with low confidence">
              <a:extLst>
                <a:ext uri="{FF2B5EF4-FFF2-40B4-BE49-F238E27FC236}">
                  <a16:creationId xmlns:a16="http://schemas.microsoft.com/office/drawing/2014/main" id="{3F1E80AF-5D46-2B18-F645-6F372AB78B5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26827" y="3171952"/>
              <a:ext cx="1660440" cy="3262084"/>
            </a:xfrm>
            <a:prstGeom prst="rect">
              <a:avLst/>
            </a:prstGeom>
          </p:spPr>
        </p:pic>
        <p:pic>
          <p:nvPicPr>
            <p:cNvPr id="49" name="Picture 48" descr="A picture containing text, toiletry, lotion&#10;&#10;Description automatically generated">
              <a:extLst>
                <a:ext uri="{FF2B5EF4-FFF2-40B4-BE49-F238E27FC236}">
                  <a16:creationId xmlns:a16="http://schemas.microsoft.com/office/drawing/2014/main" id="{FEAEFD15-ECB7-7F78-2B44-D314003B452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78026" y="4692399"/>
              <a:ext cx="2573594" cy="2018896"/>
            </a:xfrm>
            <a:prstGeom prst="rect">
              <a:avLst/>
            </a:prstGeom>
          </p:spPr>
        </p:pic>
      </p:grpSp>
      <p:sp>
        <p:nvSpPr>
          <p:cNvPr id="41" name="Espace réservé du texte 2">
            <a:extLst>
              <a:ext uri="{FF2B5EF4-FFF2-40B4-BE49-F238E27FC236}">
                <a16:creationId xmlns:a16="http://schemas.microsoft.com/office/drawing/2014/main" id="{5E671B1C-9585-7BD5-83F2-72365763591D}"/>
              </a:ext>
            </a:extLst>
          </p:cNvPr>
          <p:cNvSpPr txBox="1">
            <a:spLocks/>
          </p:cNvSpPr>
          <p:nvPr/>
        </p:nvSpPr>
        <p:spPr>
          <a:xfrm>
            <a:off x="7607764" y="3147630"/>
            <a:ext cx="1683984" cy="633984"/>
          </a:xfrm>
          <a:prstGeom prst="rect">
            <a:avLst/>
          </a:prstGeom>
        </p:spPr>
        <p:txBody>
          <a:bodyPr vert="horz" lIns="12192" tIns="60960" rIns="12192" bIns="60960" rtlCol="0">
            <a:noAutofit/>
          </a:bodyPr>
          <a:lstStyle>
            <a:lvl1pPr marL="0" indent="0" algn="l" defTabSz="914400" rtl="0" eaLnBrk="1" latinLnBrk="0" hangingPunct="1">
              <a:spcBef>
                <a:spcPct val="20000"/>
              </a:spcBef>
              <a:buFont typeface="Arial" panose="020B0604020202020204" pitchFamily="34" charset="0"/>
              <a:buNone/>
              <a:defRPr sz="1600" kern="1200">
                <a:solidFill>
                  <a:schemeClr val="bg1"/>
                </a:solidFill>
                <a:latin typeface="HelveticaNeueLT W1G 43 LtEx" pitchFamily="34" charset="0"/>
                <a:ea typeface="+mn-ea"/>
                <a:cs typeface="+mn-cs"/>
              </a:defRPr>
            </a:lvl1pPr>
            <a:lvl2pPr marL="457200" indent="0" algn="l" defTabSz="914400" rtl="0" eaLnBrk="1" latinLnBrk="0" hangingPunct="1">
              <a:spcBef>
                <a:spcPct val="20000"/>
              </a:spcBef>
              <a:buFont typeface="Arial" panose="020B0604020202020204" pitchFamily="34" charset="0"/>
              <a:buNone/>
              <a:defRPr sz="1600" kern="1200">
                <a:solidFill>
                  <a:schemeClr val="bg1"/>
                </a:solidFill>
                <a:latin typeface="HelveticaNeueLT W1G 43 LtEx"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bg1"/>
                </a:solidFill>
                <a:latin typeface="HelveticaNeueLT W1G 43 LtEx"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fr-FR" sz="900" b="0" i="0" u="none" strike="noStrike" kern="0" cap="none" spc="0" normalizeH="0" baseline="0" noProof="0" err="1">
                <a:ln>
                  <a:noFill/>
                </a:ln>
                <a:solidFill>
                  <a:srgbClr val="E3E3E3"/>
                </a:solidFill>
                <a:effectLst/>
                <a:uLnTx/>
                <a:uFillTx/>
                <a:latin typeface="HelveticaNeueLT Std Lt Ext" panose="020B0503020202020204" pitchFamily="34" charset="0"/>
                <a:ea typeface="+mn-ea"/>
                <a:cs typeface="Gotham Light" pitchFamily="50"/>
              </a:rPr>
              <a:t>holiday</a:t>
            </a:r>
            <a:endParaRPr kumimoji="0" lang="fr-FR" sz="900" b="0" i="0" u="none" strike="noStrike" kern="0" cap="none" spc="0" normalizeH="0" baseline="0" noProof="0">
              <a:ln>
                <a:noFill/>
              </a:ln>
              <a:solidFill>
                <a:srgbClr val="E3E3E3"/>
              </a:solidFill>
              <a:effectLst/>
              <a:uLnTx/>
              <a:uFillTx/>
              <a:latin typeface="HelveticaNeueLT Std Lt Ext" panose="020B0503020202020204" pitchFamily="34" charset="0"/>
              <a:ea typeface="+mn-ea"/>
              <a:cs typeface="Gotham Light" pitchFamily="50"/>
            </a:endParaRPr>
          </a:p>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fr-FR" sz="900" b="0" i="0" u="none" strike="noStrike" kern="0" cap="none" spc="0" normalizeH="0" baseline="0" noProof="0">
                <a:ln>
                  <a:noFill/>
                </a:ln>
                <a:solidFill>
                  <a:srgbClr val="E3E3E3"/>
                </a:solidFill>
                <a:effectLst/>
                <a:uLnTx/>
                <a:uFillTx/>
                <a:latin typeface="HelveticaNeueLT Std Lt Ext" panose="020B0503020202020204" pitchFamily="34" charset="0"/>
                <a:ea typeface="+mn-ea"/>
                <a:cs typeface="Gotham Light" pitchFamily="50"/>
              </a:rPr>
              <a:t>2024</a:t>
            </a:r>
          </a:p>
          <a:p>
            <a:pPr marL="0" marR="0" lvl="0" indent="0" algn="ctr" defTabSz="914198" rtl="0" eaLnBrk="1" fontAlgn="auto" latinLnBrk="0" hangingPunct="1">
              <a:lnSpc>
                <a:spcPct val="100000"/>
              </a:lnSpc>
              <a:spcBef>
                <a:spcPts val="200"/>
              </a:spcBef>
              <a:spcAft>
                <a:spcPts val="0"/>
              </a:spcAft>
              <a:buClrTx/>
              <a:buSzTx/>
              <a:buFont typeface="Arial" panose="020B0604020202020204" pitchFamily="34" charset="0"/>
              <a:buNone/>
              <a:tabLst/>
              <a:defRPr sz="1800" b="0" i="0" u="none" strike="noStrike" kern="0" cap="none" spc="0" baseline="0">
                <a:solidFill>
                  <a:srgbClr val="000000"/>
                </a:solidFill>
                <a:uFillTx/>
              </a:defRPr>
            </a:pPr>
            <a:r>
              <a:rPr kumimoji="0" lang="fr-FR" sz="670" b="0" i="0" u="none" strike="noStrike" kern="1200" cap="none" spc="0" normalizeH="0" baseline="0" noProof="0">
                <a:ln>
                  <a:noFill/>
                </a:ln>
                <a:solidFill>
                  <a:srgbClr val="E3E3E3"/>
                </a:solidFill>
                <a:effectLst/>
                <a:uLnTx/>
                <a:uFillTx/>
                <a:latin typeface="HelveticaNeueLT Std Lt Ext" panose="020B0503020202020204" pitchFamily="34" charset="0"/>
                <a:ea typeface="+mn-ea"/>
                <a:cs typeface="Gotham Black" pitchFamily="50" charset="0"/>
              </a:rPr>
              <a:t>sept launch </a:t>
            </a:r>
          </a:p>
        </p:txBody>
      </p:sp>
      <p:sp>
        <p:nvSpPr>
          <p:cNvPr id="51" name="Rectangle 34">
            <a:extLst>
              <a:ext uri="{FF2B5EF4-FFF2-40B4-BE49-F238E27FC236}">
                <a16:creationId xmlns:a16="http://schemas.microsoft.com/office/drawing/2014/main" id="{9DB3E503-A3F7-7BD9-0257-62652BF0E743}"/>
              </a:ext>
            </a:extLst>
          </p:cNvPr>
          <p:cNvSpPr/>
          <p:nvPr/>
        </p:nvSpPr>
        <p:spPr>
          <a:xfrm>
            <a:off x="1212136" y="4334366"/>
            <a:ext cx="1382304" cy="2091870"/>
          </a:xfrm>
          <a:prstGeom prst="rect">
            <a:avLst/>
          </a:prstGeom>
          <a:noFill/>
          <a:ln w="9528" cap="flat">
            <a:solidFill>
              <a:srgbClr val="A6A6A6"/>
            </a:solidFill>
            <a:prstDash val="solid"/>
            <a:miter/>
          </a:ln>
        </p:spPr>
        <p:txBody>
          <a:bodyPr vert="horz" wrap="square" lIns="91440" tIns="45720" rIns="91440" bIns="45720"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2400" b="0" i="0" u="none" strike="noStrike" kern="1200" cap="none" spc="0" normalizeH="0" baseline="0" noProof="0">
              <a:ln>
                <a:noFill/>
              </a:ln>
              <a:solidFill>
                <a:prstClr val="white"/>
              </a:solidFill>
              <a:effectLst/>
              <a:uLnTx/>
              <a:uFillTx/>
              <a:latin typeface="HelveticaNeueLT Std Lt Ext" panose="020B0503020202020204" pitchFamily="34" charset="0"/>
              <a:ea typeface="+mn-ea"/>
              <a:cs typeface="+mn-cs"/>
            </a:endParaRPr>
          </a:p>
        </p:txBody>
      </p:sp>
      <p:sp>
        <p:nvSpPr>
          <p:cNvPr id="52" name="Espace réservé du texte 2">
            <a:extLst>
              <a:ext uri="{FF2B5EF4-FFF2-40B4-BE49-F238E27FC236}">
                <a16:creationId xmlns:a16="http://schemas.microsoft.com/office/drawing/2014/main" id="{3DA1282A-FAAF-9125-56FF-AD97455644E0}"/>
              </a:ext>
            </a:extLst>
          </p:cNvPr>
          <p:cNvSpPr txBox="1"/>
          <p:nvPr/>
        </p:nvSpPr>
        <p:spPr>
          <a:xfrm>
            <a:off x="1377153" y="5958239"/>
            <a:ext cx="1041028" cy="325534"/>
          </a:xfrm>
          <a:prstGeom prst="rect">
            <a:avLst/>
          </a:prstGeom>
          <a:noFill/>
          <a:ln cap="flat">
            <a:noFill/>
          </a:ln>
        </p:spPr>
        <p:txBody>
          <a:bodyPr vert="horz" wrap="square" lIns="121916" tIns="60963" rIns="121916" bIns="60963" anchor="ctr" anchorCtr="1" compatLnSpc="1">
            <a:noAutofit/>
          </a:bodyPr>
          <a:lstStyle/>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US" sz="900"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Black" pitchFamily="50"/>
              </a:rPr>
              <a:t>new year promotion</a:t>
            </a:r>
          </a:p>
          <a:p>
            <a:pPr marL="0" marR="0" lvl="0" indent="0" algn="ctr" defTabSz="914198" rtl="0" eaLnBrk="1" fontAlgn="auto" latinLnBrk="0" hangingPunct="1">
              <a:lnSpc>
                <a:spcPct val="100000"/>
              </a:lnSpc>
              <a:spcBef>
                <a:spcPts val="300"/>
              </a:spcBef>
              <a:spcAft>
                <a:spcPts val="0"/>
              </a:spcAft>
              <a:buClrTx/>
              <a:buSzTx/>
              <a:buFontTx/>
              <a:buNone/>
              <a:tabLst/>
              <a:defRPr sz="1800" b="0" i="0" u="none" strike="noStrike" kern="0" cap="none" spc="0" baseline="0">
                <a:solidFill>
                  <a:srgbClr val="000000"/>
                </a:solidFill>
                <a:uFillTx/>
              </a:defRPr>
            </a:pPr>
            <a:r>
              <a:rPr kumimoji="0" lang="en-US" sz="667" b="0" i="0" u="none" strike="noStrike" kern="0" cap="none" spc="0" normalizeH="0" baseline="0" noProof="0" err="1">
                <a:ln>
                  <a:noFill/>
                </a:ln>
                <a:solidFill>
                  <a:prstClr val="white"/>
                </a:solidFill>
                <a:effectLst/>
                <a:uLnTx/>
                <a:uFillTx/>
                <a:latin typeface="HelveticaNeueLT Std Lt Ext" panose="020B0503020202020204" pitchFamily="34" charset="0"/>
                <a:ea typeface="+mn-ea"/>
                <a:cs typeface="Gotham Light" pitchFamily="50"/>
              </a:rPr>
              <a:t>january</a:t>
            </a:r>
            <a:r>
              <a:rPr kumimoji="0" lang="en-US" sz="667"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Light" pitchFamily="50"/>
              </a:rPr>
              <a:t> </a:t>
            </a:r>
          </a:p>
          <a:p>
            <a:pPr marL="0" marR="0" lvl="0" indent="0" algn="ctr" defTabSz="914198"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800" b="0" i="0" u="none" strike="noStrike" kern="0" cap="none" spc="0" normalizeH="0" baseline="0" noProof="0">
              <a:ln>
                <a:noFill/>
              </a:ln>
              <a:solidFill>
                <a:prstClr val="white"/>
              </a:solidFill>
              <a:effectLst/>
              <a:uLnTx/>
              <a:uFillTx/>
              <a:latin typeface="HelveticaNeueLT Std Lt Ext" panose="020B0503020202020204" pitchFamily="34" charset="0"/>
              <a:ea typeface="+mn-ea"/>
              <a:cs typeface="Gotham Light" pitchFamily="50"/>
            </a:endParaRPr>
          </a:p>
        </p:txBody>
      </p:sp>
      <p:pic>
        <p:nvPicPr>
          <p:cNvPr id="56" name="Picture 55">
            <a:extLst>
              <a:ext uri="{FF2B5EF4-FFF2-40B4-BE49-F238E27FC236}">
                <a16:creationId xmlns:a16="http://schemas.microsoft.com/office/drawing/2014/main" id="{344AB1F2-0A95-BC65-5C97-802D7933177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rot="16200000">
            <a:off x="1296710" y="4603797"/>
            <a:ext cx="1232068" cy="945224"/>
          </a:xfrm>
          <a:prstGeom prst="rect">
            <a:avLst/>
          </a:prstGeom>
        </p:spPr>
      </p:pic>
      <p:grpSp>
        <p:nvGrpSpPr>
          <p:cNvPr id="58" name="Group 57">
            <a:extLst>
              <a:ext uri="{FF2B5EF4-FFF2-40B4-BE49-F238E27FC236}">
                <a16:creationId xmlns:a16="http://schemas.microsoft.com/office/drawing/2014/main" id="{BE76B753-C435-8F3E-9A03-460A97BA282C}"/>
              </a:ext>
            </a:extLst>
          </p:cNvPr>
          <p:cNvGrpSpPr/>
          <p:nvPr/>
        </p:nvGrpSpPr>
        <p:grpSpPr>
          <a:xfrm>
            <a:off x="5476230" y="4558336"/>
            <a:ext cx="1128149" cy="1211084"/>
            <a:chOff x="3220700" y="3171952"/>
            <a:chExt cx="3230920" cy="3539343"/>
          </a:xfrm>
        </p:grpSpPr>
        <p:pic>
          <p:nvPicPr>
            <p:cNvPr id="61" name="Picture 60" descr="A bottle of shampoo&#10;&#10;Description automatically generated with low confidence">
              <a:extLst>
                <a:ext uri="{FF2B5EF4-FFF2-40B4-BE49-F238E27FC236}">
                  <a16:creationId xmlns:a16="http://schemas.microsoft.com/office/drawing/2014/main" id="{3AF974DC-B956-CF3E-E536-EEA729CB293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20700" y="3366345"/>
              <a:ext cx="1430968" cy="3047184"/>
            </a:xfrm>
            <a:prstGeom prst="rect">
              <a:avLst/>
            </a:prstGeom>
          </p:spPr>
        </p:pic>
        <p:pic>
          <p:nvPicPr>
            <p:cNvPr id="62" name="Picture 61" descr="A white bottle with black lid&#10;&#10;Description automatically generated with low confidence">
              <a:extLst>
                <a:ext uri="{FF2B5EF4-FFF2-40B4-BE49-F238E27FC236}">
                  <a16:creationId xmlns:a16="http://schemas.microsoft.com/office/drawing/2014/main" id="{17DF5B78-EBB1-BF34-DD4B-5396E637FEB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26827" y="3171952"/>
              <a:ext cx="1660440" cy="3262084"/>
            </a:xfrm>
            <a:prstGeom prst="rect">
              <a:avLst/>
            </a:prstGeom>
          </p:spPr>
        </p:pic>
        <p:pic>
          <p:nvPicPr>
            <p:cNvPr id="64" name="Picture 63" descr="A picture containing text, toiletry, lotion&#10;&#10;Description automatically generated">
              <a:extLst>
                <a:ext uri="{FF2B5EF4-FFF2-40B4-BE49-F238E27FC236}">
                  <a16:creationId xmlns:a16="http://schemas.microsoft.com/office/drawing/2014/main" id="{D9E49341-76B4-8E53-62CB-94E15C6490D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78026" y="4692399"/>
              <a:ext cx="2573594" cy="2018896"/>
            </a:xfrm>
            <a:prstGeom prst="rect">
              <a:avLst/>
            </a:prstGeom>
          </p:spPr>
        </p:pic>
      </p:grpSp>
      <p:pic>
        <p:nvPicPr>
          <p:cNvPr id="65" name="object 15">
            <a:extLst>
              <a:ext uri="{FF2B5EF4-FFF2-40B4-BE49-F238E27FC236}">
                <a16:creationId xmlns:a16="http://schemas.microsoft.com/office/drawing/2014/main" id="{0B99BF73-ABC6-C381-A97C-F91FDCECCF22}"/>
              </a:ext>
            </a:extLst>
          </p:cNvPr>
          <p:cNvPicPr/>
          <p:nvPr/>
        </p:nvPicPr>
        <p:blipFill>
          <a:blip r:embed="rId13" cstate="print"/>
          <a:stretch>
            <a:fillRect/>
          </a:stretch>
        </p:blipFill>
        <p:spPr>
          <a:xfrm>
            <a:off x="6649236" y="4760875"/>
            <a:ext cx="438388" cy="996460"/>
          </a:xfrm>
          <a:prstGeom prst="rect">
            <a:avLst/>
          </a:prstGeom>
        </p:spPr>
      </p:pic>
      <p:pic>
        <p:nvPicPr>
          <p:cNvPr id="66" name="object 14">
            <a:extLst>
              <a:ext uri="{FF2B5EF4-FFF2-40B4-BE49-F238E27FC236}">
                <a16:creationId xmlns:a16="http://schemas.microsoft.com/office/drawing/2014/main" id="{7A1203B1-D224-D726-045B-1C3FC13B7A98}"/>
              </a:ext>
            </a:extLst>
          </p:cNvPr>
          <p:cNvPicPr/>
          <p:nvPr/>
        </p:nvPicPr>
        <p:blipFill>
          <a:blip r:embed="rId14" cstate="print"/>
          <a:stretch>
            <a:fillRect/>
          </a:stretch>
        </p:blipFill>
        <p:spPr>
          <a:xfrm>
            <a:off x="7236723" y="4773588"/>
            <a:ext cx="325498" cy="996460"/>
          </a:xfrm>
          <a:prstGeom prst="rect">
            <a:avLst/>
          </a:prstGeom>
        </p:spPr>
      </p:pic>
      <p:pic>
        <p:nvPicPr>
          <p:cNvPr id="68" name="object 17">
            <a:extLst>
              <a:ext uri="{FF2B5EF4-FFF2-40B4-BE49-F238E27FC236}">
                <a16:creationId xmlns:a16="http://schemas.microsoft.com/office/drawing/2014/main" id="{60023200-0C50-D589-3D67-C68B992857B6}"/>
              </a:ext>
            </a:extLst>
          </p:cNvPr>
          <p:cNvPicPr/>
          <p:nvPr/>
        </p:nvPicPr>
        <p:blipFill>
          <a:blip r:embed="rId15" cstate="print"/>
          <a:stretch>
            <a:fillRect/>
          </a:stretch>
        </p:blipFill>
        <p:spPr>
          <a:xfrm>
            <a:off x="6938032" y="4810254"/>
            <a:ext cx="413250" cy="942918"/>
          </a:xfrm>
          <a:prstGeom prst="rect">
            <a:avLst/>
          </a:prstGeom>
        </p:spPr>
      </p:pic>
      <p:pic>
        <p:nvPicPr>
          <p:cNvPr id="71" name="object 16">
            <a:extLst>
              <a:ext uri="{FF2B5EF4-FFF2-40B4-BE49-F238E27FC236}">
                <a16:creationId xmlns:a16="http://schemas.microsoft.com/office/drawing/2014/main" id="{79EEDD96-8DA3-2EEA-2551-7BF6187A47E5}"/>
              </a:ext>
            </a:extLst>
          </p:cNvPr>
          <p:cNvPicPr/>
          <p:nvPr/>
        </p:nvPicPr>
        <p:blipFill>
          <a:blip r:embed="rId16" cstate="print"/>
          <a:stretch>
            <a:fillRect/>
          </a:stretch>
        </p:blipFill>
        <p:spPr>
          <a:xfrm>
            <a:off x="7457761" y="4701200"/>
            <a:ext cx="385475" cy="1042641"/>
          </a:xfrm>
          <a:prstGeom prst="rect">
            <a:avLst/>
          </a:prstGeom>
        </p:spPr>
      </p:pic>
      <p:pic>
        <p:nvPicPr>
          <p:cNvPr id="72" name="Image 36" descr="Une image contenant texte, articles de toilette&#10;&#10;Description générée automatiquement">
            <a:extLst>
              <a:ext uri="{FF2B5EF4-FFF2-40B4-BE49-F238E27FC236}">
                <a16:creationId xmlns:a16="http://schemas.microsoft.com/office/drawing/2014/main" id="{370A9CF7-3756-5D95-DFB8-C8F7F182E45A}"/>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682612" y="5099901"/>
            <a:ext cx="373793" cy="654208"/>
          </a:xfrm>
          <a:prstGeom prst="rect">
            <a:avLst/>
          </a:prstGeom>
        </p:spPr>
      </p:pic>
    </p:spTree>
    <p:extLst>
      <p:ext uri="{BB962C8B-B14F-4D97-AF65-F5344CB8AC3E}">
        <p14:creationId xmlns:p14="http://schemas.microsoft.com/office/powerpoint/2010/main" val="1547697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8"/>
          <p:cNvGraphicFramePr>
            <a:graphicFrameLocks noGrp="1"/>
          </p:cNvGraphicFramePr>
          <p:nvPr>
            <p:extLst>
              <p:ext uri="{D42A27DB-BD31-4B8C-83A1-F6EECF244321}">
                <p14:modId xmlns:p14="http://schemas.microsoft.com/office/powerpoint/2010/main" val="2000221250"/>
              </p:ext>
            </p:extLst>
          </p:nvPr>
        </p:nvGraphicFramePr>
        <p:xfrm>
          <a:off x="1981200" y="1644187"/>
          <a:ext cx="8230234" cy="4749793"/>
        </p:xfrm>
        <a:graphic>
          <a:graphicData uri="http://schemas.openxmlformats.org/drawingml/2006/table">
            <a:tbl>
              <a:tblPr firstRow="1" bandRow="1">
                <a:tableStyleId>{2D5ABB26-0587-4C30-8999-92F81FD0307C}</a:tableStyleId>
              </a:tblPr>
              <a:tblGrid>
                <a:gridCol w="867410">
                  <a:extLst>
                    <a:ext uri="{9D8B030D-6E8A-4147-A177-3AD203B41FA5}">
                      <a16:colId xmlns:a16="http://schemas.microsoft.com/office/drawing/2014/main" val="20000"/>
                    </a:ext>
                  </a:extLst>
                </a:gridCol>
                <a:gridCol w="1838325">
                  <a:extLst>
                    <a:ext uri="{9D8B030D-6E8A-4147-A177-3AD203B41FA5}">
                      <a16:colId xmlns:a16="http://schemas.microsoft.com/office/drawing/2014/main" val="20001"/>
                    </a:ext>
                  </a:extLst>
                </a:gridCol>
                <a:gridCol w="1841500">
                  <a:extLst>
                    <a:ext uri="{9D8B030D-6E8A-4147-A177-3AD203B41FA5}">
                      <a16:colId xmlns:a16="http://schemas.microsoft.com/office/drawing/2014/main" val="20002"/>
                    </a:ext>
                  </a:extLst>
                </a:gridCol>
                <a:gridCol w="1841500">
                  <a:extLst>
                    <a:ext uri="{9D8B030D-6E8A-4147-A177-3AD203B41FA5}">
                      <a16:colId xmlns:a16="http://schemas.microsoft.com/office/drawing/2014/main" val="20003"/>
                    </a:ext>
                  </a:extLst>
                </a:gridCol>
                <a:gridCol w="1841499">
                  <a:extLst>
                    <a:ext uri="{9D8B030D-6E8A-4147-A177-3AD203B41FA5}">
                      <a16:colId xmlns:a16="http://schemas.microsoft.com/office/drawing/2014/main" val="20004"/>
                    </a:ext>
                  </a:extLst>
                </a:gridCol>
              </a:tblGrid>
              <a:tr h="551180">
                <a:tc>
                  <a:txBody>
                    <a:bodyPr/>
                    <a:lstStyle/>
                    <a:p>
                      <a:pPr>
                        <a:lnSpc>
                          <a:spcPct val="100000"/>
                        </a:lnSpc>
                        <a:spcBef>
                          <a:spcPts val="5"/>
                        </a:spcBef>
                      </a:pPr>
                      <a:endParaRPr sz="1100" b="0" i="0">
                        <a:latin typeface="HelveticaNeueLT Std Thin Ext" panose="020B0404020202020204" pitchFamily="34" charset="0"/>
                        <a:cs typeface="Times New Roman"/>
                      </a:endParaRPr>
                    </a:p>
                    <a:p>
                      <a:pPr marL="159385" marR="151765" indent="140970">
                        <a:lnSpc>
                          <a:spcPts val="1000"/>
                        </a:lnSpc>
                        <a:spcBef>
                          <a:spcPts val="5"/>
                        </a:spcBef>
                      </a:pPr>
                      <a:r>
                        <a:rPr sz="1000" spc="-25">
                          <a:solidFill>
                            <a:srgbClr val="FFFFFF"/>
                          </a:solidFill>
                          <a:latin typeface="HelveticaNeue-ThinExt"/>
                          <a:cs typeface="HelveticaNeue-ThinExt"/>
                        </a:rPr>
                        <a:t>new</a:t>
                      </a:r>
                      <a:r>
                        <a:rPr sz="1000" spc="-10">
                          <a:solidFill>
                            <a:srgbClr val="FFFFFF"/>
                          </a:solidFill>
                          <a:latin typeface="HelveticaNeue-ThinExt"/>
                          <a:cs typeface="HelveticaNeue-ThinExt"/>
                        </a:rPr>
                        <a:t> products</a:t>
                      </a:r>
                      <a:endParaRPr sz="1000">
                        <a:latin typeface="HelveticaNeue-ThinExt"/>
                        <a:cs typeface="HelveticaNeue-ThinExt"/>
                      </a:endParaRPr>
                    </a:p>
                  </a:txBody>
                  <a:tcPr marL="0" marR="0" marT="635" marB="0">
                    <a:lnB w="6350">
                      <a:solidFill>
                        <a:srgbClr val="FFFFFF"/>
                      </a:solidFill>
                      <a:prstDash val="solid"/>
                    </a:lnB>
                    <a:solidFill>
                      <a:srgbClr val="000000"/>
                    </a:solidFill>
                  </a:tcPr>
                </a:tc>
                <a:tc gridSpan="4">
                  <a:txBody>
                    <a:bodyPr/>
                    <a:lstStyle/>
                    <a:p>
                      <a:pPr>
                        <a:lnSpc>
                          <a:spcPct val="100000"/>
                        </a:lnSpc>
                      </a:pPr>
                      <a:endParaRPr sz="1200" b="0" i="0">
                        <a:latin typeface="HelveticaNeueLT Std Thin Ext" panose="020B0404020202020204" pitchFamily="34" charset="0"/>
                        <a:cs typeface="Times New Roman"/>
                      </a:endParaRPr>
                    </a:p>
                  </a:txBody>
                  <a:tcPr marL="0" marR="0" marT="0" marB="0">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704850">
                <a:tc>
                  <a:txBody>
                    <a:bodyPr/>
                    <a:lstStyle/>
                    <a:p>
                      <a:pPr>
                        <a:lnSpc>
                          <a:spcPct val="100000"/>
                        </a:lnSpc>
                      </a:pPr>
                      <a:endParaRPr sz="1100" b="0" i="0">
                        <a:latin typeface="HelveticaNeueLT Std Thin Ext" panose="020B0404020202020204" pitchFamily="34" charset="0"/>
                        <a:cs typeface="Times New Roman"/>
                      </a:endParaRPr>
                    </a:p>
                    <a:p>
                      <a:pPr algn="ctr">
                        <a:lnSpc>
                          <a:spcPct val="100000"/>
                        </a:lnSpc>
                        <a:spcBef>
                          <a:spcPts val="900"/>
                        </a:spcBef>
                      </a:pPr>
                      <a:r>
                        <a:rPr sz="1000" spc="-10">
                          <a:solidFill>
                            <a:srgbClr val="FFFFFF"/>
                          </a:solidFill>
                          <a:latin typeface="HelveticaNeue-ThinExt"/>
                          <a:cs typeface="HelveticaNeue-ThinExt"/>
                        </a:rPr>
                        <a:t>promotions</a:t>
                      </a:r>
                      <a:endParaRPr sz="1000">
                        <a:latin typeface="HelveticaNeue-ThinExt"/>
                        <a:cs typeface="HelveticaNeue-ThinExt"/>
                      </a:endParaRPr>
                    </a:p>
                  </a:txBody>
                  <a:tcPr marL="0" marR="0" marT="0" marB="0">
                    <a:lnT w="6350">
                      <a:solidFill>
                        <a:srgbClr val="FFFFFF"/>
                      </a:solidFill>
                      <a:prstDash val="solid"/>
                    </a:lnT>
                    <a:lnB w="6350">
                      <a:solidFill>
                        <a:srgbClr val="FFFFFF"/>
                      </a:solidFill>
                      <a:prstDash val="solid"/>
                    </a:lnB>
                    <a:solidFill>
                      <a:srgbClr val="000000"/>
                    </a:solidFill>
                  </a:tcPr>
                </a:tc>
                <a:tc gridSpan="4">
                  <a:txBody>
                    <a:bodyPr/>
                    <a:lstStyle/>
                    <a:p>
                      <a:pPr>
                        <a:lnSpc>
                          <a:spcPct val="100000"/>
                        </a:lnSpc>
                      </a:pPr>
                      <a:endParaRPr sz="1200" b="0" i="0">
                        <a:latin typeface="HelveticaNeueLT Std Thin Ext" panose="020B0404020202020204" pitchFamily="34" charset="0"/>
                        <a:cs typeface="Times New Roman"/>
                      </a:endParaRPr>
                    </a:p>
                  </a:txBody>
                  <a:tcPr marL="0" marR="0" marT="0" marB="0">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1"/>
                  </a:ext>
                </a:extLst>
              </a:tr>
              <a:tr h="499109">
                <a:tc>
                  <a:txBody>
                    <a:bodyPr/>
                    <a:lstStyle/>
                    <a:p>
                      <a:pPr>
                        <a:lnSpc>
                          <a:spcPct val="100000"/>
                        </a:lnSpc>
                        <a:spcBef>
                          <a:spcPts val="5"/>
                        </a:spcBef>
                      </a:pPr>
                      <a:endParaRPr sz="1150" b="0" i="0">
                        <a:latin typeface="HelveticaNeueLT Std Thin Ext" panose="020B0404020202020204" pitchFamily="34" charset="0"/>
                        <a:cs typeface="Times New Roman"/>
                      </a:endParaRPr>
                    </a:p>
                    <a:p>
                      <a:pPr algn="ctr">
                        <a:lnSpc>
                          <a:spcPct val="100000"/>
                        </a:lnSpc>
                      </a:pPr>
                      <a:r>
                        <a:rPr sz="1000" spc="-10">
                          <a:solidFill>
                            <a:srgbClr val="FFFFFF"/>
                          </a:solidFill>
                          <a:latin typeface="HelveticaNeue-ThinExt"/>
                          <a:cs typeface="HelveticaNeue-ThinExt"/>
                        </a:rPr>
                        <a:t>retail</a:t>
                      </a:r>
                      <a:endParaRPr sz="1000">
                        <a:latin typeface="HelveticaNeue-ThinExt"/>
                        <a:cs typeface="HelveticaNeue-ThinExt"/>
                      </a:endParaRPr>
                    </a:p>
                  </a:txBody>
                  <a:tcPr marL="0" marR="0" marT="635" marB="0">
                    <a:lnT w="6350">
                      <a:solidFill>
                        <a:srgbClr val="FFFFFF"/>
                      </a:solidFill>
                      <a:prstDash val="solid"/>
                    </a:lnT>
                    <a:lnB w="6350">
                      <a:solidFill>
                        <a:srgbClr val="FFFFFF"/>
                      </a:solidFill>
                      <a:prstDash val="solid"/>
                    </a:lnB>
                    <a:solidFill>
                      <a:srgbClr val="000000"/>
                    </a:solidFill>
                  </a:tcPr>
                </a:tc>
                <a:tc>
                  <a:txBody>
                    <a:bodyPr/>
                    <a:lstStyle/>
                    <a:p>
                      <a:pPr marL="25400" algn="ctr">
                        <a:lnSpc>
                          <a:spcPct val="100000"/>
                        </a:lnSpc>
                        <a:spcBef>
                          <a:spcPts val="1060"/>
                        </a:spcBef>
                      </a:pPr>
                      <a:r>
                        <a:rPr sz="1500" kern="1200">
                          <a:solidFill>
                            <a:schemeClr val="tx1"/>
                          </a:solidFill>
                          <a:latin typeface="HelveticaNeueLT Std Thin Ext" panose="020B0404020202020204" pitchFamily="34" charset="0"/>
                          <a:ea typeface="+mn-ea"/>
                          <a:cs typeface="+mn-cs"/>
                        </a:rPr>
                        <a:t>insert</a:t>
                      </a:r>
                    </a:p>
                  </a:txBody>
                  <a:tcPr marL="0" marR="0" marT="13462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624205" algn="r">
                        <a:lnSpc>
                          <a:spcPct val="100000"/>
                        </a:lnSpc>
                        <a:spcBef>
                          <a:spcPts val="1060"/>
                        </a:spcBef>
                      </a:pPr>
                      <a:r>
                        <a:rPr sz="1500" kern="1200">
                          <a:solidFill>
                            <a:schemeClr val="tx1"/>
                          </a:solidFill>
                          <a:latin typeface="HelveticaNeueLT Std Thin Ext" panose="020B0404020202020204" pitchFamily="34" charset="0"/>
                          <a:ea typeface="+mn-ea"/>
                          <a:cs typeface="+mn-cs"/>
                        </a:rPr>
                        <a:t>insert</a:t>
                      </a:r>
                    </a:p>
                  </a:txBody>
                  <a:tcPr marL="0" marR="0" marT="13462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54050">
                        <a:lnSpc>
                          <a:spcPct val="100000"/>
                        </a:lnSpc>
                        <a:spcBef>
                          <a:spcPts val="1060"/>
                        </a:spcBef>
                      </a:pPr>
                      <a:r>
                        <a:rPr sz="1500" kern="1200">
                          <a:solidFill>
                            <a:schemeClr val="tx1"/>
                          </a:solidFill>
                          <a:latin typeface="HelveticaNeueLT Std Thin Ext" panose="020B0404020202020204" pitchFamily="34" charset="0"/>
                          <a:ea typeface="+mn-ea"/>
                          <a:cs typeface="+mn-cs"/>
                        </a:rPr>
                        <a:t>insert</a:t>
                      </a:r>
                    </a:p>
                  </a:txBody>
                  <a:tcPr marL="0" marR="0" marT="13462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24765" algn="ctr">
                        <a:lnSpc>
                          <a:spcPct val="100000"/>
                        </a:lnSpc>
                        <a:spcBef>
                          <a:spcPts val="1060"/>
                        </a:spcBef>
                      </a:pPr>
                      <a:r>
                        <a:rPr sz="1500" kern="1200">
                          <a:solidFill>
                            <a:schemeClr val="tx1"/>
                          </a:solidFill>
                          <a:latin typeface="HelveticaNeueLT Std Thin Ext" panose="020B0404020202020204" pitchFamily="34" charset="0"/>
                          <a:ea typeface="+mn-ea"/>
                          <a:cs typeface="+mn-cs"/>
                        </a:rPr>
                        <a:t>insert</a:t>
                      </a:r>
                    </a:p>
                  </a:txBody>
                  <a:tcPr marL="0" marR="0" marT="134620" marB="0">
                    <a:lnL w="6350">
                      <a:solidFill>
                        <a:srgbClr val="000000"/>
                      </a:solidFill>
                      <a:prstDash val="solid"/>
                    </a:lnL>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499109">
                <a:tc>
                  <a:txBody>
                    <a:bodyPr/>
                    <a:lstStyle/>
                    <a:p>
                      <a:pPr>
                        <a:lnSpc>
                          <a:spcPct val="100000"/>
                        </a:lnSpc>
                        <a:spcBef>
                          <a:spcPts val="5"/>
                        </a:spcBef>
                      </a:pPr>
                      <a:endParaRPr sz="1150" b="0" i="0">
                        <a:latin typeface="HelveticaNeueLT Std Thin Ext" panose="020B0404020202020204" pitchFamily="34" charset="0"/>
                        <a:cs typeface="Times New Roman"/>
                      </a:endParaRPr>
                    </a:p>
                    <a:p>
                      <a:pPr algn="ctr">
                        <a:lnSpc>
                          <a:spcPct val="100000"/>
                        </a:lnSpc>
                      </a:pPr>
                      <a:r>
                        <a:rPr sz="1000" spc="-10">
                          <a:solidFill>
                            <a:srgbClr val="FFFFFF"/>
                          </a:solidFill>
                          <a:latin typeface="HelveticaNeue-ThinExt"/>
                          <a:cs typeface="HelveticaNeue-ThinExt"/>
                        </a:rPr>
                        <a:t>services</a:t>
                      </a:r>
                      <a:endParaRPr sz="1000">
                        <a:latin typeface="HelveticaNeue-ThinExt"/>
                        <a:cs typeface="HelveticaNeue-ThinExt"/>
                      </a:endParaRPr>
                    </a:p>
                  </a:txBody>
                  <a:tcPr marL="0" marR="0" marT="635" marB="0">
                    <a:lnT w="6350">
                      <a:solidFill>
                        <a:srgbClr val="FFFFFF"/>
                      </a:solidFill>
                      <a:prstDash val="solid"/>
                    </a:lnT>
                    <a:lnB w="6350">
                      <a:solidFill>
                        <a:srgbClr val="FFFFFF"/>
                      </a:solidFill>
                      <a:prstDash val="solid"/>
                    </a:lnB>
                    <a:solidFill>
                      <a:srgbClr val="000000"/>
                    </a:solidFill>
                  </a:tcPr>
                </a:tc>
                <a:tc>
                  <a:txBody>
                    <a:bodyPr/>
                    <a:lstStyle/>
                    <a:p>
                      <a:pPr marL="25400" algn="ctr">
                        <a:lnSpc>
                          <a:spcPct val="100000"/>
                        </a:lnSpc>
                        <a:spcBef>
                          <a:spcPts val="980"/>
                        </a:spcBef>
                      </a:pPr>
                      <a:r>
                        <a:rPr sz="1500" kern="1200">
                          <a:solidFill>
                            <a:schemeClr val="tx1"/>
                          </a:solidFill>
                          <a:latin typeface="HelveticaNeueLT Std Thin Ext" panose="020B0404020202020204" pitchFamily="34" charset="0"/>
                          <a:ea typeface="+mn-ea"/>
                          <a:cs typeface="+mn-cs"/>
                        </a:rPr>
                        <a:t>insert</a:t>
                      </a:r>
                    </a:p>
                  </a:txBody>
                  <a:tcPr marL="0" marR="0" marT="12446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624205" algn="r">
                        <a:lnSpc>
                          <a:spcPct val="100000"/>
                        </a:lnSpc>
                        <a:spcBef>
                          <a:spcPts val="980"/>
                        </a:spcBef>
                      </a:pPr>
                      <a:r>
                        <a:rPr sz="1500" kern="1200">
                          <a:solidFill>
                            <a:schemeClr val="tx1"/>
                          </a:solidFill>
                          <a:latin typeface="HelveticaNeueLT Std Thin Ext" panose="020B0404020202020204" pitchFamily="34" charset="0"/>
                          <a:ea typeface="+mn-ea"/>
                          <a:cs typeface="+mn-cs"/>
                        </a:rPr>
                        <a:t>insert</a:t>
                      </a:r>
                    </a:p>
                  </a:txBody>
                  <a:tcPr marL="0" marR="0" marT="1244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54050">
                        <a:lnSpc>
                          <a:spcPct val="100000"/>
                        </a:lnSpc>
                        <a:spcBef>
                          <a:spcPts val="980"/>
                        </a:spcBef>
                      </a:pPr>
                      <a:r>
                        <a:rPr sz="1500" kern="1200">
                          <a:solidFill>
                            <a:schemeClr val="tx1"/>
                          </a:solidFill>
                          <a:latin typeface="HelveticaNeueLT Std Thin Ext" panose="020B0404020202020204" pitchFamily="34" charset="0"/>
                          <a:ea typeface="+mn-ea"/>
                          <a:cs typeface="+mn-cs"/>
                        </a:rPr>
                        <a:t>insert</a:t>
                      </a:r>
                    </a:p>
                  </a:txBody>
                  <a:tcPr marL="0" marR="0" marT="1244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24765" algn="ctr">
                        <a:lnSpc>
                          <a:spcPct val="100000"/>
                        </a:lnSpc>
                        <a:spcBef>
                          <a:spcPts val="980"/>
                        </a:spcBef>
                      </a:pPr>
                      <a:r>
                        <a:rPr sz="1500" kern="1200">
                          <a:solidFill>
                            <a:schemeClr val="tx1"/>
                          </a:solidFill>
                          <a:latin typeface="HelveticaNeueLT Std Thin Ext" panose="020B0404020202020204" pitchFamily="34" charset="0"/>
                          <a:ea typeface="+mn-ea"/>
                          <a:cs typeface="+mn-cs"/>
                        </a:rPr>
                        <a:t>insert</a:t>
                      </a:r>
                    </a:p>
                  </a:txBody>
                  <a:tcPr marL="0" marR="0" marT="124460" marB="0">
                    <a:lnL w="6350">
                      <a:solidFill>
                        <a:srgbClr val="000000"/>
                      </a:solidFill>
                      <a:prstDash val="solid"/>
                    </a:lnL>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499109">
                <a:tc>
                  <a:txBody>
                    <a:bodyPr/>
                    <a:lstStyle/>
                    <a:p>
                      <a:pPr>
                        <a:lnSpc>
                          <a:spcPct val="100000"/>
                        </a:lnSpc>
                        <a:spcBef>
                          <a:spcPts val="50"/>
                        </a:spcBef>
                      </a:pPr>
                      <a:endParaRPr sz="850" b="0" i="0">
                        <a:latin typeface="HelveticaNeueLT Std Thin Ext" panose="020B0404020202020204" pitchFamily="34" charset="0"/>
                        <a:cs typeface="Times New Roman"/>
                      </a:endParaRPr>
                    </a:p>
                    <a:p>
                      <a:pPr marL="135890" marR="123189" indent="-5080">
                        <a:lnSpc>
                          <a:spcPts val="1000"/>
                        </a:lnSpc>
                      </a:pPr>
                      <a:r>
                        <a:rPr sz="1000">
                          <a:solidFill>
                            <a:srgbClr val="FFFFFF"/>
                          </a:solidFill>
                          <a:latin typeface="HelveticaNeue-ThinExt"/>
                          <a:cs typeface="HelveticaNeue-ThinExt"/>
                        </a:rPr>
                        <a:t>front </a:t>
                      </a:r>
                      <a:r>
                        <a:rPr sz="1000" spc="-20">
                          <a:solidFill>
                            <a:srgbClr val="FFFFFF"/>
                          </a:solidFill>
                          <a:latin typeface="HelveticaNeue-ThinExt"/>
                          <a:cs typeface="HelveticaNeue-ThinExt"/>
                        </a:rPr>
                        <a:t>desk </a:t>
                      </a:r>
                      <a:r>
                        <a:rPr sz="1000" spc="-10">
                          <a:solidFill>
                            <a:srgbClr val="FFFFFF"/>
                          </a:solidFill>
                          <a:latin typeface="HelveticaNeue-ThinExt"/>
                          <a:cs typeface="HelveticaNeue-ThinExt"/>
                        </a:rPr>
                        <a:t>clienteling</a:t>
                      </a:r>
                      <a:endParaRPr sz="1000">
                        <a:latin typeface="HelveticaNeue-ThinExt"/>
                        <a:cs typeface="HelveticaNeue-ThinExt"/>
                      </a:endParaRPr>
                    </a:p>
                  </a:txBody>
                  <a:tcPr marL="0" marR="0" marT="6350" marB="0">
                    <a:lnT w="6350">
                      <a:solidFill>
                        <a:srgbClr val="FFFFFF"/>
                      </a:solidFill>
                      <a:prstDash val="solid"/>
                    </a:lnT>
                    <a:lnB w="6350">
                      <a:solidFill>
                        <a:srgbClr val="FFFFFF"/>
                      </a:solidFill>
                      <a:prstDash val="solid"/>
                    </a:lnB>
                    <a:solidFill>
                      <a:srgbClr val="000000"/>
                    </a:solidFill>
                  </a:tcPr>
                </a:tc>
                <a:tc>
                  <a:txBody>
                    <a:bodyPr/>
                    <a:lstStyle/>
                    <a:p>
                      <a:pPr marL="25400" algn="ctr">
                        <a:lnSpc>
                          <a:spcPct val="100000"/>
                        </a:lnSpc>
                        <a:spcBef>
                          <a:spcPts val="935"/>
                        </a:spcBef>
                      </a:pPr>
                      <a:r>
                        <a:rPr sz="1500" kern="1200">
                          <a:solidFill>
                            <a:schemeClr val="tx1"/>
                          </a:solidFill>
                          <a:latin typeface="HelveticaNeueLT Std Thin Ext" panose="020B0404020202020204" pitchFamily="34" charset="0"/>
                          <a:ea typeface="+mn-ea"/>
                          <a:cs typeface="+mn-cs"/>
                        </a:rPr>
                        <a:t>insert</a:t>
                      </a:r>
                    </a:p>
                  </a:txBody>
                  <a:tcPr marL="0" marR="0" marT="118745"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624205" algn="r">
                        <a:lnSpc>
                          <a:spcPct val="100000"/>
                        </a:lnSpc>
                        <a:spcBef>
                          <a:spcPts val="935"/>
                        </a:spcBef>
                      </a:pPr>
                      <a:r>
                        <a:rPr sz="1500" kern="1200">
                          <a:solidFill>
                            <a:schemeClr val="tx1"/>
                          </a:solidFill>
                          <a:latin typeface="HelveticaNeueLT Std Thin Ext" panose="020B0404020202020204" pitchFamily="34" charset="0"/>
                          <a:ea typeface="+mn-ea"/>
                          <a:cs typeface="+mn-cs"/>
                        </a:rPr>
                        <a:t>insert</a:t>
                      </a:r>
                    </a:p>
                  </a:txBody>
                  <a:tcPr marL="0" marR="0" marT="11874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54050">
                        <a:lnSpc>
                          <a:spcPct val="100000"/>
                        </a:lnSpc>
                        <a:spcBef>
                          <a:spcPts val="935"/>
                        </a:spcBef>
                      </a:pPr>
                      <a:r>
                        <a:rPr sz="1500" kern="1200">
                          <a:solidFill>
                            <a:schemeClr val="tx1"/>
                          </a:solidFill>
                          <a:latin typeface="HelveticaNeueLT Std Thin Ext" panose="020B0404020202020204" pitchFamily="34" charset="0"/>
                          <a:ea typeface="+mn-ea"/>
                          <a:cs typeface="+mn-cs"/>
                        </a:rPr>
                        <a:t>insert</a:t>
                      </a:r>
                    </a:p>
                  </a:txBody>
                  <a:tcPr marL="0" marR="0" marT="11874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24765" algn="ctr">
                        <a:lnSpc>
                          <a:spcPct val="100000"/>
                        </a:lnSpc>
                        <a:spcBef>
                          <a:spcPts val="935"/>
                        </a:spcBef>
                      </a:pPr>
                      <a:r>
                        <a:rPr sz="1500" kern="1200">
                          <a:solidFill>
                            <a:schemeClr val="tx1"/>
                          </a:solidFill>
                          <a:latin typeface="HelveticaNeueLT Std Thin Ext" panose="020B0404020202020204" pitchFamily="34" charset="0"/>
                          <a:ea typeface="+mn-ea"/>
                          <a:cs typeface="+mn-cs"/>
                        </a:rPr>
                        <a:t>insert</a:t>
                      </a:r>
                    </a:p>
                  </a:txBody>
                  <a:tcPr marL="0" marR="0" marT="118745" marB="0">
                    <a:lnL w="6350">
                      <a:solidFill>
                        <a:srgbClr val="000000"/>
                      </a:solidFill>
                      <a:prstDash val="solid"/>
                    </a:lnL>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499109">
                <a:tc>
                  <a:txBody>
                    <a:bodyPr/>
                    <a:lstStyle/>
                    <a:p>
                      <a:pPr>
                        <a:lnSpc>
                          <a:spcPct val="100000"/>
                        </a:lnSpc>
                        <a:spcBef>
                          <a:spcPts val="50"/>
                        </a:spcBef>
                      </a:pPr>
                      <a:endParaRPr sz="850" b="0" i="0">
                        <a:latin typeface="HelveticaNeueLT Std Thin Ext" panose="020B0404020202020204" pitchFamily="34" charset="0"/>
                        <a:cs typeface="Times New Roman"/>
                      </a:endParaRPr>
                    </a:p>
                    <a:p>
                      <a:pPr marL="227329" marR="131445" indent="-88265">
                        <a:lnSpc>
                          <a:spcPts val="1000"/>
                        </a:lnSpc>
                      </a:pPr>
                      <a:r>
                        <a:rPr sz="1000" spc="-10">
                          <a:solidFill>
                            <a:srgbClr val="FFFFFF"/>
                          </a:solidFill>
                          <a:latin typeface="HelveticaNeue-ThinExt"/>
                          <a:cs typeface="HelveticaNeue-ThinExt"/>
                        </a:rPr>
                        <a:t>customer events</a:t>
                      </a:r>
                      <a:endParaRPr sz="1000">
                        <a:latin typeface="HelveticaNeue-ThinExt"/>
                        <a:cs typeface="HelveticaNeue-ThinExt"/>
                      </a:endParaRPr>
                    </a:p>
                  </a:txBody>
                  <a:tcPr marL="0" marR="0" marT="6350" marB="0">
                    <a:lnT w="6350">
                      <a:solidFill>
                        <a:srgbClr val="FFFFFF"/>
                      </a:solidFill>
                      <a:prstDash val="solid"/>
                    </a:lnT>
                    <a:lnB w="6350">
                      <a:solidFill>
                        <a:srgbClr val="FFFFFF"/>
                      </a:solidFill>
                      <a:prstDash val="solid"/>
                    </a:lnB>
                    <a:solidFill>
                      <a:srgbClr val="000000"/>
                    </a:solidFill>
                  </a:tcPr>
                </a:tc>
                <a:tc>
                  <a:txBody>
                    <a:bodyPr/>
                    <a:lstStyle/>
                    <a:p>
                      <a:pPr marL="25400" algn="ctr">
                        <a:lnSpc>
                          <a:spcPct val="100000"/>
                        </a:lnSpc>
                        <a:spcBef>
                          <a:spcPts val="1180"/>
                        </a:spcBef>
                      </a:pPr>
                      <a:r>
                        <a:rPr sz="1500" kern="1200">
                          <a:solidFill>
                            <a:schemeClr val="tx1"/>
                          </a:solidFill>
                          <a:latin typeface="HelveticaNeueLT Std Thin Ext" panose="020B0404020202020204" pitchFamily="34" charset="0"/>
                          <a:ea typeface="+mn-ea"/>
                          <a:cs typeface="+mn-cs"/>
                        </a:rPr>
                        <a:t>insert</a:t>
                      </a:r>
                    </a:p>
                  </a:txBody>
                  <a:tcPr marL="0" marR="0" marT="14986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624205" algn="r">
                        <a:lnSpc>
                          <a:spcPct val="100000"/>
                        </a:lnSpc>
                        <a:spcBef>
                          <a:spcPts val="1180"/>
                        </a:spcBef>
                      </a:pPr>
                      <a:r>
                        <a:rPr sz="1500" kern="1200">
                          <a:solidFill>
                            <a:schemeClr val="tx1"/>
                          </a:solidFill>
                          <a:latin typeface="HelveticaNeueLT Std Thin Ext" panose="020B0404020202020204" pitchFamily="34" charset="0"/>
                          <a:ea typeface="+mn-ea"/>
                          <a:cs typeface="+mn-cs"/>
                        </a:rPr>
                        <a:t>insert</a:t>
                      </a:r>
                    </a:p>
                  </a:txBody>
                  <a:tcPr marL="0" marR="0" marT="1498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54050">
                        <a:lnSpc>
                          <a:spcPct val="100000"/>
                        </a:lnSpc>
                        <a:spcBef>
                          <a:spcPts val="1180"/>
                        </a:spcBef>
                      </a:pPr>
                      <a:r>
                        <a:rPr sz="1500" kern="1200">
                          <a:solidFill>
                            <a:schemeClr val="tx1"/>
                          </a:solidFill>
                          <a:latin typeface="HelveticaNeueLT Std Thin Ext" panose="020B0404020202020204" pitchFamily="34" charset="0"/>
                          <a:ea typeface="+mn-ea"/>
                          <a:cs typeface="+mn-cs"/>
                        </a:rPr>
                        <a:t>insert</a:t>
                      </a:r>
                    </a:p>
                  </a:txBody>
                  <a:tcPr marL="0" marR="0" marT="1498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24765" algn="ctr">
                        <a:lnSpc>
                          <a:spcPct val="100000"/>
                        </a:lnSpc>
                        <a:spcBef>
                          <a:spcPts val="1180"/>
                        </a:spcBef>
                      </a:pPr>
                      <a:r>
                        <a:rPr sz="1500" kern="1200">
                          <a:solidFill>
                            <a:schemeClr val="tx1"/>
                          </a:solidFill>
                          <a:latin typeface="HelveticaNeueLT Std Thin Ext" panose="020B0404020202020204" pitchFamily="34" charset="0"/>
                          <a:ea typeface="+mn-ea"/>
                          <a:cs typeface="+mn-cs"/>
                        </a:rPr>
                        <a:t>insert</a:t>
                      </a:r>
                    </a:p>
                  </a:txBody>
                  <a:tcPr marL="0" marR="0" marT="149860" marB="0">
                    <a:lnL w="6350">
                      <a:solidFill>
                        <a:srgbClr val="000000"/>
                      </a:solidFill>
                      <a:prstDash val="solid"/>
                    </a:lnL>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499109">
                <a:tc>
                  <a:txBody>
                    <a:bodyPr/>
                    <a:lstStyle/>
                    <a:p>
                      <a:pPr>
                        <a:lnSpc>
                          <a:spcPct val="100000"/>
                        </a:lnSpc>
                        <a:spcBef>
                          <a:spcPts val="50"/>
                        </a:spcBef>
                      </a:pPr>
                      <a:endParaRPr sz="850" b="0" i="0">
                        <a:latin typeface="HelveticaNeueLT Std Thin Ext" panose="020B0404020202020204" pitchFamily="34" charset="0"/>
                        <a:cs typeface="Times New Roman"/>
                      </a:endParaRPr>
                    </a:p>
                    <a:p>
                      <a:pPr marL="227329" marR="219710" indent="76200">
                        <a:lnSpc>
                          <a:spcPts val="1000"/>
                        </a:lnSpc>
                      </a:pPr>
                      <a:r>
                        <a:rPr sz="1000" spc="-10">
                          <a:solidFill>
                            <a:srgbClr val="FFFFFF"/>
                          </a:solidFill>
                          <a:latin typeface="HelveticaNeue-ThinExt"/>
                          <a:cs typeface="HelveticaNeue-ThinExt"/>
                        </a:rPr>
                        <a:t>staff events</a:t>
                      </a:r>
                      <a:endParaRPr sz="1000">
                        <a:latin typeface="HelveticaNeue-ThinExt"/>
                        <a:cs typeface="HelveticaNeue-ThinExt"/>
                      </a:endParaRPr>
                    </a:p>
                  </a:txBody>
                  <a:tcPr marL="0" marR="0" marT="6350" marB="0">
                    <a:lnT w="6350">
                      <a:solidFill>
                        <a:srgbClr val="FFFFFF"/>
                      </a:solidFill>
                      <a:prstDash val="solid"/>
                    </a:lnT>
                    <a:lnB w="6350">
                      <a:solidFill>
                        <a:srgbClr val="FFFFFF"/>
                      </a:solidFill>
                      <a:prstDash val="solid"/>
                    </a:lnB>
                    <a:solidFill>
                      <a:srgbClr val="000000"/>
                    </a:solidFill>
                  </a:tcPr>
                </a:tc>
                <a:tc>
                  <a:txBody>
                    <a:bodyPr/>
                    <a:lstStyle/>
                    <a:p>
                      <a:pPr marL="25400" algn="ctr">
                        <a:lnSpc>
                          <a:spcPct val="100000"/>
                        </a:lnSpc>
                        <a:spcBef>
                          <a:spcPts val="1280"/>
                        </a:spcBef>
                      </a:pPr>
                      <a:r>
                        <a:rPr sz="1500" kern="1200">
                          <a:solidFill>
                            <a:schemeClr val="tx1"/>
                          </a:solidFill>
                          <a:latin typeface="HelveticaNeueLT Std Thin Ext" panose="020B0404020202020204" pitchFamily="34" charset="0"/>
                          <a:ea typeface="+mn-ea"/>
                          <a:cs typeface="+mn-cs"/>
                        </a:rPr>
                        <a:t>insert</a:t>
                      </a:r>
                    </a:p>
                  </a:txBody>
                  <a:tcPr marL="0" marR="0" marT="16256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624205" algn="r">
                        <a:lnSpc>
                          <a:spcPct val="100000"/>
                        </a:lnSpc>
                        <a:spcBef>
                          <a:spcPts val="1280"/>
                        </a:spcBef>
                      </a:pPr>
                      <a:r>
                        <a:rPr sz="1500" kern="1200">
                          <a:solidFill>
                            <a:schemeClr val="tx1"/>
                          </a:solidFill>
                          <a:latin typeface="HelveticaNeueLT Std Thin Ext" panose="020B0404020202020204" pitchFamily="34" charset="0"/>
                          <a:ea typeface="+mn-ea"/>
                          <a:cs typeface="+mn-cs"/>
                        </a:rPr>
                        <a:t>insert</a:t>
                      </a:r>
                    </a:p>
                  </a:txBody>
                  <a:tcPr marL="0" marR="0" marT="1625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54050">
                        <a:lnSpc>
                          <a:spcPct val="100000"/>
                        </a:lnSpc>
                        <a:spcBef>
                          <a:spcPts val="1280"/>
                        </a:spcBef>
                      </a:pPr>
                      <a:r>
                        <a:rPr sz="1500" kern="1200">
                          <a:solidFill>
                            <a:schemeClr val="tx1"/>
                          </a:solidFill>
                          <a:latin typeface="HelveticaNeueLT Std Thin Ext" panose="020B0404020202020204" pitchFamily="34" charset="0"/>
                          <a:ea typeface="+mn-ea"/>
                          <a:cs typeface="+mn-cs"/>
                        </a:rPr>
                        <a:t>insert</a:t>
                      </a:r>
                    </a:p>
                  </a:txBody>
                  <a:tcPr marL="0" marR="0" marT="16256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24765" algn="ctr">
                        <a:lnSpc>
                          <a:spcPct val="100000"/>
                        </a:lnSpc>
                        <a:spcBef>
                          <a:spcPts val="1280"/>
                        </a:spcBef>
                      </a:pPr>
                      <a:r>
                        <a:rPr sz="1500" kern="1200">
                          <a:solidFill>
                            <a:schemeClr val="tx1"/>
                          </a:solidFill>
                          <a:latin typeface="HelveticaNeueLT Std Thin Ext" panose="020B0404020202020204" pitchFamily="34" charset="0"/>
                          <a:ea typeface="+mn-ea"/>
                          <a:cs typeface="+mn-cs"/>
                        </a:rPr>
                        <a:t>insert</a:t>
                      </a:r>
                    </a:p>
                  </a:txBody>
                  <a:tcPr marL="0" marR="0" marT="162560" marB="0">
                    <a:lnL w="6350">
                      <a:solidFill>
                        <a:srgbClr val="000000"/>
                      </a:solidFill>
                      <a:prstDash val="solid"/>
                    </a:lnL>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6"/>
                  </a:ext>
                </a:extLst>
              </a:tr>
              <a:tr h="499109">
                <a:tc>
                  <a:txBody>
                    <a:bodyPr/>
                    <a:lstStyle/>
                    <a:p>
                      <a:pPr marL="118110" marR="99060" indent="-12065" algn="just">
                        <a:lnSpc>
                          <a:spcPts val="1000"/>
                        </a:lnSpc>
                        <a:spcBef>
                          <a:spcPts val="530"/>
                        </a:spcBef>
                      </a:pPr>
                      <a:r>
                        <a:rPr lang="en-US" sz="1000">
                          <a:solidFill>
                            <a:srgbClr val="FFFFFF"/>
                          </a:solidFill>
                          <a:latin typeface="HelveticaNeue-ThinExt"/>
                          <a:cs typeface="HelveticaNeue-ThinExt"/>
                        </a:rPr>
                        <a:t>s</a:t>
                      </a:r>
                      <a:r>
                        <a:rPr sz="1000">
                          <a:solidFill>
                            <a:srgbClr val="FFFFFF"/>
                          </a:solidFill>
                          <a:latin typeface="HelveticaNeue-ThinExt"/>
                          <a:cs typeface="HelveticaNeue-ThinExt"/>
                        </a:rPr>
                        <a:t>ocial</a:t>
                      </a:r>
                      <a:r>
                        <a:rPr lang="en-US" sz="1000">
                          <a:solidFill>
                            <a:srgbClr val="FFFFFF"/>
                          </a:solidFill>
                          <a:latin typeface="HelveticaNeue-ThinExt"/>
                          <a:cs typeface="HelveticaNeue-ThinExt"/>
                        </a:rPr>
                        <a:t> </a:t>
                      </a:r>
                      <a:r>
                        <a:rPr sz="1000" spc="-20">
                          <a:solidFill>
                            <a:srgbClr val="FFFFFF"/>
                          </a:solidFill>
                          <a:latin typeface="HelveticaNeue-ThinExt"/>
                          <a:cs typeface="HelveticaNeue-ThinExt"/>
                        </a:rPr>
                        <a:t>plan: </a:t>
                      </a:r>
                      <a:r>
                        <a:rPr sz="1000" spc="-10">
                          <a:solidFill>
                            <a:srgbClr val="FFFFFF"/>
                          </a:solidFill>
                          <a:latin typeface="HelveticaNeue-ThinExt"/>
                          <a:cs typeface="HelveticaNeue-ThinExt"/>
                        </a:rPr>
                        <a:t>facebook/ instagram</a:t>
                      </a:r>
                      <a:endParaRPr sz="1000">
                        <a:latin typeface="HelveticaNeue-ThinExt"/>
                        <a:cs typeface="HelveticaNeue-ThinExt"/>
                      </a:endParaRPr>
                    </a:p>
                  </a:txBody>
                  <a:tcPr marL="0" marR="0" marT="67310" marB="0">
                    <a:lnT w="6350">
                      <a:solidFill>
                        <a:srgbClr val="FFFFFF"/>
                      </a:solidFill>
                      <a:prstDash val="solid"/>
                    </a:lnT>
                    <a:lnB w="6350">
                      <a:solidFill>
                        <a:srgbClr val="FFFFFF"/>
                      </a:solidFill>
                      <a:prstDash val="solid"/>
                    </a:lnB>
                    <a:solidFill>
                      <a:srgbClr val="000000"/>
                    </a:solidFill>
                  </a:tcPr>
                </a:tc>
                <a:tc>
                  <a:txBody>
                    <a:bodyPr/>
                    <a:lstStyle/>
                    <a:p>
                      <a:pPr marL="25400" algn="ctr">
                        <a:lnSpc>
                          <a:spcPct val="100000"/>
                        </a:lnSpc>
                        <a:spcBef>
                          <a:spcPts val="1205"/>
                        </a:spcBef>
                      </a:pPr>
                      <a:r>
                        <a:rPr sz="1500" kern="1200">
                          <a:solidFill>
                            <a:schemeClr val="tx1"/>
                          </a:solidFill>
                          <a:latin typeface="HelveticaNeueLT Std Thin Ext" panose="020B0404020202020204" pitchFamily="34" charset="0"/>
                          <a:ea typeface="+mn-ea"/>
                          <a:cs typeface="+mn-cs"/>
                        </a:rPr>
                        <a:t>insert</a:t>
                      </a:r>
                    </a:p>
                  </a:txBody>
                  <a:tcPr marL="0" marR="0" marT="153035"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624205" algn="r">
                        <a:lnSpc>
                          <a:spcPct val="100000"/>
                        </a:lnSpc>
                        <a:spcBef>
                          <a:spcPts val="1205"/>
                        </a:spcBef>
                      </a:pPr>
                      <a:r>
                        <a:rPr sz="1500" kern="1200">
                          <a:solidFill>
                            <a:schemeClr val="tx1"/>
                          </a:solidFill>
                          <a:latin typeface="HelveticaNeueLT Std Thin Ext" panose="020B0404020202020204" pitchFamily="34" charset="0"/>
                          <a:ea typeface="+mn-ea"/>
                          <a:cs typeface="+mn-cs"/>
                        </a:rPr>
                        <a:t>insert</a:t>
                      </a:r>
                    </a:p>
                  </a:txBody>
                  <a:tcPr marL="0" marR="0" marT="1530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54050">
                        <a:lnSpc>
                          <a:spcPct val="100000"/>
                        </a:lnSpc>
                        <a:spcBef>
                          <a:spcPts val="1205"/>
                        </a:spcBef>
                      </a:pPr>
                      <a:r>
                        <a:rPr sz="1500" kern="1200">
                          <a:solidFill>
                            <a:schemeClr val="tx1"/>
                          </a:solidFill>
                          <a:latin typeface="HelveticaNeueLT Std Thin Ext" panose="020B0404020202020204" pitchFamily="34" charset="0"/>
                          <a:ea typeface="+mn-ea"/>
                          <a:cs typeface="+mn-cs"/>
                        </a:rPr>
                        <a:t>insert</a:t>
                      </a:r>
                    </a:p>
                  </a:txBody>
                  <a:tcPr marL="0" marR="0" marT="1530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24765" algn="ctr">
                        <a:lnSpc>
                          <a:spcPct val="100000"/>
                        </a:lnSpc>
                        <a:spcBef>
                          <a:spcPts val="1205"/>
                        </a:spcBef>
                      </a:pPr>
                      <a:r>
                        <a:rPr sz="1500" kern="1200">
                          <a:solidFill>
                            <a:schemeClr val="tx1"/>
                          </a:solidFill>
                          <a:latin typeface="HelveticaNeueLT Std Thin Ext" panose="020B0404020202020204" pitchFamily="34" charset="0"/>
                          <a:ea typeface="+mn-ea"/>
                          <a:cs typeface="+mn-cs"/>
                        </a:rPr>
                        <a:t>insert</a:t>
                      </a:r>
                    </a:p>
                  </a:txBody>
                  <a:tcPr marL="0" marR="0" marT="153035" marB="0">
                    <a:lnL w="6350">
                      <a:solidFill>
                        <a:srgbClr val="000000"/>
                      </a:solidFill>
                      <a:prstDash val="solid"/>
                    </a:lnL>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7"/>
                  </a:ext>
                </a:extLst>
              </a:tr>
              <a:tr h="499109">
                <a:tc>
                  <a:txBody>
                    <a:bodyPr/>
                    <a:lstStyle/>
                    <a:p>
                      <a:pPr>
                        <a:lnSpc>
                          <a:spcPct val="100000"/>
                        </a:lnSpc>
                        <a:spcBef>
                          <a:spcPts val="50"/>
                        </a:spcBef>
                      </a:pPr>
                      <a:endParaRPr sz="850" b="0" i="0">
                        <a:latin typeface="HelveticaNeueLT Std Thin Ext" panose="020B0404020202020204" pitchFamily="34" charset="0"/>
                        <a:cs typeface="Times New Roman"/>
                      </a:endParaRPr>
                    </a:p>
                    <a:p>
                      <a:pPr marL="234315" marR="99695" indent="-127000">
                        <a:lnSpc>
                          <a:spcPts val="1000"/>
                        </a:lnSpc>
                      </a:pPr>
                      <a:r>
                        <a:rPr sz="1000">
                          <a:solidFill>
                            <a:srgbClr val="FFFFFF"/>
                          </a:solidFill>
                          <a:latin typeface="HelveticaNeue-ThinExt"/>
                          <a:cs typeface="HelveticaNeue-ThinExt"/>
                        </a:rPr>
                        <a:t>bdm </a:t>
                      </a:r>
                      <a:r>
                        <a:rPr sz="1000" spc="-10">
                          <a:solidFill>
                            <a:srgbClr val="FFFFFF"/>
                          </a:solidFill>
                          <a:latin typeface="HelveticaNeue-ThinExt"/>
                          <a:cs typeface="HelveticaNeue-ThinExt"/>
                        </a:rPr>
                        <a:t>visits/ month</a:t>
                      </a:r>
                      <a:endParaRPr sz="1000">
                        <a:latin typeface="HelveticaNeue-ThinExt"/>
                        <a:cs typeface="HelveticaNeue-ThinExt"/>
                      </a:endParaRPr>
                    </a:p>
                  </a:txBody>
                  <a:tcPr marL="0" marR="0" marT="6350" marB="0">
                    <a:lnT w="6350">
                      <a:solidFill>
                        <a:srgbClr val="FFFFFF"/>
                      </a:solidFill>
                      <a:prstDash val="solid"/>
                    </a:lnT>
                    <a:solidFill>
                      <a:srgbClr val="000000"/>
                    </a:solidFill>
                  </a:tcPr>
                </a:tc>
                <a:tc>
                  <a:txBody>
                    <a:bodyPr/>
                    <a:lstStyle/>
                    <a:p>
                      <a:pPr marL="25400" algn="ctr">
                        <a:lnSpc>
                          <a:spcPct val="100000"/>
                        </a:lnSpc>
                        <a:spcBef>
                          <a:spcPts val="1160"/>
                        </a:spcBef>
                      </a:pPr>
                      <a:r>
                        <a:rPr sz="1500" kern="1200">
                          <a:solidFill>
                            <a:schemeClr val="tx1"/>
                          </a:solidFill>
                          <a:latin typeface="HelveticaNeueLT Std Thin Ext" panose="020B0404020202020204" pitchFamily="34" charset="0"/>
                          <a:ea typeface="+mn-ea"/>
                          <a:cs typeface="+mn-cs"/>
                        </a:rPr>
                        <a:t>insert</a:t>
                      </a:r>
                    </a:p>
                  </a:txBody>
                  <a:tcPr marL="0" marR="0" marT="14732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624205" algn="r">
                        <a:lnSpc>
                          <a:spcPct val="100000"/>
                        </a:lnSpc>
                        <a:spcBef>
                          <a:spcPts val="1160"/>
                        </a:spcBef>
                      </a:pPr>
                      <a:r>
                        <a:rPr sz="1500" kern="1200">
                          <a:solidFill>
                            <a:schemeClr val="tx1"/>
                          </a:solidFill>
                          <a:latin typeface="HelveticaNeueLT Std Thin Ext" panose="020B0404020202020204" pitchFamily="34" charset="0"/>
                          <a:ea typeface="+mn-ea"/>
                          <a:cs typeface="+mn-cs"/>
                        </a:rPr>
                        <a:t>insert</a:t>
                      </a:r>
                    </a:p>
                  </a:txBody>
                  <a:tcPr marL="0" marR="0" marT="14732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54050">
                        <a:lnSpc>
                          <a:spcPct val="100000"/>
                        </a:lnSpc>
                        <a:spcBef>
                          <a:spcPts val="1160"/>
                        </a:spcBef>
                      </a:pPr>
                      <a:r>
                        <a:rPr sz="1500" kern="1200">
                          <a:solidFill>
                            <a:schemeClr val="tx1"/>
                          </a:solidFill>
                          <a:latin typeface="HelveticaNeueLT Std Thin Ext" panose="020B0404020202020204" pitchFamily="34" charset="0"/>
                          <a:ea typeface="+mn-ea"/>
                          <a:cs typeface="+mn-cs"/>
                        </a:rPr>
                        <a:t>insert</a:t>
                      </a:r>
                    </a:p>
                  </a:txBody>
                  <a:tcPr marL="0" marR="0" marT="14732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24765" algn="ctr">
                        <a:lnSpc>
                          <a:spcPct val="100000"/>
                        </a:lnSpc>
                        <a:spcBef>
                          <a:spcPts val="1160"/>
                        </a:spcBef>
                      </a:pPr>
                      <a:r>
                        <a:rPr sz="1500" kern="1200">
                          <a:solidFill>
                            <a:schemeClr val="tx1"/>
                          </a:solidFill>
                          <a:latin typeface="HelveticaNeueLT Std Thin Ext" panose="020B0404020202020204" pitchFamily="34" charset="0"/>
                          <a:ea typeface="+mn-ea"/>
                          <a:cs typeface="+mn-cs"/>
                        </a:rPr>
                        <a:t>insert</a:t>
                      </a:r>
                    </a:p>
                  </a:txBody>
                  <a:tcPr marL="0" marR="0" marT="147320" marB="0">
                    <a:lnL w="6350">
                      <a:solidFill>
                        <a:srgbClr val="000000"/>
                      </a:solidFill>
                      <a:prstDash val="solid"/>
                    </a:lnL>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8"/>
                  </a:ext>
                </a:extLst>
              </a:tr>
            </a:tbl>
          </a:graphicData>
        </a:graphic>
      </p:graphicFrame>
      <p:sp>
        <p:nvSpPr>
          <p:cNvPr id="9" name="object 9"/>
          <p:cNvSpPr txBox="1">
            <a:spLocks noGrp="1"/>
          </p:cNvSpPr>
          <p:nvPr>
            <p:ph type="title"/>
          </p:nvPr>
        </p:nvSpPr>
        <p:spPr>
          <a:xfrm>
            <a:off x="0" y="206921"/>
            <a:ext cx="12192000" cy="689932"/>
          </a:xfrm>
          <a:prstGeom prst="rect">
            <a:avLst/>
          </a:prstGeom>
        </p:spPr>
        <p:txBody>
          <a:bodyPr vert="horz" wrap="square" lIns="0" tIns="12700" rIns="0" bIns="0" rtlCol="0" anchor="ctr">
            <a:spAutoFit/>
          </a:bodyPr>
          <a:lstStyle/>
          <a:p>
            <a:pPr marL="1429385" algn="ctr">
              <a:lnSpc>
                <a:spcPct val="100000"/>
              </a:lnSpc>
              <a:spcBef>
                <a:spcPts val="100"/>
              </a:spcBef>
            </a:pPr>
            <a:r>
              <a:rPr>
                <a:latin typeface="HelveticaNeueLT Std Thin Ext" panose="020B0404020202020204" pitchFamily="34" charset="0"/>
                <a:cs typeface="Helvetica Neue LT Std"/>
              </a:rPr>
              <a:t>in salon plan of </a:t>
            </a:r>
            <a:r>
              <a:rPr spc="-10">
                <a:latin typeface="HelveticaNeueLT Std Thin Ext" panose="020B0404020202020204" pitchFamily="34" charset="0"/>
                <a:cs typeface="Helvetica Neue LT Std"/>
              </a:rPr>
              <a:t>action</a:t>
            </a:r>
          </a:p>
        </p:txBody>
      </p:sp>
      <p:graphicFrame>
        <p:nvGraphicFramePr>
          <p:cNvPr id="10" name="object 10"/>
          <p:cNvGraphicFramePr>
            <a:graphicFrameLocks noGrp="1"/>
          </p:cNvGraphicFramePr>
          <p:nvPr/>
        </p:nvGraphicFramePr>
        <p:xfrm>
          <a:off x="2892362" y="1066000"/>
          <a:ext cx="7213595" cy="419735"/>
        </p:xfrm>
        <a:graphic>
          <a:graphicData uri="http://schemas.openxmlformats.org/drawingml/2006/table">
            <a:tbl>
              <a:tblPr firstRow="1" bandRow="1">
                <a:tableStyleId>{2D5ABB26-0587-4C30-8999-92F81FD0307C}</a:tableStyleId>
              </a:tblPr>
              <a:tblGrid>
                <a:gridCol w="555625">
                  <a:extLst>
                    <a:ext uri="{9D8B030D-6E8A-4147-A177-3AD203B41FA5}">
                      <a16:colId xmlns:a16="http://schemas.microsoft.com/office/drawing/2014/main" val="20000"/>
                    </a:ext>
                  </a:extLst>
                </a:gridCol>
                <a:gridCol w="559435">
                  <a:extLst>
                    <a:ext uri="{9D8B030D-6E8A-4147-A177-3AD203B41FA5}">
                      <a16:colId xmlns:a16="http://schemas.microsoft.com/office/drawing/2014/main" val="20001"/>
                    </a:ext>
                  </a:extLst>
                </a:gridCol>
                <a:gridCol w="589279">
                  <a:extLst>
                    <a:ext uri="{9D8B030D-6E8A-4147-A177-3AD203B41FA5}">
                      <a16:colId xmlns:a16="http://schemas.microsoft.com/office/drawing/2014/main" val="20002"/>
                    </a:ext>
                  </a:extLst>
                </a:gridCol>
                <a:gridCol w="160655">
                  <a:extLst>
                    <a:ext uri="{9D8B030D-6E8A-4147-A177-3AD203B41FA5}">
                      <a16:colId xmlns:a16="http://schemas.microsoft.com/office/drawing/2014/main" val="20003"/>
                    </a:ext>
                  </a:extLst>
                </a:gridCol>
                <a:gridCol w="556259">
                  <a:extLst>
                    <a:ext uri="{9D8B030D-6E8A-4147-A177-3AD203B41FA5}">
                      <a16:colId xmlns:a16="http://schemas.microsoft.com/office/drawing/2014/main" val="20004"/>
                    </a:ext>
                  </a:extLst>
                </a:gridCol>
                <a:gridCol w="603885">
                  <a:extLst>
                    <a:ext uri="{9D8B030D-6E8A-4147-A177-3AD203B41FA5}">
                      <a16:colId xmlns:a16="http://schemas.microsoft.com/office/drawing/2014/main" val="20005"/>
                    </a:ext>
                  </a:extLst>
                </a:gridCol>
                <a:gridCol w="544829">
                  <a:extLst>
                    <a:ext uri="{9D8B030D-6E8A-4147-A177-3AD203B41FA5}">
                      <a16:colId xmlns:a16="http://schemas.microsoft.com/office/drawing/2014/main" val="20006"/>
                    </a:ext>
                  </a:extLst>
                </a:gridCol>
                <a:gridCol w="133350">
                  <a:extLst>
                    <a:ext uri="{9D8B030D-6E8A-4147-A177-3AD203B41FA5}">
                      <a16:colId xmlns:a16="http://schemas.microsoft.com/office/drawing/2014/main" val="20007"/>
                    </a:ext>
                  </a:extLst>
                </a:gridCol>
                <a:gridCol w="514985">
                  <a:extLst>
                    <a:ext uri="{9D8B030D-6E8A-4147-A177-3AD203B41FA5}">
                      <a16:colId xmlns:a16="http://schemas.microsoft.com/office/drawing/2014/main" val="20008"/>
                    </a:ext>
                  </a:extLst>
                </a:gridCol>
                <a:gridCol w="586739">
                  <a:extLst>
                    <a:ext uri="{9D8B030D-6E8A-4147-A177-3AD203B41FA5}">
                      <a16:colId xmlns:a16="http://schemas.microsoft.com/office/drawing/2014/main" val="20009"/>
                    </a:ext>
                  </a:extLst>
                </a:gridCol>
                <a:gridCol w="594995">
                  <a:extLst>
                    <a:ext uri="{9D8B030D-6E8A-4147-A177-3AD203B41FA5}">
                      <a16:colId xmlns:a16="http://schemas.microsoft.com/office/drawing/2014/main" val="20010"/>
                    </a:ext>
                  </a:extLst>
                </a:gridCol>
                <a:gridCol w="174625">
                  <a:extLst>
                    <a:ext uri="{9D8B030D-6E8A-4147-A177-3AD203B41FA5}">
                      <a16:colId xmlns:a16="http://schemas.microsoft.com/office/drawing/2014/main" val="20011"/>
                    </a:ext>
                  </a:extLst>
                </a:gridCol>
                <a:gridCol w="530860">
                  <a:extLst>
                    <a:ext uri="{9D8B030D-6E8A-4147-A177-3AD203B41FA5}">
                      <a16:colId xmlns:a16="http://schemas.microsoft.com/office/drawing/2014/main" val="20012"/>
                    </a:ext>
                  </a:extLst>
                </a:gridCol>
                <a:gridCol w="570865">
                  <a:extLst>
                    <a:ext uri="{9D8B030D-6E8A-4147-A177-3AD203B41FA5}">
                      <a16:colId xmlns:a16="http://schemas.microsoft.com/office/drawing/2014/main" val="20013"/>
                    </a:ext>
                  </a:extLst>
                </a:gridCol>
                <a:gridCol w="537209">
                  <a:extLst>
                    <a:ext uri="{9D8B030D-6E8A-4147-A177-3AD203B41FA5}">
                      <a16:colId xmlns:a16="http://schemas.microsoft.com/office/drawing/2014/main" val="20014"/>
                    </a:ext>
                  </a:extLst>
                </a:gridCol>
              </a:tblGrid>
              <a:tr h="151765">
                <a:tc>
                  <a:txBody>
                    <a:bodyPr/>
                    <a:lstStyle/>
                    <a:p>
                      <a:pPr>
                        <a:lnSpc>
                          <a:spcPct val="100000"/>
                        </a:lnSpc>
                      </a:pPr>
                      <a:endParaRPr sz="800" b="0" i="0">
                        <a:latin typeface="HelveticaNeueLT Std Thin Ext" panose="020B0404020202020204" pitchFamily="34" charset="0"/>
                        <a:cs typeface="Times New Roman"/>
                      </a:endParaRPr>
                    </a:p>
                  </a:txBody>
                  <a:tcPr marL="0" marR="0" marT="0" marB="0">
                    <a:solidFill>
                      <a:srgbClr val="000000"/>
                    </a:solidFill>
                  </a:tcPr>
                </a:tc>
                <a:tc>
                  <a:txBody>
                    <a:bodyPr/>
                    <a:lstStyle/>
                    <a:p>
                      <a:pPr marL="40005" algn="ctr">
                        <a:lnSpc>
                          <a:spcPct val="100000"/>
                        </a:lnSpc>
                      </a:pPr>
                      <a:r>
                        <a:rPr sz="900" spc="-25">
                          <a:solidFill>
                            <a:srgbClr val="FFFFFF"/>
                          </a:solidFill>
                          <a:latin typeface="HelveticaNeue-ThinExt"/>
                          <a:cs typeface="HelveticaNeue-ThinExt"/>
                        </a:rPr>
                        <a:t>Q1</a:t>
                      </a:r>
                      <a:endParaRPr sz="900">
                        <a:latin typeface="HelveticaNeue-ThinExt"/>
                        <a:cs typeface="HelveticaNeue-ThinExt"/>
                      </a:endParaRPr>
                    </a:p>
                  </a:txBody>
                  <a:tcPr marL="0" marR="0" marT="0" marB="0">
                    <a:solidFill>
                      <a:srgbClr val="000000"/>
                    </a:solidFill>
                  </a:tcPr>
                </a:tc>
                <a:tc>
                  <a:txBody>
                    <a:bodyPr/>
                    <a:lstStyle/>
                    <a:p>
                      <a:pPr>
                        <a:lnSpc>
                          <a:spcPct val="100000"/>
                        </a:lnSpc>
                      </a:pPr>
                      <a:endParaRPr sz="800" b="0" i="0">
                        <a:latin typeface="HelveticaNeueLT Std Thin Ext" panose="020B0404020202020204" pitchFamily="34" charset="0"/>
                        <a:cs typeface="Times New Roman"/>
                      </a:endParaRPr>
                    </a:p>
                  </a:txBody>
                  <a:tcPr marL="0" marR="0" marT="0" marB="0">
                    <a:solidFill>
                      <a:srgbClr val="000000"/>
                    </a:solidFill>
                  </a:tcPr>
                </a:tc>
                <a:tc>
                  <a:txBody>
                    <a:bodyPr/>
                    <a:lstStyle/>
                    <a:p>
                      <a:pPr>
                        <a:lnSpc>
                          <a:spcPct val="100000"/>
                        </a:lnSpc>
                      </a:pPr>
                      <a:endParaRPr sz="800" b="0" i="0">
                        <a:latin typeface="HelveticaNeueLT Std Thin Ext" panose="020B0404020202020204" pitchFamily="34" charset="0"/>
                        <a:cs typeface="Times New Roman"/>
                      </a:endParaRPr>
                    </a:p>
                  </a:txBody>
                  <a:tcPr marL="0" marR="0" marT="0" marB="0"/>
                </a:tc>
                <a:tc>
                  <a:txBody>
                    <a:bodyPr/>
                    <a:lstStyle/>
                    <a:p>
                      <a:pPr>
                        <a:lnSpc>
                          <a:spcPct val="100000"/>
                        </a:lnSpc>
                      </a:pPr>
                      <a:endParaRPr sz="800" b="0" i="0">
                        <a:latin typeface="HelveticaNeueLT Std Thin Ext" panose="020B0404020202020204" pitchFamily="34" charset="0"/>
                        <a:cs typeface="Times New Roman"/>
                      </a:endParaRPr>
                    </a:p>
                  </a:txBody>
                  <a:tcPr marL="0" marR="0" marT="0" marB="0">
                    <a:solidFill>
                      <a:srgbClr val="000000"/>
                    </a:solidFill>
                  </a:tcPr>
                </a:tc>
                <a:tc>
                  <a:txBody>
                    <a:bodyPr/>
                    <a:lstStyle/>
                    <a:p>
                      <a:pPr algn="ctr">
                        <a:lnSpc>
                          <a:spcPct val="100000"/>
                        </a:lnSpc>
                      </a:pPr>
                      <a:r>
                        <a:rPr sz="900" spc="-25">
                          <a:solidFill>
                            <a:srgbClr val="FFFFFF"/>
                          </a:solidFill>
                          <a:latin typeface="HelveticaNeue-ThinExt"/>
                          <a:cs typeface="HelveticaNeue-ThinExt"/>
                        </a:rPr>
                        <a:t>Q2</a:t>
                      </a:r>
                      <a:endParaRPr sz="900">
                        <a:latin typeface="HelveticaNeue-ThinExt"/>
                        <a:cs typeface="HelveticaNeue-ThinExt"/>
                      </a:endParaRPr>
                    </a:p>
                  </a:txBody>
                  <a:tcPr marL="0" marR="0" marT="0" marB="0">
                    <a:solidFill>
                      <a:srgbClr val="000000"/>
                    </a:solidFill>
                  </a:tcPr>
                </a:tc>
                <a:tc>
                  <a:txBody>
                    <a:bodyPr/>
                    <a:lstStyle/>
                    <a:p>
                      <a:pPr>
                        <a:lnSpc>
                          <a:spcPct val="100000"/>
                        </a:lnSpc>
                      </a:pPr>
                      <a:endParaRPr sz="800" b="0" i="0">
                        <a:latin typeface="HelveticaNeueLT Std Thin Ext" panose="020B0404020202020204" pitchFamily="34" charset="0"/>
                        <a:cs typeface="Times New Roman"/>
                      </a:endParaRPr>
                    </a:p>
                  </a:txBody>
                  <a:tcPr marL="0" marR="0" marT="0" marB="0">
                    <a:solidFill>
                      <a:srgbClr val="000000"/>
                    </a:solidFill>
                  </a:tcPr>
                </a:tc>
                <a:tc>
                  <a:txBody>
                    <a:bodyPr/>
                    <a:lstStyle/>
                    <a:p>
                      <a:pPr>
                        <a:lnSpc>
                          <a:spcPct val="100000"/>
                        </a:lnSpc>
                      </a:pPr>
                      <a:endParaRPr sz="800" b="0" i="0">
                        <a:latin typeface="HelveticaNeueLT Std Thin Ext" panose="020B0404020202020204" pitchFamily="34" charset="0"/>
                        <a:cs typeface="Times New Roman"/>
                      </a:endParaRPr>
                    </a:p>
                  </a:txBody>
                  <a:tcPr marL="0" marR="0" marT="0" marB="0"/>
                </a:tc>
                <a:tc>
                  <a:txBody>
                    <a:bodyPr/>
                    <a:lstStyle/>
                    <a:p>
                      <a:pPr>
                        <a:lnSpc>
                          <a:spcPct val="100000"/>
                        </a:lnSpc>
                      </a:pPr>
                      <a:endParaRPr sz="800" b="0" i="0">
                        <a:latin typeface="HelveticaNeueLT Std Thin Ext" panose="020B0404020202020204" pitchFamily="34" charset="0"/>
                        <a:cs typeface="Times New Roman"/>
                      </a:endParaRPr>
                    </a:p>
                  </a:txBody>
                  <a:tcPr marL="0" marR="0" marT="0" marB="0">
                    <a:solidFill>
                      <a:srgbClr val="000000"/>
                    </a:solidFill>
                  </a:tcPr>
                </a:tc>
                <a:tc>
                  <a:txBody>
                    <a:bodyPr/>
                    <a:lstStyle/>
                    <a:p>
                      <a:pPr marR="158115" algn="r">
                        <a:lnSpc>
                          <a:spcPts val="1045"/>
                        </a:lnSpc>
                        <a:spcBef>
                          <a:spcPts val="50"/>
                        </a:spcBef>
                      </a:pPr>
                      <a:r>
                        <a:rPr sz="900" spc="-25">
                          <a:solidFill>
                            <a:srgbClr val="FFFFFF"/>
                          </a:solidFill>
                          <a:latin typeface="HelveticaNeue-ThinExt"/>
                          <a:cs typeface="HelveticaNeue-ThinExt"/>
                        </a:rPr>
                        <a:t>Q3</a:t>
                      </a:r>
                      <a:endParaRPr sz="900">
                        <a:latin typeface="HelveticaNeue-ThinExt"/>
                        <a:cs typeface="HelveticaNeue-ThinExt"/>
                      </a:endParaRPr>
                    </a:p>
                  </a:txBody>
                  <a:tcPr marL="0" marR="0" marT="6350" marB="0">
                    <a:solidFill>
                      <a:srgbClr val="000000"/>
                    </a:solidFill>
                  </a:tcPr>
                </a:tc>
                <a:tc>
                  <a:txBody>
                    <a:bodyPr/>
                    <a:lstStyle/>
                    <a:p>
                      <a:pPr>
                        <a:lnSpc>
                          <a:spcPct val="100000"/>
                        </a:lnSpc>
                      </a:pPr>
                      <a:endParaRPr sz="800" b="0" i="0">
                        <a:latin typeface="HelveticaNeueLT Std Thin Ext" panose="020B0404020202020204" pitchFamily="34" charset="0"/>
                        <a:cs typeface="Times New Roman"/>
                      </a:endParaRPr>
                    </a:p>
                  </a:txBody>
                  <a:tcPr marL="0" marR="0" marT="0" marB="0">
                    <a:solidFill>
                      <a:srgbClr val="000000"/>
                    </a:solidFill>
                  </a:tcPr>
                </a:tc>
                <a:tc>
                  <a:txBody>
                    <a:bodyPr/>
                    <a:lstStyle/>
                    <a:p>
                      <a:pPr>
                        <a:lnSpc>
                          <a:spcPct val="100000"/>
                        </a:lnSpc>
                      </a:pPr>
                      <a:endParaRPr sz="800" b="0" i="0">
                        <a:latin typeface="HelveticaNeueLT Std Thin Ext" panose="020B0404020202020204" pitchFamily="34" charset="0"/>
                        <a:cs typeface="Times New Roman"/>
                      </a:endParaRPr>
                    </a:p>
                  </a:txBody>
                  <a:tcPr marL="0" marR="0" marT="0" marB="0"/>
                </a:tc>
                <a:tc>
                  <a:txBody>
                    <a:bodyPr/>
                    <a:lstStyle/>
                    <a:p>
                      <a:pPr>
                        <a:lnSpc>
                          <a:spcPct val="100000"/>
                        </a:lnSpc>
                      </a:pPr>
                      <a:endParaRPr sz="800" b="0" i="0">
                        <a:latin typeface="HelveticaNeueLT Std Thin Ext" panose="020B0404020202020204" pitchFamily="34" charset="0"/>
                        <a:cs typeface="Times New Roman"/>
                      </a:endParaRPr>
                    </a:p>
                  </a:txBody>
                  <a:tcPr marL="0" marR="0" marT="0" marB="0">
                    <a:solidFill>
                      <a:srgbClr val="000000"/>
                    </a:solidFill>
                  </a:tcPr>
                </a:tc>
                <a:tc>
                  <a:txBody>
                    <a:bodyPr/>
                    <a:lstStyle/>
                    <a:p>
                      <a:pPr marR="187325" algn="r">
                        <a:lnSpc>
                          <a:spcPts val="1045"/>
                        </a:lnSpc>
                        <a:spcBef>
                          <a:spcPts val="50"/>
                        </a:spcBef>
                      </a:pPr>
                      <a:r>
                        <a:rPr sz="900" spc="-25">
                          <a:solidFill>
                            <a:srgbClr val="FFFFFF"/>
                          </a:solidFill>
                          <a:latin typeface="HelveticaNeue-ThinExt"/>
                          <a:cs typeface="HelveticaNeue-ThinExt"/>
                        </a:rPr>
                        <a:t>Q4</a:t>
                      </a:r>
                      <a:endParaRPr sz="900">
                        <a:latin typeface="HelveticaNeue-ThinExt"/>
                        <a:cs typeface="HelveticaNeue-ThinExt"/>
                      </a:endParaRPr>
                    </a:p>
                  </a:txBody>
                  <a:tcPr marL="0" marR="0" marT="6350" marB="0">
                    <a:solidFill>
                      <a:srgbClr val="000000"/>
                    </a:solidFill>
                  </a:tcPr>
                </a:tc>
                <a:tc>
                  <a:txBody>
                    <a:bodyPr/>
                    <a:lstStyle/>
                    <a:p>
                      <a:pPr>
                        <a:lnSpc>
                          <a:spcPct val="100000"/>
                        </a:lnSpc>
                      </a:pPr>
                      <a:endParaRPr sz="800" b="0" i="0">
                        <a:latin typeface="HelveticaNeueLT Std Thin Ext" panose="020B0404020202020204" pitchFamily="34" charset="0"/>
                        <a:cs typeface="Times New Roman"/>
                      </a:endParaRPr>
                    </a:p>
                  </a:txBody>
                  <a:tcPr marL="0" marR="0" marT="0" marB="0">
                    <a:solidFill>
                      <a:srgbClr val="000000"/>
                    </a:solidFill>
                  </a:tcPr>
                </a:tc>
                <a:extLst>
                  <a:ext uri="{0D108BD9-81ED-4DB2-BD59-A6C34878D82A}">
                    <a16:rowId xmlns:a16="http://schemas.microsoft.com/office/drawing/2014/main" val="10000"/>
                  </a:ext>
                </a:extLst>
              </a:tr>
              <a:tr h="267970">
                <a:tc>
                  <a:txBody>
                    <a:bodyPr/>
                    <a:lstStyle/>
                    <a:p>
                      <a:pPr algn="ctr">
                        <a:lnSpc>
                          <a:spcPct val="100000"/>
                        </a:lnSpc>
                        <a:spcBef>
                          <a:spcPts val="455"/>
                        </a:spcBef>
                      </a:pPr>
                      <a:r>
                        <a:rPr sz="1000" spc="-25">
                          <a:latin typeface="HelveticaNeue-ThinExt"/>
                          <a:cs typeface="HelveticaNeue-ThinExt"/>
                        </a:rPr>
                        <a:t>jan</a:t>
                      </a:r>
                      <a:endParaRPr sz="1000">
                        <a:latin typeface="HelveticaNeue-ThinExt"/>
                        <a:cs typeface="HelveticaNeue-ThinExt"/>
                      </a:endParaRPr>
                    </a:p>
                  </a:txBody>
                  <a:tcPr marL="0" marR="0" marT="57785" marB="0"/>
                </a:tc>
                <a:tc>
                  <a:txBody>
                    <a:bodyPr/>
                    <a:lstStyle/>
                    <a:p>
                      <a:pPr marL="17145" algn="ctr">
                        <a:lnSpc>
                          <a:spcPct val="100000"/>
                        </a:lnSpc>
                        <a:spcBef>
                          <a:spcPts val="455"/>
                        </a:spcBef>
                      </a:pPr>
                      <a:r>
                        <a:rPr sz="1000" spc="-25">
                          <a:latin typeface="HelveticaNeue-ThinExt"/>
                          <a:cs typeface="HelveticaNeue-ThinExt"/>
                        </a:rPr>
                        <a:t>feb</a:t>
                      </a:r>
                      <a:endParaRPr sz="1000">
                        <a:latin typeface="HelveticaNeue-ThinExt"/>
                        <a:cs typeface="HelveticaNeue-ThinExt"/>
                      </a:endParaRPr>
                    </a:p>
                  </a:txBody>
                  <a:tcPr marL="0" marR="0" marT="57785" marB="0"/>
                </a:tc>
                <a:tc>
                  <a:txBody>
                    <a:bodyPr/>
                    <a:lstStyle/>
                    <a:p>
                      <a:pPr marL="173355">
                        <a:lnSpc>
                          <a:spcPct val="100000"/>
                        </a:lnSpc>
                        <a:spcBef>
                          <a:spcPts val="455"/>
                        </a:spcBef>
                      </a:pPr>
                      <a:r>
                        <a:rPr sz="1000" spc="-25">
                          <a:latin typeface="HelveticaNeue-ThinExt"/>
                          <a:cs typeface="HelveticaNeue-ThinExt"/>
                        </a:rPr>
                        <a:t>mar</a:t>
                      </a:r>
                      <a:endParaRPr sz="1000">
                        <a:latin typeface="HelveticaNeue-ThinExt"/>
                        <a:cs typeface="HelveticaNeue-ThinExt"/>
                      </a:endParaRPr>
                    </a:p>
                  </a:txBody>
                  <a:tcPr marL="0" marR="0" marT="57785" marB="0"/>
                </a:tc>
                <a:tc>
                  <a:txBody>
                    <a:bodyPr/>
                    <a:lstStyle/>
                    <a:p>
                      <a:pPr>
                        <a:lnSpc>
                          <a:spcPct val="100000"/>
                        </a:lnSpc>
                      </a:pPr>
                      <a:endParaRPr sz="1200" b="0" i="0">
                        <a:latin typeface="HelveticaNeueLT Std Thin Ext" panose="020B0404020202020204" pitchFamily="34" charset="0"/>
                        <a:cs typeface="Times New Roman"/>
                      </a:endParaRPr>
                    </a:p>
                  </a:txBody>
                  <a:tcPr marL="0" marR="0" marT="0" marB="0"/>
                </a:tc>
                <a:tc>
                  <a:txBody>
                    <a:bodyPr/>
                    <a:lstStyle/>
                    <a:p>
                      <a:pPr marL="188595">
                        <a:lnSpc>
                          <a:spcPct val="100000"/>
                        </a:lnSpc>
                        <a:spcBef>
                          <a:spcPts val="455"/>
                        </a:spcBef>
                      </a:pPr>
                      <a:r>
                        <a:rPr sz="1000" spc="-25">
                          <a:latin typeface="HelveticaNeue-ThinExt"/>
                          <a:cs typeface="HelveticaNeue-ThinExt"/>
                        </a:rPr>
                        <a:t>apr</a:t>
                      </a:r>
                      <a:endParaRPr sz="1000">
                        <a:latin typeface="HelveticaNeue-ThinExt"/>
                        <a:cs typeface="HelveticaNeue-ThinExt"/>
                      </a:endParaRPr>
                    </a:p>
                  </a:txBody>
                  <a:tcPr marL="0" marR="0" marT="57785" marB="0"/>
                </a:tc>
                <a:tc>
                  <a:txBody>
                    <a:bodyPr/>
                    <a:lstStyle/>
                    <a:p>
                      <a:pPr algn="ctr">
                        <a:lnSpc>
                          <a:spcPct val="100000"/>
                        </a:lnSpc>
                        <a:spcBef>
                          <a:spcPts val="395"/>
                        </a:spcBef>
                      </a:pPr>
                      <a:r>
                        <a:rPr sz="1000" spc="-25">
                          <a:latin typeface="HelveticaNeue-ThinExt"/>
                          <a:cs typeface="HelveticaNeue-ThinExt"/>
                        </a:rPr>
                        <a:t>may</a:t>
                      </a:r>
                      <a:endParaRPr sz="1000">
                        <a:latin typeface="HelveticaNeue-ThinExt"/>
                        <a:cs typeface="HelveticaNeue-ThinExt"/>
                      </a:endParaRPr>
                    </a:p>
                  </a:txBody>
                  <a:tcPr marL="0" marR="0" marT="50165" marB="0"/>
                </a:tc>
                <a:tc>
                  <a:txBody>
                    <a:bodyPr/>
                    <a:lstStyle/>
                    <a:p>
                      <a:pPr marL="172720">
                        <a:lnSpc>
                          <a:spcPct val="100000"/>
                        </a:lnSpc>
                        <a:spcBef>
                          <a:spcPts val="400"/>
                        </a:spcBef>
                      </a:pPr>
                      <a:r>
                        <a:rPr sz="1000" spc="-25">
                          <a:latin typeface="HelveticaNeue-ThinExt"/>
                          <a:cs typeface="HelveticaNeue-ThinExt"/>
                        </a:rPr>
                        <a:t>jun</a:t>
                      </a:r>
                      <a:endParaRPr sz="1000">
                        <a:latin typeface="HelveticaNeue-ThinExt"/>
                        <a:cs typeface="HelveticaNeue-ThinExt"/>
                      </a:endParaRPr>
                    </a:p>
                  </a:txBody>
                  <a:tcPr marL="0" marR="0" marT="50800" marB="0"/>
                </a:tc>
                <a:tc>
                  <a:txBody>
                    <a:bodyPr/>
                    <a:lstStyle/>
                    <a:p>
                      <a:pPr>
                        <a:lnSpc>
                          <a:spcPct val="100000"/>
                        </a:lnSpc>
                      </a:pPr>
                      <a:endParaRPr sz="1200" b="0" i="0">
                        <a:latin typeface="HelveticaNeueLT Std Thin Ext" panose="020B0404020202020204" pitchFamily="34" charset="0"/>
                        <a:cs typeface="Times New Roman"/>
                      </a:endParaRPr>
                    </a:p>
                  </a:txBody>
                  <a:tcPr marL="0" marR="0" marT="0" marB="0"/>
                </a:tc>
                <a:tc>
                  <a:txBody>
                    <a:bodyPr/>
                    <a:lstStyle/>
                    <a:p>
                      <a:pPr marL="6985" algn="ctr">
                        <a:lnSpc>
                          <a:spcPct val="100000"/>
                        </a:lnSpc>
                        <a:spcBef>
                          <a:spcPts val="395"/>
                        </a:spcBef>
                      </a:pPr>
                      <a:r>
                        <a:rPr sz="1000" spc="-25">
                          <a:latin typeface="HelveticaNeue-ThinExt"/>
                          <a:cs typeface="HelveticaNeue-ThinExt"/>
                        </a:rPr>
                        <a:t>jul</a:t>
                      </a:r>
                      <a:endParaRPr sz="1000">
                        <a:latin typeface="HelveticaNeue-ThinExt"/>
                        <a:cs typeface="HelveticaNeue-ThinExt"/>
                      </a:endParaRPr>
                    </a:p>
                  </a:txBody>
                  <a:tcPr marL="0" marR="0" marT="50165" marB="0"/>
                </a:tc>
                <a:tc>
                  <a:txBody>
                    <a:bodyPr/>
                    <a:lstStyle/>
                    <a:p>
                      <a:pPr marR="149860" algn="r">
                        <a:lnSpc>
                          <a:spcPct val="100000"/>
                        </a:lnSpc>
                        <a:spcBef>
                          <a:spcPts val="345"/>
                        </a:spcBef>
                      </a:pPr>
                      <a:r>
                        <a:rPr sz="1000" spc="-25">
                          <a:latin typeface="HelveticaNeue-ThinExt"/>
                          <a:cs typeface="HelveticaNeue-ThinExt"/>
                        </a:rPr>
                        <a:t>aug</a:t>
                      </a:r>
                      <a:endParaRPr sz="1000">
                        <a:latin typeface="HelveticaNeue-ThinExt"/>
                        <a:cs typeface="HelveticaNeue-ThinExt"/>
                      </a:endParaRPr>
                    </a:p>
                  </a:txBody>
                  <a:tcPr marL="0" marR="0" marT="43815" marB="0"/>
                </a:tc>
                <a:tc>
                  <a:txBody>
                    <a:bodyPr/>
                    <a:lstStyle/>
                    <a:p>
                      <a:pPr marL="157480">
                        <a:lnSpc>
                          <a:spcPct val="100000"/>
                        </a:lnSpc>
                        <a:spcBef>
                          <a:spcPts val="395"/>
                        </a:spcBef>
                      </a:pPr>
                      <a:r>
                        <a:rPr sz="1000" spc="-20">
                          <a:latin typeface="HelveticaNeue-ThinExt"/>
                          <a:cs typeface="HelveticaNeue-ThinExt"/>
                        </a:rPr>
                        <a:t>sept</a:t>
                      </a:r>
                      <a:endParaRPr sz="1000">
                        <a:latin typeface="HelveticaNeue-ThinExt"/>
                        <a:cs typeface="HelveticaNeue-ThinExt"/>
                      </a:endParaRPr>
                    </a:p>
                  </a:txBody>
                  <a:tcPr marL="0" marR="0" marT="50165" marB="0"/>
                </a:tc>
                <a:tc>
                  <a:txBody>
                    <a:bodyPr/>
                    <a:lstStyle/>
                    <a:p>
                      <a:pPr>
                        <a:lnSpc>
                          <a:spcPct val="100000"/>
                        </a:lnSpc>
                      </a:pPr>
                      <a:endParaRPr sz="1200" b="0" i="0">
                        <a:latin typeface="HelveticaNeueLT Std Thin Ext" panose="020B0404020202020204" pitchFamily="34" charset="0"/>
                        <a:cs typeface="Times New Roman"/>
                      </a:endParaRPr>
                    </a:p>
                  </a:txBody>
                  <a:tcPr marL="0" marR="0" marT="0" marB="0"/>
                </a:tc>
                <a:tc>
                  <a:txBody>
                    <a:bodyPr/>
                    <a:lstStyle/>
                    <a:p>
                      <a:pPr marL="156845">
                        <a:lnSpc>
                          <a:spcPct val="100000"/>
                        </a:lnSpc>
                        <a:spcBef>
                          <a:spcPts val="455"/>
                        </a:spcBef>
                      </a:pPr>
                      <a:r>
                        <a:rPr sz="1000" spc="-25">
                          <a:latin typeface="HelveticaNeue-ThinExt"/>
                          <a:cs typeface="HelveticaNeue-ThinExt"/>
                        </a:rPr>
                        <a:t>oct</a:t>
                      </a:r>
                      <a:endParaRPr sz="1000">
                        <a:latin typeface="HelveticaNeue-ThinExt"/>
                        <a:cs typeface="HelveticaNeue-ThinExt"/>
                      </a:endParaRPr>
                    </a:p>
                  </a:txBody>
                  <a:tcPr marL="0" marR="0" marT="57785" marB="0"/>
                </a:tc>
                <a:tc>
                  <a:txBody>
                    <a:bodyPr/>
                    <a:lstStyle/>
                    <a:p>
                      <a:pPr marR="160020" algn="r">
                        <a:lnSpc>
                          <a:spcPct val="100000"/>
                        </a:lnSpc>
                        <a:spcBef>
                          <a:spcPts val="395"/>
                        </a:spcBef>
                      </a:pPr>
                      <a:r>
                        <a:rPr sz="1000" spc="-25">
                          <a:latin typeface="HelveticaNeue-ThinExt"/>
                          <a:cs typeface="HelveticaNeue-ThinExt"/>
                        </a:rPr>
                        <a:t>nov</a:t>
                      </a:r>
                      <a:endParaRPr sz="1000">
                        <a:latin typeface="HelveticaNeue-ThinExt"/>
                        <a:cs typeface="HelveticaNeue-ThinExt"/>
                      </a:endParaRPr>
                    </a:p>
                  </a:txBody>
                  <a:tcPr marL="0" marR="0" marT="50165" marB="0"/>
                </a:tc>
                <a:tc>
                  <a:txBody>
                    <a:bodyPr/>
                    <a:lstStyle/>
                    <a:p>
                      <a:pPr marL="166370">
                        <a:lnSpc>
                          <a:spcPct val="100000"/>
                        </a:lnSpc>
                        <a:spcBef>
                          <a:spcPts val="455"/>
                        </a:spcBef>
                      </a:pPr>
                      <a:r>
                        <a:rPr sz="1000" spc="-25">
                          <a:latin typeface="HelveticaNeue-ThinExt"/>
                          <a:cs typeface="HelveticaNeue-ThinExt"/>
                        </a:rPr>
                        <a:t>dec</a:t>
                      </a:r>
                      <a:endParaRPr sz="1000">
                        <a:latin typeface="HelveticaNeue-ThinExt"/>
                        <a:cs typeface="HelveticaNeue-ThinExt"/>
                      </a:endParaRPr>
                    </a:p>
                  </a:txBody>
                  <a:tcPr marL="0" marR="0" marT="57785" marB="0"/>
                </a:tc>
                <a:extLst>
                  <a:ext uri="{0D108BD9-81ED-4DB2-BD59-A6C34878D82A}">
                    <a16:rowId xmlns:a16="http://schemas.microsoft.com/office/drawing/2014/main" val="10001"/>
                  </a:ext>
                </a:extLst>
              </a:tr>
            </a:tbl>
          </a:graphicData>
        </a:graphic>
      </p:graphicFrame>
      <p:sp>
        <p:nvSpPr>
          <p:cNvPr id="11" name="object 11"/>
          <p:cNvSpPr/>
          <p:nvPr/>
        </p:nvSpPr>
        <p:spPr>
          <a:xfrm>
            <a:off x="2854834" y="1486147"/>
            <a:ext cx="7356475" cy="0"/>
          </a:xfrm>
          <a:custGeom>
            <a:avLst/>
            <a:gdLst/>
            <a:ahLst/>
            <a:cxnLst/>
            <a:rect l="l" t="t" r="r" b="b"/>
            <a:pathLst>
              <a:path w="7356475">
                <a:moveTo>
                  <a:pt x="7355967" y="0"/>
                </a:moveTo>
                <a:lnTo>
                  <a:pt x="0" y="0"/>
                </a:lnTo>
              </a:path>
            </a:pathLst>
          </a:custGeom>
          <a:ln w="6261">
            <a:solidFill>
              <a:srgbClr val="000000"/>
            </a:solidFill>
          </a:ln>
        </p:spPr>
        <p:txBody>
          <a:bodyPr wrap="square" lIns="0" tIns="0" rIns="0" bIns="0" rtlCol="0"/>
          <a:lstStyle/>
          <a:p>
            <a:endParaRPr/>
          </a:p>
        </p:txBody>
      </p:sp>
      <p:grpSp>
        <p:nvGrpSpPr>
          <p:cNvPr id="24" name="Group 23">
            <a:extLst>
              <a:ext uri="{FF2B5EF4-FFF2-40B4-BE49-F238E27FC236}">
                <a16:creationId xmlns:a16="http://schemas.microsoft.com/office/drawing/2014/main" id="{A35EAFB8-38E2-5AA8-CEE4-ED44BD4D5850}"/>
              </a:ext>
            </a:extLst>
          </p:cNvPr>
          <p:cNvGrpSpPr/>
          <p:nvPr/>
        </p:nvGrpSpPr>
        <p:grpSpPr>
          <a:xfrm>
            <a:off x="3926717" y="1506179"/>
            <a:ext cx="3940076" cy="1516503"/>
            <a:chOff x="2402716" y="1506179"/>
            <a:chExt cx="3940076" cy="1516503"/>
          </a:xfrm>
        </p:grpSpPr>
        <p:pic>
          <p:nvPicPr>
            <p:cNvPr id="12" name="Image 2" descr="Une image contenant texte, léger&#10;&#10;Description générée automatiquement">
              <a:extLst>
                <a:ext uri="{FF2B5EF4-FFF2-40B4-BE49-F238E27FC236}">
                  <a16:creationId xmlns:a16="http://schemas.microsoft.com/office/drawing/2014/main" id="{F4F93C50-A807-D27B-1EE7-30DD85220A0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172" t="12355" r="11213" b="12599"/>
            <a:stretch/>
          </p:blipFill>
          <p:spPr>
            <a:xfrm>
              <a:off x="2402716" y="1506179"/>
              <a:ext cx="667788" cy="680773"/>
            </a:xfrm>
            <a:prstGeom prst="rect">
              <a:avLst/>
            </a:prstGeom>
          </p:spPr>
        </p:pic>
        <p:pic>
          <p:nvPicPr>
            <p:cNvPr id="13" name="Picture 12">
              <a:extLst>
                <a:ext uri="{FF2B5EF4-FFF2-40B4-BE49-F238E27FC236}">
                  <a16:creationId xmlns:a16="http://schemas.microsoft.com/office/drawing/2014/main" id="{311C1D89-EA8E-4642-33F8-CB28EAD3AB4B}"/>
                </a:ext>
              </a:extLst>
            </p:cNvPr>
            <p:cNvPicPr>
              <a:picLocks noChangeAspect="1"/>
            </p:cNvPicPr>
            <p:nvPr/>
          </p:nvPicPr>
          <p:blipFill>
            <a:blip r:embed="rId3"/>
            <a:stretch>
              <a:fillRect/>
            </a:stretch>
          </p:blipFill>
          <p:spPr>
            <a:xfrm>
              <a:off x="3705529" y="1506179"/>
              <a:ext cx="830411" cy="680773"/>
            </a:xfrm>
            <a:prstGeom prst="rect">
              <a:avLst/>
            </a:prstGeom>
          </p:spPr>
        </p:pic>
        <p:grpSp>
          <p:nvGrpSpPr>
            <p:cNvPr id="19" name="Group 18">
              <a:extLst>
                <a:ext uri="{FF2B5EF4-FFF2-40B4-BE49-F238E27FC236}">
                  <a16:creationId xmlns:a16="http://schemas.microsoft.com/office/drawing/2014/main" id="{F1727F4E-2001-0CA2-8A13-25B3F99FD37A}"/>
                </a:ext>
              </a:extLst>
            </p:cNvPr>
            <p:cNvGrpSpPr/>
            <p:nvPr/>
          </p:nvGrpSpPr>
          <p:grpSpPr>
            <a:xfrm>
              <a:off x="4724400" y="2119746"/>
              <a:ext cx="1109793" cy="902936"/>
              <a:chOff x="3220700" y="3171952"/>
              <a:chExt cx="3230920" cy="3539343"/>
            </a:xfrm>
          </p:grpSpPr>
          <p:pic>
            <p:nvPicPr>
              <p:cNvPr id="20" name="Picture 19" descr="A bottle of shampoo&#10;&#10;Description automatically generated with low confidence">
                <a:extLst>
                  <a:ext uri="{FF2B5EF4-FFF2-40B4-BE49-F238E27FC236}">
                    <a16:creationId xmlns:a16="http://schemas.microsoft.com/office/drawing/2014/main" id="{2B94776D-B98E-C2B9-78DB-A3CF496F08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20700" y="3366345"/>
                <a:ext cx="1430968" cy="3047184"/>
              </a:xfrm>
              <a:prstGeom prst="rect">
                <a:avLst/>
              </a:prstGeom>
            </p:spPr>
          </p:pic>
          <p:pic>
            <p:nvPicPr>
              <p:cNvPr id="21" name="Picture 20" descr="A white bottle with black lid&#10;&#10;Description automatically generated with low confidence">
                <a:extLst>
                  <a:ext uri="{FF2B5EF4-FFF2-40B4-BE49-F238E27FC236}">
                    <a16:creationId xmlns:a16="http://schemas.microsoft.com/office/drawing/2014/main" id="{B151571A-636D-484E-898E-A31484AD9A4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6827" y="3171952"/>
                <a:ext cx="1660440" cy="3262084"/>
              </a:xfrm>
              <a:prstGeom prst="rect">
                <a:avLst/>
              </a:prstGeom>
            </p:spPr>
          </p:pic>
          <p:pic>
            <p:nvPicPr>
              <p:cNvPr id="22" name="Picture 21" descr="A picture containing text, toiletry, lotion&#10;&#10;Description automatically generated">
                <a:extLst>
                  <a:ext uri="{FF2B5EF4-FFF2-40B4-BE49-F238E27FC236}">
                    <a16:creationId xmlns:a16="http://schemas.microsoft.com/office/drawing/2014/main" id="{65B5298E-98AB-47C1-DAD9-5CDD897AE24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8026" y="4692399"/>
                <a:ext cx="2573594" cy="2018896"/>
              </a:xfrm>
              <a:prstGeom prst="rect">
                <a:avLst/>
              </a:prstGeom>
            </p:spPr>
          </p:pic>
        </p:grpSp>
        <p:pic>
          <p:nvPicPr>
            <p:cNvPr id="23" name="Picture 22">
              <a:extLst>
                <a:ext uri="{FF2B5EF4-FFF2-40B4-BE49-F238E27FC236}">
                  <a16:creationId xmlns:a16="http://schemas.microsoft.com/office/drawing/2014/main" id="{2484A1BE-525C-1954-4A64-E47B7E94574F}"/>
                </a:ext>
              </a:extLst>
            </p:cNvPr>
            <p:cNvPicPr>
              <a:picLocks noChangeAspect="1"/>
            </p:cNvPicPr>
            <p:nvPr/>
          </p:nvPicPr>
          <p:blipFill rotWithShape="1">
            <a:blip r:embed="rId7"/>
            <a:srcRect l="7901" t="23049" r="6754"/>
            <a:stretch/>
          </p:blipFill>
          <p:spPr>
            <a:xfrm>
              <a:off x="5714999" y="2209799"/>
              <a:ext cx="627793" cy="685169"/>
            </a:xfrm>
            <a:prstGeom prst="rect">
              <a:avLst/>
            </a:prstGeom>
          </p:spPr>
        </p:pic>
      </p:grpSp>
      <p:pic>
        <p:nvPicPr>
          <p:cNvPr id="2" name="Picture 1">
            <a:extLst>
              <a:ext uri="{FF2B5EF4-FFF2-40B4-BE49-F238E27FC236}">
                <a16:creationId xmlns:a16="http://schemas.microsoft.com/office/drawing/2014/main" id="{78843C3E-0E1A-867A-58CE-8091EE34F197}"/>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rot="16200000">
            <a:off x="2814245" y="2294966"/>
            <a:ext cx="671067" cy="514832"/>
          </a:xfrm>
          <a:prstGeom prst="rect">
            <a:avLst/>
          </a:prstGeom>
        </p:spPr>
      </p:pic>
      <p:grpSp>
        <p:nvGrpSpPr>
          <p:cNvPr id="3" name="Group 2">
            <a:extLst>
              <a:ext uri="{FF2B5EF4-FFF2-40B4-BE49-F238E27FC236}">
                <a16:creationId xmlns:a16="http://schemas.microsoft.com/office/drawing/2014/main" id="{F0E5C1F9-B16F-9C5E-AB3A-5B5522AD47E6}"/>
              </a:ext>
            </a:extLst>
          </p:cNvPr>
          <p:cNvGrpSpPr/>
          <p:nvPr/>
        </p:nvGrpSpPr>
        <p:grpSpPr>
          <a:xfrm>
            <a:off x="7735433" y="1485735"/>
            <a:ext cx="790271" cy="793293"/>
            <a:chOff x="6613444" y="2019883"/>
            <a:chExt cx="1431689" cy="1684264"/>
          </a:xfrm>
        </p:grpSpPr>
        <p:pic>
          <p:nvPicPr>
            <p:cNvPr id="4" name="Image 10">
              <a:extLst>
                <a:ext uri="{FF2B5EF4-FFF2-40B4-BE49-F238E27FC236}">
                  <a16:creationId xmlns:a16="http://schemas.microsoft.com/office/drawing/2014/main" id="{A7323D67-F1DA-01BC-F379-1352FC686798}"/>
                </a:ext>
              </a:extLst>
            </p:cNvPr>
            <p:cNvPicPr>
              <a:picLocks noChangeAspect="1"/>
            </p:cNvPicPr>
            <p:nvPr/>
          </p:nvPicPr>
          <p:blipFill rotWithShape="1">
            <a:blip r:embed="rId9"/>
            <a:srcRect r="12451" b="9225"/>
            <a:stretch/>
          </p:blipFill>
          <p:spPr>
            <a:xfrm rot="5400000">
              <a:off x="6297428" y="2335899"/>
              <a:ext cx="1516496" cy="884463"/>
            </a:xfrm>
            <a:prstGeom prst="rect">
              <a:avLst/>
            </a:prstGeom>
          </p:spPr>
        </p:pic>
        <p:grpSp>
          <p:nvGrpSpPr>
            <p:cNvPr id="5" name="Group 4">
              <a:extLst>
                <a:ext uri="{FF2B5EF4-FFF2-40B4-BE49-F238E27FC236}">
                  <a16:creationId xmlns:a16="http://schemas.microsoft.com/office/drawing/2014/main" id="{A865DE2E-188F-A571-4133-181E3A64679F}"/>
                </a:ext>
              </a:extLst>
            </p:cNvPr>
            <p:cNvGrpSpPr/>
            <p:nvPr/>
          </p:nvGrpSpPr>
          <p:grpSpPr>
            <a:xfrm>
              <a:off x="6950683" y="2710570"/>
              <a:ext cx="1094450" cy="993577"/>
              <a:chOff x="3220700" y="3171952"/>
              <a:chExt cx="3230920" cy="3539343"/>
            </a:xfrm>
          </p:grpSpPr>
          <p:pic>
            <p:nvPicPr>
              <p:cNvPr id="6" name="Picture 5" descr="A bottle of shampoo&#10;&#10;Description automatically generated with low confidence">
                <a:extLst>
                  <a:ext uri="{FF2B5EF4-FFF2-40B4-BE49-F238E27FC236}">
                    <a16:creationId xmlns:a16="http://schemas.microsoft.com/office/drawing/2014/main" id="{5969FF27-697B-9407-068D-6651BE9482B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20700" y="3366345"/>
                <a:ext cx="1430968" cy="3047184"/>
              </a:xfrm>
              <a:prstGeom prst="rect">
                <a:avLst/>
              </a:prstGeom>
            </p:spPr>
          </p:pic>
          <p:pic>
            <p:nvPicPr>
              <p:cNvPr id="7" name="Picture 6" descr="A white bottle with black lid&#10;&#10;Description automatically generated with low confidence">
                <a:extLst>
                  <a:ext uri="{FF2B5EF4-FFF2-40B4-BE49-F238E27FC236}">
                    <a16:creationId xmlns:a16="http://schemas.microsoft.com/office/drawing/2014/main" id="{4A8A3B9A-639E-3574-8287-B7EEF17413B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626827" y="3171952"/>
                <a:ext cx="1660440" cy="3262084"/>
              </a:xfrm>
              <a:prstGeom prst="rect">
                <a:avLst/>
              </a:prstGeom>
            </p:spPr>
          </p:pic>
          <p:pic>
            <p:nvPicPr>
              <p:cNvPr id="25" name="Picture 24" descr="A picture containing text, toiletry, lotion&#10;&#10;Description automatically generated">
                <a:extLst>
                  <a:ext uri="{FF2B5EF4-FFF2-40B4-BE49-F238E27FC236}">
                    <a16:creationId xmlns:a16="http://schemas.microsoft.com/office/drawing/2014/main" id="{084D74AF-3472-15DB-83BD-8425409C705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78026" y="4692399"/>
                <a:ext cx="2573594" cy="2018896"/>
              </a:xfrm>
              <a:prstGeom prst="rect">
                <a:avLst/>
              </a:prstGeom>
            </p:spPr>
          </p:pic>
        </p:grpSp>
      </p:grpSp>
    </p:spTree>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4_SUAoH Intr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EMPLATE CREA HANDOUT">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a512fda-71f3-4a30-96a4-2ce454023e4a">
      <UserInfo>
        <DisplayName>DOCKSWELL Tiana-Maria</DisplayName>
        <AccountId>30</AccountId>
        <AccountType/>
      </UserInfo>
      <UserInfo>
        <DisplayName>SELLERS Sarah</DisplayName>
        <AccountId>68</AccountId>
        <AccountType/>
      </UserInfo>
      <UserInfo>
        <DisplayName>BARR BATTLE Sarah</DisplayName>
        <AccountId>32</AccountId>
        <AccountType/>
      </UserInfo>
      <UserInfo>
        <DisplayName>NDIFE Ugo</DisplayName>
        <AccountId>63</AccountId>
        <AccountType/>
      </UserInfo>
      <UserInfo>
        <DisplayName>GEALER Rachel</DisplayName>
        <AccountId>20</AccountId>
        <AccountType/>
      </UserInfo>
      <UserInfo>
        <DisplayName>KOULBITSKAYA Julia</DisplayName>
        <AccountId>17</AccountId>
        <AccountType/>
      </UserInfo>
      <UserInfo>
        <DisplayName>AKTAS Erdal</DisplayName>
        <AccountId>58</AccountId>
        <AccountType/>
      </UserInfo>
      <UserInfo>
        <DisplayName>ROTHSTEIN Nadia</DisplayName>
        <AccountId>70</AccountId>
        <AccountType/>
      </UserInfo>
      <UserInfo>
        <DisplayName>SEMPLE Jack</DisplayName>
        <AccountId>12</AccountId>
        <AccountType/>
      </UserInfo>
      <UserInfo>
        <DisplayName>ROGNEHAUGH Alexis</DisplayName>
        <AccountId>10</AccountId>
        <AccountType/>
      </UserInfo>
      <UserInfo>
        <DisplayName>MCCLELLAN Madeline</DisplayName>
        <AccountId>19</AccountId>
        <AccountType/>
      </UserInfo>
      <UserInfo>
        <DisplayName>ROBET Marcela</DisplayName>
        <AccountId>67</AccountId>
        <AccountType/>
      </UserInfo>
      <UserInfo>
        <DisplayName>OVERDYK Alex</DisplayName>
        <AccountId>66</AccountId>
        <AccountType/>
      </UserInfo>
      <UserInfo>
        <DisplayName>RALLO Victoria</DisplayName>
        <AccountId>69</AccountId>
        <AccountType/>
      </UserInfo>
      <UserInfo>
        <DisplayName>CHAZAREIX Michael</DisplayName>
        <AccountId>54</AccountId>
        <AccountType/>
      </UserInfo>
      <UserInfo>
        <DisplayName>REINGOLD Jacqueline</DisplayName>
        <AccountId>53</AccountId>
        <AccountType/>
      </UserInfo>
      <UserInfo>
        <DisplayName>BADALAMENTI Kelsey</DisplayName>
        <AccountId>71</AccountId>
        <AccountType/>
      </UserInfo>
      <UserInfo>
        <DisplayName>BAER Brittany</DisplayName>
        <AccountId>72</AccountId>
        <AccountType/>
      </UserInfo>
      <UserInfo>
        <DisplayName>BIELER Zoe</DisplayName>
        <AccountId>73</AccountId>
        <AccountType/>
      </UserInfo>
      <UserInfo>
        <DisplayName>BINKS Taylor D</DisplayName>
        <AccountId>74</AccountId>
        <AccountType/>
      </UserInfo>
      <UserInfo>
        <DisplayName>BOSLEY Terri</DisplayName>
        <AccountId>75</AccountId>
        <AccountType/>
      </UserInfo>
      <UserInfo>
        <DisplayName>CAPRIO Nicole</DisplayName>
        <AccountId>76</AccountId>
        <AccountType/>
      </UserInfo>
      <UserInfo>
        <DisplayName>CARTER Barbara</DisplayName>
        <AccountId>77</AccountId>
        <AccountType/>
      </UserInfo>
      <UserInfo>
        <DisplayName>CARUSO Dana</DisplayName>
        <AccountId>78</AccountId>
        <AccountType/>
      </UserInfo>
      <UserInfo>
        <DisplayName>CHEW Emily</DisplayName>
        <AccountId>79</AccountId>
        <AccountType/>
      </UserInfo>
      <UserInfo>
        <DisplayName>CIRONE Meleah</DisplayName>
        <AccountId>80</AccountId>
        <AccountType/>
      </UserInfo>
      <UserInfo>
        <DisplayName>CLARK Cathy (Kerastase)</DisplayName>
        <AccountId>81</AccountId>
        <AccountType/>
      </UserInfo>
      <UserInfo>
        <DisplayName>COLE Christeenia</DisplayName>
        <AccountId>82</AccountId>
        <AccountType/>
      </UserInfo>
      <UserInfo>
        <DisplayName>CUSTANCE Ashley</DisplayName>
        <AccountId>83</AccountId>
        <AccountType/>
      </UserInfo>
      <UserInfo>
        <DisplayName>DOWNER Summer</DisplayName>
        <AccountId>84</AccountId>
        <AccountType/>
      </UserInfo>
      <UserInfo>
        <DisplayName>EASTMAN Rhonda</DisplayName>
        <AccountId>85</AccountId>
        <AccountType/>
      </UserInfo>
      <UserInfo>
        <DisplayName>ERML Jeffrey</DisplayName>
        <AccountId>86</AccountId>
        <AccountType/>
      </UserInfo>
      <UserInfo>
        <DisplayName>FANSHAWE Shannon</DisplayName>
        <AccountId>34</AccountId>
        <AccountType/>
      </UserInfo>
      <UserInfo>
        <DisplayName>FAUCHEUX Louis</DisplayName>
        <AccountId>87</AccountId>
        <AccountType/>
      </UserInfo>
      <UserInfo>
        <DisplayName>FERRARA Michelle</DisplayName>
        <AccountId>88</AccountId>
        <AccountType/>
      </UserInfo>
      <UserInfo>
        <DisplayName>FIGLIA Brittany</DisplayName>
        <AccountId>89</AccountId>
        <AccountType/>
      </UserInfo>
      <UserInfo>
        <DisplayName>FLAUM Tracie</DisplayName>
        <AccountId>90</AccountId>
        <AccountType/>
      </UserInfo>
      <UserInfo>
        <DisplayName>FORTNEY Shannon</DisplayName>
        <AccountId>91</AccountId>
        <AccountType/>
      </UserInfo>
      <UserInfo>
        <DisplayName>GARZA Mayra</DisplayName>
        <AccountId>92</AccountId>
        <AccountType/>
      </UserInfo>
      <UserInfo>
        <DisplayName>GAUER Robyn</DisplayName>
        <AccountId>93</AccountId>
        <AccountType/>
      </UserInfo>
      <UserInfo>
        <DisplayName>GROSS Julie</DisplayName>
        <AccountId>94</AccountId>
        <AccountType/>
      </UserInfo>
      <UserInfo>
        <DisplayName>GUIDICE Heather</DisplayName>
        <AccountId>95</AccountId>
        <AccountType/>
      </UserInfo>
      <UserInfo>
        <DisplayName>HAUSSEGUY Kelly</DisplayName>
        <AccountId>15</AccountId>
        <AccountType/>
      </UserInfo>
      <UserInfo>
        <DisplayName>JACOBS Scott</DisplayName>
        <AccountId>96</AccountId>
        <AccountType/>
      </UserInfo>
      <UserInfo>
        <DisplayName>JOHNSON Elizabeth</DisplayName>
        <AccountId>97</AccountId>
        <AccountType/>
      </UserInfo>
      <UserInfo>
        <DisplayName>KNAGA Amber</DisplayName>
        <AccountId>98</AccountId>
        <AccountType/>
      </UserInfo>
      <UserInfo>
        <DisplayName>KRAFT John</DisplayName>
        <AccountId>99</AccountId>
        <AccountType/>
      </UserInfo>
      <UserInfo>
        <DisplayName>LENGEN Kathy</DisplayName>
        <AccountId>100</AccountId>
        <AccountType/>
      </UserInfo>
      <UserInfo>
        <DisplayName>LINDSEY Shermagne</DisplayName>
        <AccountId>101</AccountId>
        <AccountType/>
      </UserInfo>
      <UserInfo>
        <DisplayName>MANGANILLO Jennifer</DisplayName>
        <AccountId>102</AccountId>
        <AccountType/>
      </UserInfo>
      <UserInfo>
        <DisplayName>MATTHEWS Lauren</DisplayName>
        <AccountId>103</AccountId>
        <AccountType/>
      </UserInfo>
      <UserInfo>
        <DisplayName>MITCHELL Elizabeth</DisplayName>
        <AccountId>104</AccountId>
        <AccountType/>
      </UserInfo>
      <UserInfo>
        <DisplayName>MITCHELL Jewel</DisplayName>
        <AccountId>105</AccountId>
        <AccountType/>
      </UserInfo>
      <UserInfo>
        <DisplayName>MOAT Kandi - IBEAUTHENTIC</DisplayName>
        <AccountId>106</AccountId>
        <AccountType/>
      </UserInfo>
      <UserInfo>
        <DisplayName>MORIARTY Dale</DisplayName>
        <AccountId>52</AccountId>
        <AccountType/>
      </UserInfo>
      <UserInfo>
        <DisplayName>MUNDY Erin</DisplayName>
        <AccountId>51</AccountId>
        <AccountType/>
      </UserInfo>
      <UserInfo>
        <DisplayName>Nelson Kimberley</DisplayName>
        <AccountId>107</AccountId>
        <AccountType/>
      </UserInfo>
      <UserInfo>
        <DisplayName>ORR Gretchen</DisplayName>
        <AccountId>108</AccountId>
        <AccountType/>
      </UserInfo>
      <UserInfo>
        <DisplayName>ORSANO Gina Marie</DisplayName>
        <AccountId>109</AccountId>
        <AccountType/>
      </UserInfo>
      <UserInfo>
        <DisplayName>OUELLET Catherine</DisplayName>
        <AccountId>110</AccountId>
        <AccountType/>
      </UserInfo>
      <UserInfo>
        <DisplayName>PIROVOLOS Nicole</DisplayName>
        <AccountId>111</AccountId>
        <AccountType/>
      </UserInfo>
      <UserInfo>
        <DisplayName>POLIDORI Jolina</DisplayName>
        <AccountId>112</AccountId>
        <AccountType/>
      </UserInfo>
      <UserInfo>
        <DisplayName>REEDY Kristen</DisplayName>
        <AccountId>113</AccountId>
        <AccountType/>
      </UserInfo>
      <UserInfo>
        <DisplayName>RIAHI Sarvenaz</DisplayName>
        <AccountId>114</AccountId>
        <AccountType/>
      </UserInfo>
      <UserInfo>
        <DisplayName>ROBERTS Christopher</DisplayName>
        <AccountId>115</AccountId>
        <AccountType/>
      </UserInfo>
      <UserInfo>
        <DisplayName>ROEMER Meaghan</DisplayName>
        <AccountId>116</AccountId>
        <AccountType/>
      </UserInfo>
      <UserInfo>
        <DisplayName>SAGARINO Lynn</DisplayName>
        <AccountId>117</AccountId>
        <AccountType/>
      </UserInfo>
      <UserInfo>
        <DisplayName>SMITH Jenny</DisplayName>
        <AccountId>118</AccountId>
        <AccountType/>
      </UserInfo>
      <UserInfo>
        <DisplayName>SPRUNK Joanie</DisplayName>
        <AccountId>119</AccountId>
        <AccountType/>
      </UserInfo>
      <UserInfo>
        <DisplayName>STURCHIO Christina</DisplayName>
        <AccountId>14</AccountId>
        <AccountType/>
      </UserInfo>
      <UserInfo>
        <DisplayName>THORPE Carmen</DisplayName>
        <AccountId>120</AccountId>
        <AccountType/>
      </UserInfo>
      <UserInfo>
        <DisplayName>WATSON Courtney</DisplayName>
        <AccountId>121</AccountId>
        <AccountType/>
      </UserInfo>
      <UserInfo>
        <DisplayName>MCRAE Abby</DisplayName>
        <AccountId>24</AccountId>
        <AccountType/>
      </UserInfo>
      <UserInfo>
        <DisplayName>WILSON Shari</DisplayName>
        <AccountId>122</AccountId>
        <AccountType/>
      </UserInfo>
      <UserInfo>
        <DisplayName>DUEZ Guillaume</DisplayName>
        <AccountId>37</AccountId>
        <AccountType/>
      </UserInfo>
      <UserInfo>
        <DisplayName>VALDEZ Travis</DisplayName>
        <AccountId>13</AccountId>
        <AccountType/>
      </UserInfo>
      <UserInfo>
        <DisplayName>TRICOCI Steffan</DisplayName>
        <AccountId>136</AccountId>
        <AccountType/>
      </UserInfo>
      <UserInfo>
        <DisplayName>KASHUR Alison</DisplayName>
        <AccountId>144</AccountId>
        <AccountType/>
      </UserInfo>
    </SharedWithUsers>
    <TaxCatchAll xmlns="6a512fda-71f3-4a30-96a4-2ce454023e4a" xsi:nil="true"/>
    <lcf76f155ced4ddcb4097134ff3c332f xmlns="c1d0100c-d808-4609-9222-1229b6198e6c">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4245862E7EE14D9F013DC660B6D93F" ma:contentTypeVersion="15" ma:contentTypeDescription="Crée un document." ma:contentTypeScope="" ma:versionID="310950403c77b1189850eeb052c2ec75">
  <xsd:schema xmlns:xsd="http://www.w3.org/2001/XMLSchema" xmlns:xs="http://www.w3.org/2001/XMLSchema" xmlns:p="http://schemas.microsoft.com/office/2006/metadata/properties" xmlns:ns2="c1d0100c-d808-4609-9222-1229b6198e6c" xmlns:ns3="6a512fda-71f3-4a30-96a4-2ce454023e4a" targetNamespace="http://schemas.microsoft.com/office/2006/metadata/properties" ma:root="true" ma:fieldsID="e9d1a89c053943b32af7b523d6f1fd31" ns2:_="" ns3:_="">
    <xsd:import namespace="c1d0100c-d808-4609-9222-1229b6198e6c"/>
    <xsd:import namespace="6a512fda-71f3-4a30-96a4-2ce454023e4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ObjectDetectorVersion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d0100c-d808-4609-9222-1229b6198e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5695907-6fe8-4d6a-bae9-9d62cd25b83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a512fda-71f3-4a30-96a4-2ce454023e4a"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c5f141ce-9997-44a4-abd7-81b1e2fe07c6}" ma:internalName="TaxCatchAll" ma:showField="CatchAllData" ma:web="6a512fda-71f3-4a30-96a4-2ce454023e4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15C643-A6F9-4782-8B9E-4348AC6FF964}">
  <ds:schemaRefs>
    <ds:schemaRef ds:uri="http://schemas.microsoft.com/sharepoint/v3/contenttype/forms"/>
  </ds:schemaRefs>
</ds:datastoreItem>
</file>

<file path=customXml/itemProps2.xml><?xml version="1.0" encoding="utf-8"?>
<ds:datastoreItem xmlns:ds="http://schemas.openxmlformats.org/officeDocument/2006/customXml" ds:itemID="{BC060707-825A-445B-8D3D-6158B93661B1}">
  <ds:schemaRefs>
    <ds:schemaRef ds:uri="6a512fda-71f3-4a30-96a4-2ce454023e4a"/>
    <ds:schemaRef ds:uri="c1d0100c-d808-4609-9222-1229b6198e6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BB577CF-CA59-4746-ABAC-878FD87C99FA}">
  <ds:schemaRefs>
    <ds:schemaRef ds:uri="6a512fda-71f3-4a30-96a4-2ce454023e4a"/>
    <ds:schemaRef ds:uri="c1d0100c-d808-4609-9222-1229b6198e6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26</TotalTime>
  <Words>611</Words>
  <Application>Microsoft Office PowerPoint</Application>
  <PresentationFormat>Widescreen</PresentationFormat>
  <Paragraphs>306</Paragraphs>
  <Slides>15</Slides>
  <Notes>1</Notes>
  <HiddenSlides>0</HiddenSlides>
  <MMClips>0</MMClips>
  <ScaleCrop>false</ScaleCrop>
  <HeadingPairs>
    <vt:vector size="6" baseType="variant">
      <vt:variant>
        <vt:lpstr>Fonts Used</vt:lpstr>
      </vt:variant>
      <vt:variant>
        <vt:i4>14</vt:i4>
      </vt:variant>
      <vt:variant>
        <vt:lpstr>Theme</vt:lpstr>
      </vt:variant>
      <vt:variant>
        <vt:i4>4</vt:i4>
      </vt:variant>
      <vt:variant>
        <vt:lpstr>Slide Titles</vt:lpstr>
      </vt:variant>
      <vt:variant>
        <vt:i4>15</vt:i4>
      </vt:variant>
    </vt:vector>
  </HeadingPairs>
  <TitlesOfParts>
    <vt:vector size="33" baseType="lpstr">
      <vt:lpstr>Arial</vt:lpstr>
      <vt:lpstr>Arial</vt:lpstr>
      <vt:lpstr>Big Caslon</vt:lpstr>
      <vt:lpstr>Calibri</vt:lpstr>
      <vt:lpstr>Calibri Light</vt:lpstr>
      <vt:lpstr>Century Gothic</vt:lpstr>
      <vt:lpstr>HelveticaNeue-Extended</vt:lpstr>
      <vt:lpstr>HelveticaNeueLT Std Lt Ext</vt:lpstr>
      <vt:lpstr>HelveticaNeueLT Std Thin Ext</vt:lpstr>
      <vt:lpstr>HelveticaNeueLT W1G 43 LtEx</vt:lpstr>
      <vt:lpstr>HelveticaNeueLTStd-Ex</vt:lpstr>
      <vt:lpstr>HelveticaNeue-ThinExt</vt:lpstr>
      <vt:lpstr>Sackers Gothic Std</vt:lpstr>
      <vt:lpstr>Times New Roman</vt:lpstr>
      <vt:lpstr>2_Office Theme</vt:lpstr>
      <vt:lpstr>14_SUAoH Intro</vt:lpstr>
      <vt:lpstr>2_Simple Light</vt:lpstr>
      <vt:lpstr>3_TEMPLATE CREA HANDOUT</vt:lpstr>
      <vt:lpstr>PowerPoint Presentation</vt:lpstr>
      <vt:lpstr>2023 year in review</vt:lpstr>
      <vt:lpstr>PowerPoint Presentation</vt:lpstr>
      <vt:lpstr>business review</vt:lpstr>
      <vt:lpstr>2023 benefits</vt:lpstr>
      <vt:lpstr>2024 planning</vt:lpstr>
      <vt:lpstr>salon goals</vt:lpstr>
      <vt:lpstr>PowerPoint Presentation</vt:lpstr>
      <vt:lpstr>in salon plan of action</vt:lpstr>
      <vt:lpstr>education plan of action</vt:lpstr>
      <vt:lpstr>elevating the client journey offer your client the most unforgettable journey in your salon</vt:lpstr>
      <vt:lpstr>exclusive business support</vt:lpstr>
      <vt:lpstr>overview of tools/support</vt:lpstr>
      <vt:lpstr>level action plan for expiring points</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KOLLENDER Liza</dc:creator>
  <cp:lastModifiedBy>SCHLEGELMILCH Julia</cp:lastModifiedBy>
  <cp:revision>3</cp:revision>
  <dcterms:created xsi:type="dcterms:W3CDTF">2022-03-31T12:42:56Z</dcterms:created>
  <dcterms:modified xsi:type="dcterms:W3CDTF">2024-01-10T19:07:55Z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0x010100264245862E7EE14D9F013DC660B6D93F</vt:lpwstr>
  </property>
  <property fmtid="{D5CDD505-2E9C-101B-9397-08002B2CF9AE}" pid="3" name="MSIP_Label_f43b7177-c66c-4b22-a350-7ee86f9a1e74_Enabled">
    <vt:lpwstr>true</vt:lpwstr>
  </property>
  <property fmtid="{D5CDD505-2E9C-101B-9397-08002B2CF9AE}" pid="4" name="MSIP_Label_f43b7177-c66c-4b22-a350-7ee86f9a1e74_SetDate">
    <vt:lpwstr>2023-07-11T13:50:20Z</vt:lpwstr>
  </property>
  <property fmtid="{D5CDD505-2E9C-101B-9397-08002B2CF9AE}" pid="5" name="MSIP_Label_f43b7177-c66c-4b22-a350-7ee86f9a1e74_Method">
    <vt:lpwstr>Standard</vt:lpwstr>
  </property>
  <property fmtid="{D5CDD505-2E9C-101B-9397-08002B2CF9AE}" pid="6" name="MSIP_Label_f43b7177-c66c-4b22-a350-7ee86f9a1e74_Name">
    <vt:lpwstr>C1_Internal use</vt:lpwstr>
  </property>
  <property fmtid="{D5CDD505-2E9C-101B-9397-08002B2CF9AE}" pid="7" name="MSIP_Label_f43b7177-c66c-4b22-a350-7ee86f9a1e74_SiteId">
    <vt:lpwstr>e4e1abd9-eac7-4a71-ab52-da5c998aa7ba</vt:lpwstr>
  </property>
  <property fmtid="{D5CDD505-2E9C-101B-9397-08002B2CF9AE}" pid="8" name="MSIP_Label_f43b7177-c66c-4b22-a350-7ee86f9a1e74_ActionId">
    <vt:lpwstr>114267b7-2162-472c-a1bc-39b4cc97962d</vt:lpwstr>
  </property>
  <property fmtid="{D5CDD505-2E9C-101B-9397-08002B2CF9AE}" pid="9" name="MSIP_Label_f43b7177-c66c-4b22-a350-7ee86f9a1e74_ContentBits">
    <vt:lpwstr>2</vt:lpwstr>
  </property>
  <property fmtid="{D5CDD505-2E9C-101B-9397-08002B2CF9AE}" pid="10" name="MediaServiceImageTags">
    <vt:lpwstr/>
  </property>
</Properties>
</file>