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9" r:id="rId4"/>
    <p:sldMasterId id="2147484043" r:id="rId5"/>
    <p:sldMasterId id="2147483696" r:id="rId6"/>
    <p:sldMasterId id="2147484428" r:id="rId7"/>
  </p:sldMasterIdLst>
  <p:notesMasterIdLst>
    <p:notesMasterId r:id="rId10"/>
  </p:notesMasterIdLst>
  <p:sldIdLst>
    <p:sldId id="2147470607" r:id="rId8"/>
    <p:sldId id="214747182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6599E17-BA9E-DC00-F05F-DF9AC1BE4160}" name="WOODWARD Jordan" initials="WJ" userId="S::jordan.woodward@loreal.com::72a17004-9a4a-47e1-8f94-37c86ea02caf" providerId="AD"/>
  <p188:author id="{AD873925-320B-67F9-9532-24B4615765FA}" name="SELLERS Sarah" initials="SS" userId="S::sarah.sellers@loreal.com::89d92f5e-0772-4164-9451-bf7fb1cdb549" providerId="AD"/>
  <p188:author id="{358DB02F-D2A2-CF34-F866-5E4E64C5AB55}" name="AWONAIKE Dawn" initials="AD" userId="S::dawn.awonaike@loreal.com::af69c7bf-5f93-4be9-ae50-74f412dfdc61" providerId="AD"/>
  <p188:author id="{196E5D38-818D-CDA4-3AD7-6AEF72126ADA}" name="MCRAE Abby" initials="MA" userId="S::abby.mcrae@loreal.com::6fc78235-9e39-422b-973d-b7d13a71ddc6" providerId="AD"/>
  <p188:author id="{77ED4C4F-7347-25B3-8ECE-1A08D06CEDA9}" name="ROBET Marcela" initials="RM" userId="S::marcela.robet@loreal.com::ba3307bb-b98f-4fb7-b112-bfd4df38a357" providerId="AD"/>
  <p188:author id="{6E050655-4020-53F0-594C-BE5F017118B9}" name="RALLO Victoria" initials="RV" userId="S::victoria.rallo@loreal.com::6dbc7c50-d6a0-4184-964b-c615f3abca60" providerId="AD"/>
  <p188:author id="{1D12BA8A-41B1-EF09-E8C0-44E02877F2EE}" name="MCCLELLAN Madeline" initials="MM" userId="S::madeline.mcclellan@loreal.com::b3f74386-b979-4b14-8cf7-87f34ffea1c7" providerId="AD"/>
  <p188:author id="{A9AF5EAD-EA91-A41F-5D35-9DCBA977A824}" name="SCHLEGELMILCH Julia" initials="SJ" userId="S::julia.schlegelmilch@loreal.com::72cb0931-1837-4dbf-a1f0-de983e482418" providerId="AD"/>
  <p188:author id="{33E15BE2-585C-6834-D283-19EDF309AA50}" name="BAHAMONDES Gabriella" initials="BG" userId="S::gabriella.bahamondes@loreal.com::7fcda4c0-84d8-4140-beaa-5ff962402d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RR BATTLE Sarah" initials="BBS" lastIdx="4" clrIdx="0">
    <p:extLst>
      <p:ext uri="{19B8F6BF-5375-455C-9EA6-DF929625EA0E}">
        <p15:presenceInfo xmlns:p15="http://schemas.microsoft.com/office/powerpoint/2012/main" userId="S::sarah.battle@loreal.com::eb053b0d-f814-4c34-bd8d-825c656b865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DAB3"/>
    <a:srgbClr val="FF005C"/>
    <a:srgbClr val="E9C97E"/>
    <a:srgbClr val="CCCCFF"/>
    <a:srgbClr val="FFFFFF"/>
    <a:srgbClr val="FABCCF"/>
    <a:srgbClr val="91CFAA"/>
    <a:srgbClr val="6FD4D1"/>
    <a:srgbClr val="E2EAF0"/>
    <a:srgbClr val="CB00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2" d="100"/>
          <a:sy n="92" d="100"/>
        </p:scale>
        <p:origin x="307" y="8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presProps" Target="presProps.xml"/><Relationship Id="rId17" Type="http://schemas.microsoft.com/office/2018/10/relationships/authors" Target="author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HLEGELMILCH Julia" userId="72cb0931-1837-4dbf-a1f0-de983e482418" providerId="ADAL" clId="{7220D60B-62A9-4AE0-9635-659C1EAD8DCB}"/>
    <pc:docChg chg="delSld">
      <pc:chgData name="SCHLEGELMILCH Julia" userId="72cb0931-1837-4dbf-a1f0-de983e482418" providerId="ADAL" clId="{7220D60B-62A9-4AE0-9635-659C1EAD8DCB}" dt="2024-04-29T13:50:40.618" v="18" actId="47"/>
      <pc:docMkLst>
        <pc:docMk/>
      </pc:docMkLst>
      <pc:sldChg chg="del">
        <pc:chgData name="SCHLEGELMILCH Julia" userId="72cb0931-1837-4dbf-a1f0-de983e482418" providerId="ADAL" clId="{7220D60B-62A9-4AE0-9635-659C1EAD8DCB}" dt="2024-04-29T13:50:33.733" v="7" actId="47"/>
        <pc:sldMkLst>
          <pc:docMk/>
          <pc:sldMk cId="0" sldId="261"/>
        </pc:sldMkLst>
      </pc:sldChg>
      <pc:sldChg chg="del">
        <pc:chgData name="SCHLEGELMILCH Julia" userId="72cb0931-1837-4dbf-a1f0-de983e482418" providerId="ADAL" clId="{7220D60B-62A9-4AE0-9635-659C1EAD8DCB}" dt="2024-04-29T13:50:37.569" v="12" actId="47"/>
        <pc:sldMkLst>
          <pc:docMk/>
          <pc:sldMk cId="0" sldId="270"/>
        </pc:sldMkLst>
      </pc:sldChg>
      <pc:sldChg chg="del">
        <pc:chgData name="SCHLEGELMILCH Julia" userId="72cb0931-1837-4dbf-a1f0-de983e482418" providerId="ADAL" clId="{7220D60B-62A9-4AE0-9635-659C1EAD8DCB}" dt="2024-04-29T13:50:38.371" v="14" actId="47"/>
        <pc:sldMkLst>
          <pc:docMk/>
          <pc:sldMk cId="0" sldId="276"/>
        </pc:sldMkLst>
      </pc:sldChg>
      <pc:sldChg chg="del">
        <pc:chgData name="SCHLEGELMILCH Julia" userId="72cb0931-1837-4dbf-a1f0-de983e482418" providerId="ADAL" clId="{7220D60B-62A9-4AE0-9635-659C1EAD8DCB}" dt="2024-04-29T13:50:39.989" v="17" actId="47"/>
        <pc:sldMkLst>
          <pc:docMk/>
          <pc:sldMk cId="0" sldId="277"/>
        </pc:sldMkLst>
      </pc:sldChg>
      <pc:sldChg chg="del">
        <pc:chgData name="SCHLEGELMILCH Julia" userId="72cb0931-1837-4dbf-a1f0-de983e482418" providerId="ADAL" clId="{7220D60B-62A9-4AE0-9635-659C1EAD8DCB}" dt="2024-04-29T13:50:40.618" v="18" actId="47"/>
        <pc:sldMkLst>
          <pc:docMk/>
          <pc:sldMk cId="0" sldId="278"/>
        </pc:sldMkLst>
      </pc:sldChg>
      <pc:sldChg chg="del">
        <pc:chgData name="SCHLEGELMILCH Julia" userId="72cb0931-1837-4dbf-a1f0-de983e482418" providerId="ADAL" clId="{7220D60B-62A9-4AE0-9635-659C1EAD8DCB}" dt="2024-04-29T13:50:38.810" v="15" actId="47"/>
        <pc:sldMkLst>
          <pc:docMk/>
          <pc:sldMk cId="1576148017" sldId="2147470606"/>
        </pc:sldMkLst>
      </pc:sldChg>
      <pc:sldChg chg="del">
        <pc:chgData name="SCHLEGELMILCH Julia" userId="72cb0931-1837-4dbf-a1f0-de983e482418" providerId="ADAL" clId="{7220D60B-62A9-4AE0-9635-659C1EAD8DCB}" dt="2024-04-29T13:50:30.604" v="1" actId="47"/>
        <pc:sldMkLst>
          <pc:docMk/>
          <pc:sldMk cId="4100165194" sldId="2147471821"/>
        </pc:sldMkLst>
      </pc:sldChg>
      <pc:sldChg chg="del">
        <pc:chgData name="SCHLEGELMILCH Julia" userId="72cb0931-1837-4dbf-a1f0-de983e482418" providerId="ADAL" clId="{7220D60B-62A9-4AE0-9635-659C1EAD8DCB}" dt="2024-04-29T13:50:35.808" v="8" actId="47"/>
        <pc:sldMkLst>
          <pc:docMk/>
          <pc:sldMk cId="3990908471" sldId="2147471825"/>
        </pc:sldMkLst>
      </pc:sldChg>
      <pc:sldChg chg="del">
        <pc:chgData name="SCHLEGELMILCH Julia" userId="72cb0931-1837-4dbf-a1f0-de983e482418" providerId="ADAL" clId="{7220D60B-62A9-4AE0-9635-659C1EAD8DCB}" dt="2024-04-29T13:50:39.487" v="16" actId="47"/>
        <pc:sldMkLst>
          <pc:docMk/>
          <pc:sldMk cId="805032804" sldId="2147471827"/>
        </pc:sldMkLst>
      </pc:sldChg>
      <pc:sldChg chg="del">
        <pc:chgData name="SCHLEGELMILCH Julia" userId="72cb0931-1837-4dbf-a1f0-de983e482418" providerId="ADAL" clId="{7220D60B-62A9-4AE0-9635-659C1EAD8DCB}" dt="2024-04-29T13:50:33.088" v="6" actId="47"/>
        <pc:sldMkLst>
          <pc:docMk/>
          <pc:sldMk cId="314760584" sldId="2147471828"/>
        </pc:sldMkLst>
      </pc:sldChg>
      <pc:sldChg chg="del">
        <pc:chgData name="SCHLEGELMILCH Julia" userId="72cb0931-1837-4dbf-a1f0-de983e482418" providerId="ADAL" clId="{7220D60B-62A9-4AE0-9635-659C1EAD8DCB}" dt="2024-04-29T13:50:37.962" v="13" actId="47"/>
        <pc:sldMkLst>
          <pc:docMk/>
          <pc:sldMk cId="3393392771" sldId="2147476529"/>
        </pc:sldMkLst>
      </pc:sldChg>
      <pc:sldChg chg="del">
        <pc:chgData name="SCHLEGELMILCH Julia" userId="72cb0931-1837-4dbf-a1f0-de983e482418" providerId="ADAL" clId="{7220D60B-62A9-4AE0-9635-659C1EAD8DCB}" dt="2024-04-29T13:50:36.280" v="9" actId="47"/>
        <pc:sldMkLst>
          <pc:docMk/>
          <pc:sldMk cId="3616284850" sldId="2147480563"/>
        </pc:sldMkLst>
      </pc:sldChg>
      <pc:sldChg chg="del">
        <pc:chgData name="SCHLEGELMILCH Julia" userId="72cb0931-1837-4dbf-a1f0-de983e482418" providerId="ADAL" clId="{7220D60B-62A9-4AE0-9635-659C1EAD8DCB}" dt="2024-04-29T13:50:30.054" v="0" actId="47"/>
        <pc:sldMkLst>
          <pc:docMk/>
          <pc:sldMk cId="2027719895" sldId="2147480566"/>
        </pc:sldMkLst>
      </pc:sldChg>
      <pc:sldChg chg="del">
        <pc:chgData name="SCHLEGELMILCH Julia" userId="72cb0931-1837-4dbf-a1f0-de983e482418" providerId="ADAL" clId="{7220D60B-62A9-4AE0-9635-659C1EAD8DCB}" dt="2024-04-29T13:50:32.398" v="5" actId="47"/>
        <pc:sldMkLst>
          <pc:docMk/>
          <pc:sldMk cId="2513382138" sldId="2147480567"/>
        </pc:sldMkLst>
      </pc:sldChg>
      <pc:sldChg chg="del">
        <pc:chgData name="SCHLEGELMILCH Julia" userId="72cb0931-1837-4dbf-a1f0-de983e482418" providerId="ADAL" clId="{7220D60B-62A9-4AE0-9635-659C1EAD8DCB}" dt="2024-04-29T13:50:31.921" v="4" actId="47"/>
        <pc:sldMkLst>
          <pc:docMk/>
          <pc:sldMk cId="3477745721" sldId="2147480568"/>
        </pc:sldMkLst>
      </pc:sldChg>
      <pc:sldChg chg="del">
        <pc:chgData name="SCHLEGELMILCH Julia" userId="72cb0931-1837-4dbf-a1f0-de983e482418" providerId="ADAL" clId="{7220D60B-62A9-4AE0-9635-659C1EAD8DCB}" dt="2024-04-29T13:50:31.470" v="3" actId="47"/>
        <pc:sldMkLst>
          <pc:docMk/>
          <pc:sldMk cId="142202125" sldId="2147480569"/>
        </pc:sldMkLst>
      </pc:sldChg>
      <pc:sldChg chg="del">
        <pc:chgData name="SCHLEGELMILCH Julia" userId="72cb0931-1837-4dbf-a1f0-de983e482418" providerId="ADAL" clId="{7220D60B-62A9-4AE0-9635-659C1EAD8DCB}" dt="2024-04-29T13:50:31.044" v="2" actId="47"/>
        <pc:sldMkLst>
          <pc:docMk/>
          <pc:sldMk cId="198349338" sldId="2147480570"/>
        </pc:sldMkLst>
      </pc:sldChg>
      <pc:sldChg chg="del">
        <pc:chgData name="SCHLEGELMILCH Julia" userId="72cb0931-1837-4dbf-a1f0-de983e482418" providerId="ADAL" clId="{7220D60B-62A9-4AE0-9635-659C1EAD8DCB}" dt="2024-04-29T13:50:36.751" v="10" actId="47"/>
        <pc:sldMkLst>
          <pc:docMk/>
          <pc:sldMk cId="1011986310" sldId="2147480577"/>
        </pc:sldMkLst>
      </pc:sldChg>
      <pc:sldChg chg="del">
        <pc:chgData name="SCHLEGELMILCH Julia" userId="72cb0931-1837-4dbf-a1f0-de983e482418" providerId="ADAL" clId="{7220D60B-62A9-4AE0-9635-659C1EAD8DCB}" dt="2024-04-29T13:50:37.207" v="11" actId="47"/>
        <pc:sldMkLst>
          <pc:docMk/>
          <pc:sldMk cId="1642581294" sldId="2147480578"/>
        </pc:sldMkLst>
      </pc:sldChg>
      <pc:sldMasterChg chg="delSldLayout">
        <pc:chgData name="SCHLEGELMILCH Julia" userId="72cb0931-1837-4dbf-a1f0-de983e482418" providerId="ADAL" clId="{7220D60B-62A9-4AE0-9635-659C1EAD8DCB}" dt="2024-04-29T13:50:39.989" v="17" actId="47"/>
        <pc:sldMasterMkLst>
          <pc:docMk/>
          <pc:sldMasterMk cId="2805208262" sldId="2147483809"/>
        </pc:sldMasterMkLst>
        <pc:sldLayoutChg chg="del">
          <pc:chgData name="SCHLEGELMILCH Julia" userId="72cb0931-1837-4dbf-a1f0-de983e482418" providerId="ADAL" clId="{7220D60B-62A9-4AE0-9635-659C1EAD8DCB}" dt="2024-04-29T13:50:35.808" v="8" actId="47"/>
          <pc:sldLayoutMkLst>
            <pc:docMk/>
            <pc:sldMasterMk cId="2805208262" sldId="2147483809"/>
            <pc:sldLayoutMk cId="4175770592" sldId="2147484073"/>
          </pc:sldLayoutMkLst>
        </pc:sldLayoutChg>
        <pc:sldLayoutChg chg="del">
          <pc:chgData name="SCHLEGELMILCH Julia" userId="72cb0931-1837-4dbf-a1f0-de983e482418" providerId="ADAL" clId="{7220D60B-62A9-4AE0-9635-659C1EAD8DCB}" dt="2024-04-29T13:50:39.989" v="17" actId="47"/>
          <pc:sldLayoutMkLst>
            <pc:docMk/>
            <pc:sldMasterMk cId="2805208262" sldId="2147483809"/>
            <pc:sldLayoutMk cId="1175542751" sldId="214748443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10D352-ADA1-4C90-8FE4-944C92ADE7DF}" type="datetimeFigureOut">
              <a:rPr lang="en-US" smtClean="0"/>
              <a:t>4/29/2024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3E433B-7EAB-4F40-97AA-68EC42628C8B}" type="slidenum">
              <a:rPr lang="en-US" smtClean="0"/>
              <a:t>‹#›</a:t>
            </a:fld>
            <a:endParaRPr lang="en-US"/>
          </a:p>
        </p:txBody>
      </p:sp>
    </p:spTree>
    <p:extLst>
      <p:ext uri="{BB962C8B-B14F-4D97-AF65-F5344CB8AC3E}">
        <p14:creationId xmlns:p14="http://schemas.microsoft.com/office/powerpoint/2010/main" val="2815783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560A6-ED2B-49E9-B0FA-97608FC1E0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35CA41-452A-42A6-AFC0-2DDEAD7C9B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11B82A-14F0-4E69-8BFF-3CA863E45ACC}"/>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5" name="Footer Placeholder 4">
            <a:extLst>
              <a:ext uri="{FF2B5EF4-FFF2-40B4-BE49-F238E27FC236}">
                <a16:creationId xmlns:a16="http://schemas.microsoft.com/office/drawing/2014/main" id="{231313EA-EBA5-494C-82D8-DC6A818F61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41E016-0FAF-4B29-8079-2A28FD921238}"/>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536140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CAD4E-C1B3-408C-9229-5242C5DB147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690165-9A83-444A-9491-B3AF52D67C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71F62-CBD9-4B63-833B-AC9A4637D58C}"/>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5" name="Footer Placeholder 4">
            <a:extLst>
              <a:ext uri="{FF2B5EF4-FFF2-40B4-BE49-F238E27FC236}">
                <a16:creationId xmlns:a16="http://schemas.microsoft.com/office/drawing/2014/main" id="{B6BE7508-801B-4447-BABC-47931E9A82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013E9-B2FC-4B91-82E8-7CC3E2FBF677}"/>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1203651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38096A-AE97-49F1-AC50-3E09012EE22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8F8FA42-A8A9-4992-B4C8-13383F236A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241296-6E1E-46BD-903C-4873A41CBB46}"/>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5" name="Footer Placeholder 4">
            <a:extLst>
              <a:ext uri="{FF2B5EF4-FFF2-40B4-BE49-F238E27FC236}">
                <a16:creationId xmlns:a16="http://schemas.microsoft.com/office/drawing/2014/main" id="{CC389697-2F1E-44F7-A885-FEE7EEFA67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30A115-A540-4E0C-8433-103706894961}"/>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8576295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Disposition personnalisée">
    <p:spTree>
      <p:nvGrpSpPr>
        <p:cNvPr id="1" name=""/>
        <p:cNvGrpSpPr/>
        <p:nvPr/>
      </p:nvGrpSpPr>
      <p:grpSpPr>
        <a:xfrm>
          <a:off x="0" y="0"/>
          <a:ext cx="0" cy="0"/>
          <a:chOff x="0" y="0"/>
          <a:chExt cx="0" cy="0"/>
        </a:xfrm>
      </p:grpSpPr>
      <p:sp>
        <p:nvSpPr>
          <p:cNvPr id="2" name="Espace réservé du texte 7"/>
          <p:cNvSpPr>
            <a:spLocks noGrp="1"/>
          </p:cNvSpPr>
          <p:nvPr>
            <p:ph type="body" sz="quarter" idx="10" hasCustomPrompt="1"/>
          </p:nvPr>
        </p:nvSpPr>
        <p:spPr>
          <a:xfrm>
            <a:off x="299557" y="395707"/>
            <a:ext cx="11603791" cy="5529180"/>
          </a:xfrm>
          <a:prstGeom prst="rect">
            <a:avLst/>
          </a:prstGeom>
        </p:spPr>
        <p:txBody>
          <a:bodyPr/>
          <a:lstStyle>
            <a:lvl1pPr marL="0" indent="0">
              <a:buNone/>
              <a:defRPr sz="2133">
                <a:solidFill>
                  <a:schemeClr val="bg1"/>
                </a:solidFill>
                <a:latin typeface="HelveticaNeueLT W1G 43 LtEx" pitchFamily="34" charset="0"/>
              </a:defRPr>
            </a:lvl1pPr>
            <a:lvl2pPr marL="608403" indent="0">
              <a:buNone/>
              <a:defRPr sz="2133">
                <a:solidFill>
                  <a:schemeClr val="bg1"/>
                </a:solidFill>
                <a:latin typeface="HelveticaNeueLT W1G 43 LtEx" pitchFamily="34" charset="0"/>
              </a:defRPr>
            </a:lvl2pPr>
            <a:lvl3pPr>
              <a:defRPr sz="2133">
                <a:solidFill>
                  <a:schemeClr val="bg1"/>
                </a:solidFill>
                <a:latin typeface="HelveticaNeueLT W1G 43 LtEx" pitchFamily="34" charset="0"/>
              </a:defRPr>
            </a:lvl3pPr>
            <a:lvl4pPr>
              <a:defRPr sz="2133">
                <a:solidFill>
                  <a:schemeClr val="bg1"/>
                </a:solidFill>
                <a:latin typeface="HelveticaNeueLT W1G 43 LtEx" pitchFamily="34" charset="0"/>
              </a:defRPr>
            </a:lvl4pPr>
            <a:lvl5pPr>
              <a:defRPr sz="2133">
                <a:solidFill>
                  <a:schemeClr val="bg1"/>
                </a:solidFill>
                <a:latin typeface="HelveticaNeueLT W1G 43 LtEx" pitchFamily="34" charset="0"/>
              </a:defRPr>
            </a:lvl5pPr>
          </a:lstStyle>
          <a:p>
            <a:pPr lvl="0"/>
            <a:r>
              <a:rPr lang="fr-FR"/>
              <a:t>Police Univers Light 16pts</a:t>
            </a:r>
          </a:p>
        </p:txBody>
      </p:sp>
    </p:spTree>
    <p:extLst>
      <p:ext uri="{BB962C8B-B14F-4D97-AF65-F5344CB8AC3E}">
        <p14:creationId xmlns:p14="http://schemas.microsoft.com/office/powerpoint/2010/main" val="2325590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pic>
        <p:nvPicPr>
          <p:cNvPr id="5" name="Picture 4" descr="Diagram&#10;&#10;Description automatically generated with low confidence">
            <a:extLst>
              <a:ext uri="{FF2B5EF4-FFF2-40B4-BE49-F238E27FC236}">
                <a16:creationId xmlns:a16="http://schemas.microsoft.com/office/drawing/2014/main" id="{AB2346E5-F1F8-D14E-B2AB-2ECA15F2DB2F}"/>
              </a:ext>
            </a:extLst>
          </p:cNvPr>
          <p:cNvPicPr>
            <a:picLocks noChangeAspect="1"/>
          </p:cNvPicPr>
          <p:nvPr userDrawn="1"/>
        </p:nvPicPr>
        <p:blipFill>
          <a:blip r:embed="rId2"/>
          <a:stretch>
            <a:fillRect/>
          </a:stretch>
        </p:blipFill>
        <p:spPr>
          <a:xfrm>
            <a:off x="6350" y="0"/>
            <a:ext cx="12179300" cy="6858000"/>
          </a:xfrm>
          <a:prstGeom prst="rect">
            <a:avLst/>
          </a:prstGeom>
        </p:spPr>
      </p:pic>
      <p:sp>
        <p:nvSpPr>
          <p:cNvPr id="4" name="Rectangle 3">
            <a:extLst>
              <a:ext uri="{FF2B5EF4-FFF2-40B4-BE49-F238E27FC236}">
                <a16:creationId xmlns:a16="http://schemas.microsoft.com/office/drawing/2014/main" id="{0E06BEBE-39A6-3A4E-9A81-3C8625DBF413}"/>
              </a:ext>
            </a:extLst>
          </p:cNvPr>
          <p:cNvSpPr/>
          <p:nvPr userDrawn="1"/>
        </p:nvSpPr>
        <p:spPr>
          <a:xfrm>
            <a:off x="331695" y="313762"/>
            <a:ext cx="11528612" cy="6230475"/>
          </a:xfrm>
          <a:prstGeom prst="rect">
            <a:avLst/>
          </a:prstGeom>
          <a:ln w="6350">
            <a:solidFill>
              <a:schemeClr val="tx1"/>
            </a:solidFill>
            <a:miter/>
          </a:ln>
        </p:spPr>
        <p:txBody>
          <a:bodyPr lIns="45718" tIns="45718" rIns="45718" bIns="45718" anchor="ctr"/>
          <a:lstStyle/>
          <a:p>
            <a:pPr algn="ctr">
              <a:defRPr>
                <a:solidFill>
                  <a:srgbClr val="FFFFFF"/>
                </a:solidFill>
              </a:defRPr>
            </a:pPr>
            <a:endParaRPr/>
          </a:p>
        </p:txBody>
      </p:sp>
    </p:spTree>
    <p:extLst>
      <p:ext uri="{BB962C8B-B14F-4D97-AF65-F5344CB8AC3E}">
        <p14:creationId xmlns:p14="http://schemas.microsoft.com/office/powerpoint/2010/main" val="16652024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940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Diapositive de titre">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1007435" y="1268763"/>
            <a:ext cx="10945216" cy="432048"/>
          </a:xfrm>
          <a:prstGeom prst="rect">
            <a:avLst/>
          </a:prstGeom>
        </p:spPr>
        <p:txBody>
          <a:bodyPr lIns="91115" tIns="45555" rIns="91115" bIns="45555"/>
          <a:lstStyle>
            <a:lvl1pPr marL="0" indent="0" algn="r">
              <a:buNone/>
              <a:defRPr sz="3733" cap="all" baseline="0"/>
            </a:lvl1pPr>
            <a:lvl2pPr marL="607442" indent="0" algn="ctr">
              <a:buNone/>
              <a:defRPr/>
            </a:lvl2pPr>
            <a:lvl3pPr marL="1214888" indent="0" algn="ctr">
              <a:buNone/>
              <a:defRPr/>
            </a:lvl3pPr>
            <a:lvl4pPr marL="1822330" indent="0" algn="ctr">
              <a:buNone/>
              <a:defRPr/>
            </a:lvl4pPr>
            <a:lvl5pPr marL="2429777" indent="0" algn="ctr">
              <a:buNone/>
              <a:defRPr/>
            </a:lvl5pPr>
            <a:lvl6pPr marL="3037221" indent="0" algn="ctr">
              <a:buNone/>
              <a:defRPr/>
            </a:lvl6pPr>
            <a:lvl7pPr marL="3644668" indent="0" algn="ctr">
              <a:buNone/>
              <a:defRPr/>
            </a:lvl7pPr>
            <a:lvl8pPr marL="4252096" indent="0" algn="ctr">
              <a:buNone/>
              <a:defRPr/>
            </a:lvl8pPr>
            <a:lvl9pPr marL="4859549" indent="0" algn="ctr">
              <a:buNone/>
              <a:defRPr/>
            </a:lvl9pPr>
          </a:lstStyle>
          <a:p>
            <a:r>
              <a:rPr lang="en-US" noProof="0"/>
              <a:t>CLIQUEZ POUR MODIFIER LE STYLE DES SOUS-TITRES</a:t>
            </a:r>
          </a:p>
        </p:txBody>
      </p:sp>
      <p:sp>
        <p:nvSpPr>
          <p:cNvPr id="7" name="Rectangle 2"/>
          <p:cNvSpPr>
            <a:spLocks noGrp="1" noChangeArrowheads="1"/>
          </p:cNvSpPr>
          <p:nvPr>
            <p:ph type="title" hasCustomPrompt="1"/>
          </p:nvPr>
        </p:nvSpPr>
        <p:spPr bwMode="auto">
          <a:xfrm>
            <a:off x="1007533" y="764707"/>
            <a:ext cx="10972800" cy="504056"/>
          </a:xfrm>
          <a:prstGeom prst="rect">
            <a:avLst/>
          </a:prstGeom>
          <a:noFill/>
          <a:ln w="9525">
            <a:noFill/>
            <a:miter lim="800000"/>
            <a:headEnd/>
            <a:tailEnd/>
          </a:ln>
        </p:spPr>
        <p:txBody>
          <a:bodyPr vert="horz" wrap="square" lIns="91115" tIns="45555" rIns="91115" bIns="45555" numCol="1" anchor="t" anchorCtr="0" compatLnSpc="1">
            <a:prstTxWarp prst="textNoShape">
              <a:avLst/>
            </a:prstTxWarp>
          </a:bodyPr>
          <a:lstStyle>
            <a:lvl1pPr>
              <a:defRPr sz="4533"/>
            </a:lvl1pPr>
          </a:lstStyle>
          <a:p>
            <a:pPr lvl="0"/>
            <a:r>
              <a:rPr lang="en-US" noProof="0"/>
              <a:t>CLIQUEZ POUR MODIFIER LE STYLE DU TITRE.</a:t>
            </a:r>
          </a:p>
        </p:txBody>
      </p:sp>
    </p:spTree>
    <p:extLst>
      <p:ext uri="{BB962C8B-B14F-4D97-AF65-F5344CB8AC3E}">
        <p14:creationId xmlns:p14="http://schemas.microsoft.com/office/powerpoint/2010/main" val="140432463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FEF9C2E5-1EC0-4C8C-A7B0-D3DA8C489138}" type="datetimeFigureOut">
              <a:rPr lang="fr-FR" smtClean="0"/>
              <a:t>29/04/2024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C8B546A-24CA-4D9E-AACB-C7FA537DB52D}" type="slidenum">
              <a:rPr lang="fr-FR" smtClean="0"/>
              <a:t>‹#›</a:t>
            </a:fld>
            <a:endParaRPr lang="fr-FR"/>
          </a:p>
        </p:txBody>
      </p:sp>
    </p:spTree>
    <p:extLst>
      <p:ext uri="{BB962C8B-B14F-4D97-AF65-F5344CB8AC3E}">
        <p14:creationId xmlns:p14="http://schemas.microsoft.com/office/powerpoint/2010/main" val="1539665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spTree>
      <p:nvGrpSpPr>
        <p:cNvPr id="1" name="Shape 9"/>
        <p:cNvGrpSpPr/>
        <p:nvPr/>
      </p:nvGrpSpPr>
      <p:grpSpPr>
        <a:xfrm>
          <a:off x="0" y="0"/>
          <a:ext cx="0" cy="0"/>
          <a:chOff x="0" y="0"/>
          <a:chExt cx="0" cy="0"/>
        </a:xfrm>
      </p:grpSpPr>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pic>
        <p:nvPicPr>
          <p:cNvPr id="6" name="Google Shape;54;p13">
            <a:extLst>
              <a:ext uri="{FF2B5EF4-FFF2-40B4-BE49-F238E27FC236}">
                <a16:creationId xmlns:a16="http://schemas.microsoft.com/office/drawing/2014/main" id="{0769801C-BFF3-FEDD-8E7E-1663D0F5B03F}"/>
              </a:ext>
            </a:extLst>
          </p:cNvPr>
          <p:cNvPicPr preferRelativeResize="0"/>
          <p:nvPr userDrawn="1"/>
        </p:nvPicPr>
        <p:blipFill rotWithShape="1">
          <a:blip r:embed="rId2">
            <a:alphaModFix/>
          </a:blip>
          <a:srcRect r="58241"/>
          <a:stretch/>
        </p:blipFill>
        <p:spPr>
          <a:xfrm>
            <a:off x="0" y="0"/>
            <a:ext cx="5091232" cy="6858000"/>
          </a:xfrm>
          <a:prstGeom prst="rect">
            <a:avLst/>
          </a:prstGeom>
          <a:noFill/>
          <a:ln>
            <a:noFill/>
          </a:ln>
        </p:spPr>
      </p:pic>
      <p:pic>
        <p:nvPicPr>
          <p:cNvPr id="7" name="Google Shape;55;p13">
            <a:extLst>
              <a:ext uri="{FF2B5EF4-FFF2-40B4-BE49-F238E27FC236}">
                <a16:creationId xmlns:a16="http://schemas.microsoft.com/office/drawing/2014/main" id="{2B59E7A5-E04C-B850-1DE9-A7389DB1512E}"/>
              </a:ext>
            </a:extLst>
          </p:cNvPr>
          <p:cNvPicPr preferRelativeResize="0"/>
          <p:nvPr userDrawn="1"/>
        </p:nvPicPr>
        <p:blipFill rotWithShape="1">
          <a:blip r:embed="rId3">
            <a:alphaModFix/>
          </a:blip>
          <a:srcRect l="81431"/>
          <a:stretch/>
        </p:blipFill>
        <p:spPr>
          <a:xfrm>
            <a:off x="9928136" y="0"/>
            <a:ext cx="2263833" cy="6858000"/>
          </a:xfrm>
          <a:prstGeom prst="rect">
            <a:avLst/>
          </a:prstGeom>
          <a:noFill/>
          <a:ln>
            <a:noFill/>
          </a:ln>
        </p:spPr>
      </p:pic>
      <p:pic>
        <p:nvPicPr>
          <p:cNvPr id="19" name="Picture 18">
            <a:extLst>
              <a:ext uri="{FF2B5EF4-FFF2-40B4-BE49-F238E27FC236}">
                <a16:creationId xmlns:a16="http://schemas.microsoft.com/office/drawing/2014/main" id="{DD47ADF4-3E5E-B37B-44CC-8E23A19157FA}"/>
              </a:ext>
            </a:extLst>
          </p:cNvPr>
          <p:cNvPicPr>
            <a:picLocks noChangeAspect="1"/>
          </p:cNvPicPr>
          <p:nvPr userDrawn="1"/>
        </p:nvPicPr>
        <p:blipFill rotWithShape="1">
          <a:blip r:embed="rId4"/>
          <a:srcRect l="34202" t="15148"/>
          <a:stretch/>
        </p:blipFill>
        <p:spPr>
          <a:xfrm>
            <a:off x="0" y="-12701"/>
            <a:ext cx="3702548" cy="5379995"/>
          </a:xfrm>
          <a:prstGeom prst="rect">
            <a:avLst/>
          </a:prstGeom>
        </p:spPr>
      </p:pic>
      <p:pic>
        <p:nvPicPr>
          <p:cNvPr id="16" name="Picture 15">
            <a:extLst>
              <a:ext uri="{FF2B5EF4-FFF2-40B4-BE49-F238E27FC236}">
                <a16:creationId xmlns:a16="http://schemas.microsoft.com/office/drawing/2014/main" id="{79449C05-EC03-0094-BB54-465EC79B06F8}"/>
              </a:ext>
            </a:extLst>
          </p:cNvPr>
          <p:cNvPicPr>
            <a:picLocks noChangeAspect="1"/>
          </p:cNvPicPr>
          <p:nvPr userDrawn="1"/>
        </p:nvPicPr>
        <p:blipFill rotWithShape="1">
          <a:blip r:embed="rId5">
            <a:extLst>
              <a:ext uri="{BEBA8EAE-BF5A-486C-A8C5-ECC9F3942E4B}">
                <a14:imgProps xmlns:a14="http://schemas.microsoft.com/office/drawing/2010/main">
                  <a14:imgLayer r:embed="rId6">
                    <a14:imgEffect>
                      <a14:backgroundRemoval t="9333" b="91467" l="28637" r="95035">
                        <a14:foregroundMark x1="37298" y1="69600" x2="43880" y2="44267"/>
                        <a14:foregroundMark x1="43880" y1="44267" x2="67206" y2="11822"/>
                        <a14:foregroundMark x1="89594" y1="24622" x2="95035" y2="27733"/>
                        <a14:foregroundMark x1="87883" y1="23644" x2="89594" y2="24622"/>
                        <a14:foregroundMark x1="67206" y1="11822" x2="87883" y2="23644"/>
                        <a14:foregroundMark x1="34642" y1="11911" x2="38337" y2="62489"/>
                        <a14:foregroundMark x1="38337" y1="62489" x2="31062" y2="66400"/>
                        <a14:foregroundMark x1="31062" y1="66400" x2="39954" y2="9422"/>
                        <a14:foregroundMark x1="33718" y1="18489" x2="28637" y2="13600"/>
                        <a14:backgroundMark x1="33603" y1="74311" x2="40647" y2="77600"/>
                        <a14:backgroundMark x1="40647" y1="77600" x2="40300" y2="84622"/>
                        <a14:backgroundMark x1="70785" y1="79822" x2="97113" y2="65867"/>
                        <a14:backgroundMark x1="97113" y1="65867" x2="97113" y2="65867"/>
                        <a14:backgroundMark x1="92841" y1="45333" x2="92841" y2="45333"/>
                        <a14:backgroundMark x1="93764" y1="39556" x2="93764" y2="39556"/>
                        <a14:backgroundMark x1="77829" y1="63822" x2="77829" y2="63822"/>
                        <a14:backgroundMark x1="82217" y1="61156" x2="82217" y2="61156"/>
                        <a14:backgroundMark x1="85566" y1="57778" x2="85566" y2="57778"/>
                        <a14:backgroundMark x1="50577" y1="81778" x2="50577" y2="81778"/>
                        <a14:backgroundMark x1="58545" y1="77067" x2="58545" y2="77067"/>
                        <a14:backgroundMark x1="55427" y1="78667" x2="55427" y2="78667"/>
                        <a14:backgroundMark x1="45727" y1="74311" x2="45727" y2="74311"/>
                        <a14:backgroundMark x1="44919" y1="81778" x2="44919" y2="81778"/>
                        <a14:backgroundMark x1="70901" y1="68711" x2="70901" y2="68711"/>
                        <a14:backgroundMark x1="81755" y1="61333" x2="81755" y2="61333"/>
                        <a14:backgroundMark x1="85912" y1="57067" x2="85912" y2="57067"/>
                        <a14:backgroundMark x1="87644" y1="54844" x2="87644" y2="54844"/>
                        <a14:backgroundMark x1="71247" y1="67822" x2="71247" y2="67822"/>
                        <a14:backgroundMark x1="60508" y1="75022" x2="60508" y2="75022"/>
                        <a14:backgroundMark x1="56582" y1="77511" x2="56582" y2="77511"/>
                        <a14:backgroundMark x1="45266" y1="81156" x2="45266" y2="81156"/>
                        <a14:backgroundMark x1="32564" y1="71733" x2="32564" y2="71733"/>
                        <a14:backgroundMark x1="87413" y1="54222" x2="87413" y2="54222"/>
                        <a14:backgroundMark x1="93533" y1="38578" x2="93533" y2="38578"/>
                        <a14:backgroundMark x1="90416" y1="23644" x2="90416" y2="23644"/>
                        <a14:backgroundMark x1="90762" y1="24622" x2="90762" y2="24622"/>
                        <a14:backgroundMark x1="45150" y1="81867" x2="45150" y2="81867"/>
                        <a14:backgroundMark x1="45497" y1="81511" x2="45497" y2="81511"/>
                        <a14:backgroundMark x1="59931" y1="75022" x2="59931" y2="75022"/>
                        <a14:backgroundMark x1="45497" y1="80800" x2="45497" y2="80800"/>
                        <a14:backgroundMark x1="45958" y1="80178" x2="45958" y2="80178"/>
                        <a14:backgroundMark x1="75866" y1="64711" x2="75866" y2="64711"/>
                        <a14:backgroundMark x1="77483" y1="63733" x2="77483" y2="63733"/>
                        <a14:backgroundMark x1="34527" y1="71644" x2="34527" y2="71644"/>
                        <a14:backgroundMark x1="87875" y1="19378" x2="87875" y2="19378"/>
                      </a14:backgroundRemoval>
                    </a14:imgEffect>
                  </a14:imgLayer>
                </a14:imgProps>
              </a:ext>
            </a:extLst>
          </a:blip>
          <a:srcRect l="32399" t="17131"/>
          <a:stretch/>
        </p:blipFill>
        <p:spPr>
          <a:xfrm>
            <a:off x="0" y="-12700"/>
            <a:ext cx="4239637" cy="6655282"/>
          </a:xfrm>
          <a:prstGeom prst="rect">
            <a:avLst/>
          </a:prstGeom>
        </p:spPr>
      </p:pic>
    </p:spTree>
    <p:extLst>
      <p:ext uri="{BB962C8B-B14F-4D97-AF65-F5344CB8AC3E}">
        <p14:creationId xmlns:p14="http://schemas.microsoft.com/office/powerpoint/2010/main" val="37610138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D3DABD0-42B9-1045-BA76-ABB5463138DE}"/>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4" name="Google Shape;228;p27">
            <a:extLst>
              <a:ext uri="{FF2B5EF4-FFF2-40B4-BE49-F238E27FC236}">
                <a16:creationId xmlns:a16="http://schemas.microsoft.com/office/drawing/2014/main" id="{3804CC53-7961-F043-B030-ADEE5E5F2D94}"/>
              </a:ext>
            </a:extLst>
          </p:cNvPr>
          <p:cNvSpPr/>
          <p:nvPr userDrawn="1"/>
        </p:nvSpPr>
        <p:spPr>
          <a:xfrm>
            <a:off x="10727865" y="153069"/>
            <a:ext cx="1138320" cy="1322783"/>
          </a:xfrm>
          <a:custGeom>
            <a:avLst/>
            <a:gdLst/>
            <a:ahLst/>
            <a:cxnLst/>
            <a:rect l="l" t="t" r="r" b="b"/>
            <a:pathLst>
              <a:path w="180114" h="209301" extrusionOk="0">
                <a:moveTo>
                  <a:pt x="87812" y="0"/>
                </a:moveTo>
                <a:lnTo>
                  <a:pt x="85567" y="83"/>
                </a:lnTo>
                <a:lnTo>
                  <a:pt x="83321" y="249"/>
                </a:lnTo>
                <a:lnTo>
                  <a:pt x="81076" y="416"/>
                </a:lnTo>
                <a:lnTo>
                  <a:pt x="78831" y="665"/>
                </a:lnTo>
                <a:lnTo>
                  <a:pt x="76669" y="998"/>
                </a:lnTo>
                <a:lnTo>
                  <a:pt x="74424" y="1330"/>
                </a:lnTo>
                <a:lnTo>
                  <a:pt x="72262" y="1746"/>
                </a:lnTo>
                <a:lnTo>
                  <a:pt x="70100" y="2245"/>
                </a:lnTo>
                <a:lnTo>
                  <a:pt x="68021" y="2744"/>
                </a:lnTo>
                <a:lnTo>
                  <a:pt x="65859" y="3243"/>
                </a:lnTo>
                <a:lnTo>
                  <a:pt x="63780" y="3908"/>
                </a:lnTo>
                <a:lnTo>
                  <a:pt x="61701" y="4574"/>
                </a:lnTo>
                <a:lnTo>
                  <a:pt x="59622" y="5239"/>
                </a:lnTo>
                <a:lnTo>
                  <a:pt x="57544" y="6070"/>
                </a:lnTo>
                <a:lnTo>
                  <a:pt x="55548" y="6819"/>
                </a:lnTo>
                <a:lnTo>
                  <a:pt x="53469" y="7733"/>
                </a:lnTo>
                <a:lnTo>
                  <a:pt x="51473" y="8648"/>
                </a:lnTo>
                <a:lnTo>
                  <a:pt x="49561" y="9646"/>
                </a:lnTo>
                <a:lnTo>
                  <a:pt x="47565" y="10644"/>
                </a:lnTo>
                <a:lnTo>
                  <a:pt x="45652" y="11725"/>
                </a:lnTo>
                <a:lnTo>
                  <a:pt x="43740" y="12806"/>
                </a:lnTo>
                <a:lnTo>
                  <a:pt x="41910" y="13970"/>
                </a:lnTo>
                <a:lnTo>
                  <a:pt x="39998" y="15134"/>
                </a:lnTo>
                <a:lnTo>
                  <a:pt x="38168" y="16381"/>
                </a:lnTo>
                <a:lnTo>
                  <a:pt x="36422" y="17712"/>
                </a:lnTo>
                <a:lnTo>
                  <a:pt x="34593" y="19042"/>
                </a:lnTo>
                <a:lnTo>
                  <a:pt x="32847" y="20456"/>
                </a:lnTo>
                <a:lnTo>
                  <a:pt x="31183" y="21870"/>
                </a:lnTo>
                <a:lnTo>
                  <a:pt x="29520" y="23366"/>
                </a:lnTo>
                <a:lnTo>
                  <a:pt x="27857" y="24863"/>
                </a:lnTo>
                <a:lnTo>
                  <a:pt x="26194" y="26443"/>
                </a:lnTo>
                <a:lnTo>
                  <a:pt x="24614" y="28023"/>
                </a:lnTo>
                <a:lnTo>
                  <a:pt x="23117" y="29686"/>
                </a:lnTo>
                <a:lnTo>
                  <a:pt x="21621" y="31349"/>
                </a:lnTo>
                <a:lnTo>
                  <a:pt x="20207" y="33096"/>
                </a:lnTo>
                <a:lnTo>
                  <a:pt x="18793" y="34759"/>
                </a:lnTo>
                <a:lnTo>
                  <a:pt x="17463" y="36588"/>
                </a:lnTo>
                <a:lnTo>
                  <a:pt x="16216" y="38334"/>
                </a:lnTo>
                <a:lnTo>
                  <a:pt x="14968" y="40164"/>
                </a:lnTo>
                <a:lnTo>
                  <a:pt x="13721" y="41993"/>
                </a:lnTo>
                <a:lnTo>
                  <a:pt x="12640" y="43906"/>
                </a:lnTo>
                <a:lnTo>
                  <a:pt x="11476" y="45818"/>
                </a:lnTo>
                <a:lnTo>
                  <a:pt x="10478" y="47731"/>
                </a:lnTo>
                <a:lnTo>
                  <a:pt x="9480" y="49643"/>
                </a:lnTo>
                <a:lnTo>
                  <a:pt x="8482" y="51639"/>
                </a:lnTo>
                <a:lnTo>
                  <a:pt x="7568" y="53635"/>
                </a:lnTo>
                <a:lnTo>
                  <a:pt x="6736" y="55631"/>
                </a:lnTo>
                <a:lnTo>
                  <a:pt x="5904" y="57709"/>
                </a:lnTo>
                <a:lnTo>
                  <a:pt x="5156" y="59788"/>
                </a:lnTo>
                <a:lnTo>
                  <a:pt x="4491" y="61867"/>
                </a:lnTo>
                <a:lnTo>
                  <a:pt x="3826" y="63946"/>
                </a:lnTo>
                <a:lnTo>
                  <a:pt x="3244" y="66025"/>
                </a:lnTo>
                <a:lnTo>
                  <a:pt x="2661" y="68187"/>
                </a:lnTo>
                <a:lnTo>
                  <a:pt x="2162" y="70349"/>
                </a:lnTo>
                <a:lnTo>
                  <a:pt x="1747" y="72511"/>
                </a:lnTo>
                <a:lnTo>
                  <a:pt x="1331" y="74673"/>
                </a:lnTo>
                <a:lnTo>
                  <a:pt x="998" y="76918"/>
                </a:lnTo>
                <a:lnTo>
                  <a:pt x="666" y="79080"/>
                </a:lnTo>
                <a:lnTo>
                  <a:pt x="416" y="81325"/>
                </a:lnTo>
                <a:lnTo>
                  <a:pt x="250" y="83571"/>
                </a:lnTo>
                <a:lnTo>
                  <a:pt x="84" y="85816"/>
                </a:lnTo>
                <a:lnTo>
                  <a:pt x="0" y="88061"/>
                </a:lnTo>
                <a:lnTo>
                  <a:pt x="0" y="90306"/>
                </a:lnTo>
                <a:lnTo>
                  <a:pt x="0" y="92551"/>
                </a:lnTo>
                <a:lnTo>
                  <a:pt x="84" y="94796"/>
                </a:lnTo>
                <a:lnTo>
                  <a:pt x="250" y="97042"/>
                </a:lnTo>
                <a:lnTo>
                  <a:pt x="416" y="99204"/>
                </a:lnTo>
                <a:lnTo>
                  <a:pt x="666" y="101449"/>
                </a:lnTo>
                <a:lnTo>
                  <a:pt x="998" y="103611"/>
                </a:lnTo>
                <a:lnTo>
                  <a:pt x="1331" y="105773"/>
                </a:lnTo>
                <a:lnTo>
                  <a:pt x="1747" y="107935"/>
                </a:lnTo>
                <a:lnTo>
                  <a:pt x="2162" y="110097"/>
                </a:lnTo>
                <a:lnTo>
                  <a:pt x="2661" y="112259"/>
                </a:lnTo>
                <a:lnTo>
                  <a:pt x="3244" y="114338"/>
                </a:lnTo>
                <a:lnTo>
                  <a:pt x="3826" y="116500"/>
                </a:lnTo>
                <a:lnTo>
                  <a:pt x="4491" y="118579"/>
                </a:lnTo>
                <a:lnTo>
                  <a:pt x="5156" y="120658"/>
                </a:lnTo>
                <a:lnTo>
                  <a:pt x="5904" y="122736"/>
                </a:lnTo>
                <a:lnTo>
                  <a:pt x="6736" y="124732"/>
                </a:lnTo>
                <a:lnTo>
                  <a:pt x="7568" y="126728"/>
                </a:lnTo>
                <a:lnTo>
                  <a:pt x="8482" y="128724"/>
                </a:lnTo>
                <a:lnTo>
                  <a:pt x="9480" y="130719"/>
                </a:lnTo>
                <a:lnTo>
                  <a:pt x="10478" y="132632"/>
                </a:lnTo>
                <a:lnTo>
                  <a:pt x="11476" y="134544"/>
                </a:lnTo>
                <a:lnTo>
                  <a:pt x="12640" y="136457"/>
                </a:lnTo>
                <a:lnTo>
                  <a:pt x="13721" y="138370"/>
                </a:lnTo>
                <a:lnTo>
                  <a:pt x="14968" y="140199"/>
                </a:lnTo>
                <a:lnTo>
                  <a:pt x="16216" y="142028"/>
                </a:lnTo>
                <a:lnTo>
                  <a:pt x="17463" y="143775"/>
                </a:lnTo>
                <a:lnTo>
                  <a:pt x="18793" y="145604"/>
                </a:lnTo>
                <a:lnTo>
                  <a:pt x="20207" y="147267"/>
                </a:lnTo>
                <a:lnTo>
                  <a:pt x="21621" y="149013"/>
                </a:lnTo>
                <a:lnTo>
                  <a:pt x="23117" y="150676"/>
                </a:lnTo>
                <a:lnTo>
                  <a:pt x="24614" y="152340"/>
                </a:lnTo>
                <a:lnTo>
                  <a:pt x="26194" y="153919"/>
                </a:lnTo>
                <a:lnTo>
                  <a:pt x="27857" y="155499"/>
                </a:lnTo>
                <a:lnTo>
                  <a:pt x="29520" y="156996"/>
                </a:lnTo>
                <a:lnTo>
                  <a:pt x="31183" y="158493"/>
                </a:lnTo>
                <a:lnTo>
                  <a:pt x="32847" y="159907"/>
                </a:lnTo>
                <a:lnTo>
                  <a:pt x="34593" y="161320"/>
                </a:lnTo>
                <a:lnTo>
                  <a:pt x="36422" y="162651"/>
                </a:lnTo>
                <a:lnTo>
                  <a:pt x="38168" y="163981"/>
                </a:lnTo>
                <a:lnTo>
                  <a:pt x="39998" y="165229"/>
                </a:lnTo>
                <a:lnTo>
                  <a:pt x="41910" y="166393"/>
                </a:lnTo>
                <a:lnTo>
                  <a:pt x="43740" y="167557"/>
                </a:lnTo>
                <a:lnTo>
                  <a:pt x="45652" y="168638"/>
                </a:lnTo>
                <a:lnTo>
                  <a:pt x="47565" y="169719"/>
                </a:lnTo>
                <a:lnTo>
                  <a:pt x="49561" y="170717"/>
                </a:lnTo>
                <a:lnTo>
                  <a:pt x="51473" y="171715"/>
                </a:lnTo>
                <a:lnTo>
                  <a:pt x="53469" y="172629"/>
                </a:lnTo>
                <a:lnTo>
                  <a:pt x="55548" y="173461"/>
                </a:lnTo>
                <a:lnTo>
                  <a:pt x="57544" y="174292"/>
                </a:lnTo>
                <a:lnTo>
                  <a:pt x="59622" y="175124"/>
                </a:lnTo>
                <a:lnTo>
                  <a:pt x="61701" y="175789"/>
                </a:lnTo>
                <a:lnTo>
                  <a:pt x="63780" y="176454"/>
                </a:lnTo>
                <a:lnTo>
                  <a:pt x="65859" y="177120"/>
                </a:lnTo>
                <a:lnTo>
                  <a:pt x="68021" y="177619"/>
                </a:lnTo>
                <a:lnTo>
                  <a:pt x="70100" y="178118"/>
                </a:lnTo>
                <a:lnTo>
                  <a:pt x="72262" y="178616"/>
                </a:lnTo>
                <a:lnTo>
                  <a:pt x="74424" y="179032"/>
                </a:lnTo>
                <a:lnTo>
                  <a:pt x="76669" y="179365"/>
                </a:lnTo>
                <a:lnTo>
                  <a:pt x="78831" y="179697"/>
                </a:lnTo>
                <a:lnTo>
                  <a:pt x="81076" y="179947"/>
                </a:lnTo>
                <a:lnTo>
                  <a:pt x="83321" y="180113"/>
                </a:lnTo>
                <a:lnTo>
                  <a:pt x="85567" y="180280"/>
                </a:lnTo>
                <a:lnTo>
                  <a:pt x="87812" y="180363"/>
                </a:lnTo>
                <a:lnTo>
                  <a:pt x="90306" y="180363"/>
                </a:lnTo>
                <a:lnTo>
                  <a:pt x="88810" y="209301"/>
                </a:lnTo>
                <a:lnTo>
                  <a:pt x="88810" y="209301"/>
                </a:lnTo>
                <a:lnTo>
                  <a:pt x="141946" y="163898"/>
                </a:lnTo>
                <a:lnTo>
                  <a:pt x="143609" y="162734"/>
                </a:lnTo>
                <a:lnTo>
                  <a:pt x="145272" y="161487"/>
                </a:lnTo>
                <a:lnTo>
                  <a:pt x="146852" y="160239"/>
                </a:lnTo>
                <a:lnTo>
                  <a:pt x="148515" y="158909"/>
                </a:lnTo>
                <a:lnTo>
                  <a:pt x="151591" y="156081"/>
                </a:lnTo>
                <a:lnTo>
                  <a:pt x="154668" y="153171"/>
                </a:lnTo>
                <a:lnTo>
                  <a:pt x="154918" y="152922"/>
                </a:lnTo>
                <a:lnTo>
                  <a:pt x="156414" y="151342"/>
                </a:lnTo>
                <a:lnTo>
                  <a:pt x="157911" y="149679"/>
                </a:lnTo>
                <a:lnTo>
                  <a:pt x="159325" y="148015"/>
                </a:lnTo>
                <a:lnTo>
                  <a:pt x="160655" y="146352"/>
                </a:lnTo>
                <a:lnTo>
                  <a:pt x="161986" y="144606"/>
                </a:lnTo>
                <a:lnTo>
                  <a:pt x="163233" y="142860"/>
                </a:lnTo>
                <a:lnTo>
                  <a:pt x="164480" y="141114"/>
                </a:lnTo>
                <a:lnTo>
                  <a:pt x="165728" y="139284"/>
                </a:lnTo>
                <a:lnTo>
                  <a:pt x="166809" y="137455"/>
                </a:lnTo>
                <a:lnTo>
                  <a:pt x="167973" y="135625"/>
                </a:lnTo>
                <a:lnTo>
                  <a:pt x="168971" y="133713"/>
                </a:lnTo>
                <a:lnTo>
                  <a:pt x="170052" y="131800"/>
                </a:lnTo>
                <a:lnTo>
                  <a:pt x="170967" y="129888"/>
                </a:lnTo>
                <a:lnTo>
                  <a:pt x="171881" y="127975"/>
                </a:lnTo>
                <a:lnTo>
                  <a:pt x="172796" y="126063"/>
                </a:lnTo>
                <a:lnTo>
                  <a:pt x="173627" y="124067"/>
                </a:lnTo>
                <a:lnTo>
                  <a:pt x="174376" y="122071"/>
                </a:lnTo>
                <a:lnTo>
                  <a:pt x="175124" y="119992"/>
                </a:lnTo>
                <a:lnTo>
                  <a:pt x="175789" y="117997"/>
                </a:lnTo>
                <a:lnTo>
                  <a:pt x="176455" y="115918"/>
                </a:lnTo>
                <a:lnTo>
                  <a:pt x="177037" y="113922"/>
                </a:lnTo>
                <a:lnTo>
                  <a:pt x="177536" y="111843"/>
                </a:lnTo>
                <a:lnTo>
                  <a:pt x="178035" y="109681"/>
                </a:lnTo>
                <a:lnTo>
                  <a:pt x="178450" y="107602"/>
                </a:lnTo>
                <a:lnTo>
                  <a:pt x="178866" y="105440"/>
                </a:lnTo>
                <a:lnTo>
                  <a:pt x="179199" y="103361"/>
                </a:lnTo>
                <a:lnTo>
                  <a:pt x="179448" y="101199"/>
                </a:lnTo>
                <a:lnTo>
                  <a:pt x="179698" y="99037"/>
                </a:lnTo>
                <a:lnTo>
                  <a:pt x="179864" y="96875"/>
                </a:lnTo>
                <a:lnTo>
                  <a:pt x="180030" y="94713"/>
                </a:lnTo>
                <a:lnTo>
                  <a:pt x="180114" y="92468"/>
                </a:lnTo>
                <a:lnTo>
                  <a:pt x="180114" y="90306"/>
                </a:lnTo>
                <a:lnTo>
                  <a:pt x="180114" y="88061"/>
                </a:lnTo>
                <a:lnTo>
                  <a:pt x="180030" y="85816"/>
                </a:lnTo>
                <a:lnTo>
                  <a:pt x="179864" y="83571"/>
                </a:lnTo>
                <a:lnTo>
                  <a:pt x="179698" y="81325"/>
                </a:lnTo>
                <a:lnTo>
                  <a:pt x="179448" y="79080"/>
                </a:lnTo>
                <a:lnTo>
                  <a:pt x="179116" y="76918"/>
                </a:lnTo>
                <a:lnTo>
                  <a:pt x="178783" y="74673"/>
                </a:lnTo>
                <a:lnTo>
                  <a:pt x="178367" y="72511"/>
                </a:lnTo>
                <a:lnTo>
                  <a:pt x="177952" y="70349"/>
                </a:lnTo>
                <a:lnTo>
                  <a:pt x="177453" y="68187"/>
                </a:lnTo>
                <a:lnTo>
                  <a:pt x="176871" y="66025"/>
                </a:lnTo>
                <a:lnTo>
                  <a:pt x="176288" y="63946"/>
                </a:lnTo>
                <a:lnTo>
                  <a:pt x="175623" y="61867"/>
                </a:lnTo>
                <a:lnTo>
                  <a:pt x="174958" y="59788"/>
                </a:lnTo>
                <a:lnTo>
                  <a:pt x="174210" y="57709"/>
                </a:lnTo>
                <a:lnTo>
                  <a:pt x="173378" y="55631"/>
                </a:lnTo>
                <a:lnTo>
                  <a:pt x="172546" y="53635"/>
                </a:lnTo>
                <a:lnTo>
                  <a:pt x="171632" y="51639"/>
                </a:lnTo>
                <a:lnTo>
                  <a:pt x="170634" y="49643"/>
                </a:lnTo>
                <a:lnTo>
                  <a:pt x="169636" y="47731"/>
                </a:lnTo>
                <a:lnTo>
                  <a:pt x="168638" y="45818"/>
                </a:lnTo>
                <a:lnTo>
                  <a:pt x="167474" y="43906"/>
                </a:lnTo>
                <a:lnTo>
                  <a:pt x="166393" y="41993"/>
                </a:lnTo>
                <a:lnTo>
                  <a:pt x="165146" y="40164"/>
                </a:lnTo>
                <a:lnTo>
                  <a:pt x="163898" y="38334"/>
                </a:lnTo>
                <a:lnTo>
                  <a:pt x="162651" y="36588"/>
                </a:lnTo>
                <a:lnTo>
                  <a:pt x="161321" y="34759"/>
                </a:lnTo>
                <a:lnTo>
                  <a:pt x="159907" y="33096"/>
                </a:lnTo>
                <a:lnTo>
                  <a:pt x="158493" y="31349"/>
                </a:lnTo>
                <a:lnTo>
                  <a:pt x="156997" y="29686"/>
                </a:lnTo>
                <a:lnTo>
                  <a:pt x="155500" y="28023"/>
                </a:lnTo>
                <a:lnTo>
                  <a:pt x="153920" y="26443"/>
                </a:lnTo>
                <a:lnTo>
                  <a:pt x="152257" y="24863"/>
                </a:lnTo>
                <a:lnTo>
                  <a:pt x="150594" y="23366"/>
                </a:lnTo>
                <a:lnTo>
                  <a:pt x="148931" y="21870"/>
                </a:lnTo>
                <a:lnTo>
                  <a:pt x="147267" y="20456"/>
                </a:lnTo>
                <a:lnTo>
                  <a:pt x="145521" y="19042"/>
                </a:lnTo>
                <a:lnTo>
                  <a:pt x="143692" y="17712"/>
                </a:lnTo>
                <a:lnTo>
                  <a:pt x="141946" y="16381"/>
                </a:lnTo>
                <a:lnTo>
                  <a:pt x="140116" y="15134"/>
                </a:lnTo>
                <a:lnTo>
                  <a:pt x="138204" y="13970"/>
                </a:lnTo>
                <a:lnTo>
                  <a:pt x="136374" y="12806"/>
                </a:lnTo>
                <a:lnTo>
                  <a:pt x="134462" y="11725"/>
                </a:lnTo>
                <a:lnTo>
                  <a:pt x="132549" y="10644"/>
                </a:lnTo>
                <a:lnTo>
                  <a:pt x="130553" y="9646"/>
                </a:lnTo>
                <a:lnTo>
                  <a:pt x="128641" y="8648"/>
                </a:lnTo>
                <a:lnTo>
                  <a:pt x="126645" y="7733"/>
                </a:lnTo>
                <a:lnTo>
                  <a:pt x="124649" y="6819"/>
                </a:lnTo>
                <a:lnTo>
                  <a:pt x="122570" y="6070"/>
                </a:lnTo>
                <a:lnTo>
                  <a:pt x="120492" y="5239"/>
                </a:lnTo>
                <a:lnTo>
                  <a:pt x="118413" y="4574"/>
                </a:lnTo>
                <a:lnTo>
                  <a:pt x="116334" y="3908"/>
                </a:lnTo>
                <a:lnTo>
                  <a:pt x="114255" y="3243"/>
                </a:lnTo>
                <a:lnTo>
                  <a:pt x="112093" y="2744"/>
                </a:lnTo>
                <a:lnTo>
                  <a:pt x="110014" y="2245"/>
                </a:lnTo>
                <a:lnTo>
                  <a:pt x="107852" y="1746"/>
                </a:lnTo>
                <a:lnTo>
                  <a:pt x="105690" y="1330"/>
                </a:lnTo>
                <a:lnTo>
                  <a:pt x="103445" y="998"/>
                </a:lnTo>
                <a:lnTo>
                  <a:pt x="101283" y="665"/>
                </a:lnTo>
                <a:lnTo>
                  <a:pt x="99038" y="416"/>
                </a:lnTo>
                <a:lnTo>
                  <a:pt x="96793" y="249"/>
                </a:lnTo>
                <a:lnTo>
                  <a:pt x="94547" y="83"/>
                </a:lnTo>
                <a:lnTo>
                  <a:pt x="92302" y="0"/>
                </a:lnTo>
                <a:close/>
              </a:path>
            </a:pathLst>
          </a:custGeom>
          <a:solidFill>
            <a:srgbClr val="DE2D6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 name="Google Shape;229;p27">
            <a:extLst>
              <a:ext uri="{FF2B5EF4-FFF2-40B4-BE49-F238E27FC236}">
                <a16:creationId xmlns:a16="http://schemas.microsoft.com/office/drawing/2014/main" id="{28F32EAE-6D84-9217-58BF-1D8EEC51632D}"/>
              </a:ext>
            </a:extLst>
          </p:cNvPr>
          <p:cNvSpPr/>
          <p:nvPr userDrawn="1"/>
        </p:nvSpPr>
        <p:spPr>
          <a:xfrm rot="10800000">
            <a:off x="228899" y="5483659"/>
            <a:ext cx="994229" cy="1155341"/>
          </a:xfrm>
          <a:custGeom>
            <a:avLst/>
            <a:gdLst/>
            <a:ahLst/>
            <a:cxnLst/>
            <a:rect l="l" t="t" r="r" b="b"/>
            <a:pathLst>
              <a:path w="180114" h="209301" extrusionOk="0">
                <a:moveTo>
                  <a:pt x="87812" y="0"/>
                </a:moveTo>
                <a:lnTo>
                  <a:pt x="85567" y="83"/>
                </a:lnTo>
                <a:lnTo>
                  <a:pt x="83321" y="249"/>
                </a:lnTo>
                <a:lnTo>
                  <a:pt x="81076" y="416"/>
                </a:lnTo>
                <a:lnTo>
                  <a:pt x="78831" y="665"/>
                </a:lnTo>
                <a:lnTo>
                  <a:pt x="76669" y="998"/>
                </a:lnTo>
                <a:lnTo>
                  <a:pt x="74424" y="1330"/>
                </a:lnTo>
                <a:lnTo>
                  <a:pt x="72262" y="1746"/>
                </a:lnTo>
                <a:lnTo>
                  <a:pt x="70100" y="2245"/>
                </a:lnTo>
                <a:lnTo>
                  <a:pt x="68021" y="2744"/>
                </a:lnTo>
                <a:lnTo>
                  <a:pt x="65859" y="3243"/>
                </a:lnTo>
                <a:lnTo>
                  <a:pt x="63780" y="3908"/>
                </a:lnTo>
                <a:lnTo>
                  <a:pt x="61701" y="4574"/>
                </a:lnTo>
                <a:lnTo>
                  <a:pt x="59622" y="5239"/>
                </a:lnTo>
                <a:lnTo>
                  <a:pt x="57544" y="6070"/>
                </a:lnTo>
                <a:lnTo>
                  <a:pt x="55548" y="6819"/>
                </a:lnTo>
                <a:lnTo>
                  <a:pt x="53469" y="7733"/>
                </a:lnTo>
                <a:lnTo>
                  <a:pt x="51473" y="8648"/>
                </a:lnTo>
                <a:lnTo>
                  <a:pt x="49561" y="9646"/>
                </a:lnTo>
                <a:lnTo>
                  <a:pt x="47565" y="10644"/>
                </a:lnTo>
                <a:lnTo>
                  <a:pt x="45652" y="11725"/>
                </a:lnTo>
                <a:lnTo>
                  <a:pt x="43740" y="12806"/>
                </a:lnTo>
                <a:lnTo>
                  <a:pt x="41910" y="13970"/>
                </a:lnTo>
                <a:lnTo>
                  <a:pt x="39998" y="15134"/>
                </a:lnTo>
                <a:lnTo>
                  <a:pt x="38168" y="16381"/>
                </a:lnTo>
                <a:lnTo>
                  <a:pt x="36422" y="17712"/>
                </a:lnTo>
                <a:lnTo>
                  <a:pt x="34593" y="19042"/>
                </a:lnTo>
                <a:lnTo>
                  <a:pt x="32847" y="20456"/>
                </a:lnTo>
                <a:lnTo>
                  <a:pt x="31183" y="21870"/>
                </a:lnTo>
                <a:lnTo>
                  <a:pt x="29520" y="23366"/>
                </a:lnTo>
                <a:lnTo>
                  <a:pt x="27857" y="24863"/>
                </a:lnTo>
                <a:lnTo>
                  <a:pt x="26194" y="26443"/>
                </a:lnTo>
                <a:lnTo>
                  <a:pt x="24614" y="28023"/>
                </a:lnTo>
                <a:lnTo>
                  <a:pt x="23117" y="29686"/>
                </a:lnTo>
                <a:lnTo>
                  <a:pt x="21621" y="31349"/>
                </a:lnTo>
                <a:lnTo>
                  <a:pt x="20207" y="33096"/>
                </a:lnTo>
                <a:lnTo>
                  <a:pt x="18793" y="34759"/>
                </a:lnTo>
                <a:lnTo>
                  <a:pt x="17463" y="36588"/>
                </a:lnTo>
                <a:lnTo>
                  <a:pt x="16216" y="38334"/>
                </a:lnTo>
                <a:lnTo>
                  <a:pt x="14968" y="40164"/>
                </a:lnTo>
                <a:lnTo>
                  <a:pt x="13721" y="41993"/>
                </a:lnTo>
                <a:lnTo>
                  <a:pt x="12640" y="43906"/>
                </a:lnTo>
                <a:lnTo>
                  <a:pt x="11476" y="45818"/>
                </a:lnTo>
                <a:lnTo>
                  <a:pt x="10478" y="47731"/>
                </a:lnTo>
                <a:lnTo>
                  <a:pt x="9480" y="49643"/>
                </a:lnTo>
                <a:lnTo>
                  <a:pt x="8482" y="51639"/>
                </a:lnTo>
                <a:lnTo>
                  <a:pt x="7568" y="53635"/>
                </a:lnTo>
                <a:lnTo>
                  <a:pt x="6736" y="55631"/>
                </a:lnTo>
                <a:lnTo>
                  <a:pt x="5904" y="57709"/>
                </a:lnTo>
                <a:lnTo>
                  <a:pt x="5156" y="59788"/>
                </a:lnTo>
                <a:lnTo>
                  <a:pt x="4491" y="61867"/>
                </a:lnTo>
                <a:lnTo>
                  <a:pt x="3826" y="63946"/>
                </a:lnTo>
                <a:lnTo>
                  <a:pt x="3244" y="66025"/>
                </a:lnTo>
                <a:lnTo>
                  <a:pt x="2661" y="68187"/>
                </a:lnTo>
                <a:lnTo>
                  <a:pt x="2162" y="70349"/>
                </a:lnTo>
                <a:lnTo>
                  <a:pt x="1747" y="72511"/>
                </a:lnTo>
                <a:lnTo>
                  <a:pt x="1331" y="74673"/>
                </a:lnTo>
                <a:lnTo>
                  <a:pt x="998" y="76918"/>
                </a:lnTo>
                <a:lnTo>
                  <a:pt x="666" y="79080"/>
                </a:lnTo>
                <a:lnTo>
                  <a:pt x="416" y="81325"/>
                </a:lnTo>
                <a:lnTo>
                  <a:pt x="250" y="83571"/>
                </a:lnTo>
                <a:lnTo>
                  <a:pt x="84" y="85816"/>
                </a:lnTo>
                <a:lnTo>
                  <a:pt x="0" y="88061"/>
                </a:lnTo>
                <a:lnTo>
                  <a:pt x="0" y="90306"/>
                </a:lnTo>
                <a:lnTo>
                  <a:pt x="0" y="92551"/>
                </a:lnTo>
                <a:lnTo>
                  <a:pt x="84" y="94796"/>
                </a:lnTo>
                <a:lnTo>
                  <a:pt x="250" y="97042"/>
                </a:lnTo>
                <a:lnTo>
                  <a:pt x="416" y="99204"/>
                </a:lnTo>
                <a:lnTo>
                  <a:pt x="666" y="101449"/>
                </a:lnTo>
                <a:lnTo>
                  <a:pt x="998" y="103611"/>
                </a:lnTo>
                <a:lnTo>
                  <a:pt x="1331" y="105773"/>
                </a:lnTo>
                <a:lnTo>
                  <a:pt x="1747" y="107935"/>
                </a:lnTo>
                <a:lnTo>
                  <a:pt x="2162" y="110097"/>
                </a:lnTo>
                <a:lnTo>
                  <a:pt x="2661" y="112259"/>
                </a:lnTo>
                <a:lnTo>
                  <a:pt x="3244" y="114338"/>
                </a:lnTo>
                <a:lnTo>
                  <a:pt x="3826" y="116500"/>
                </a:lnTo>
                <a:lnTo>
                  <a:pt x="4491" y="118579"/>
                </a:lnTo>
                <a:lnTo>
                  <a:pt x="5156" y="120658"/>
                </a:lnTo>
                <a:lnTo>
                  <a:pt x="5904" y="122736"/>
                </a:lnTo>
                <a:lnTo>
                  <a:pt x="6736" y="124732"/>
                </a:lnTo>
                <a:lnTo>
                  <a:pt x="7568" y="126728"/>
                </a:lnTo>
                <a:lnTo>
                  <a:pt x="8482" y="128724"/>
                </a:lnTo>
                <a:lnTo>
                  <a:pt x="9480" y="130719"/>
                </a:lnTo>
                <a:lnTo>
                  <a:pt x="10478" y="132632"/>
                </a:lnTo>
                <a:lnTo>
                  <a:pt x="11476" y="134544"/>
                </a:lnTo>
                <a:lnTo>
                  <a:pt x="12640" y="136457"/>
                </a:lnTo>
                <a:lnTo>
                  <a:pt x="13721" y="138370"/>
                </a:lnTo>
                <a:lnTo>
                  <a:pt x="14968" y="140199"/>
                </a:lnTo>
                <a:lnTo>
                  <a:pt x="16216" y="142028"/>
                </a:lnTo>
                <a:lnTo>
                  <a:pt x="17463" y="143775"/>
                </a:lnTo>
                <a:lnTo>
                  <a:pt x="18793" y="145604"/>
                </a:lnTo>
                <a:lnTo>
                  <a:pt x="20207" y="147267"/>
                </a:lnTo>
                <a:lnTo>
                  <a:pt x="21621" y="149013"/>
                </a:lnTo>
                <a:lnTo>
                  <a:pt x="23117" y="150676"/>
                </a:lnTo>
                <a:lnTo>
                  <a:pt x="24614" y="152340"/>
                </a:lnTo>
                <a:lnTo>
                  <a:pt x="26194" y="153919"/>
                </a:lnTo>
                <a:lnTo>
                  <a:pt x="27857" y="155499"/>
                </a:lnTo>
                <a:lnTo>
                  <a:pt x="29520" y="156996"/>
                </a:lnTo>
                <a:lnTo>
                  <a:pt x="31183" y="158493"/>
                </a:lnTo>
                <a:lnTo>
                  <a:pt x="32847" y="159907"/>
                </a:lnTo>
                <a:lnTo>
                  <a:pt x="34593" y="161320"/>
                </a:lnTo>
                <a:lnTo>
                  <a:pt x="36422" y="162651"/>
                </a:lnTo>
                <a:lnTo>
                  <a:pt x="38168" y="163981"/>
                </a:lnTo>
                <a:lnTo>
                  <a:pt x="39998" y="165229"/>
                </a:lnTo>
                <a:lnTo>
                  <a:pt x="41910" y="166393"/>
                </a:lnTo>
                <a:lnTo>
                  <a:pt x="43740" y="167557"/>
                </a:lnTo>
                <a:lnTo>
                  <a:pt x="45652" y="168638"/>
                </a:lnTo>
                <a:lnTo>
                  <a:pt x="47565" y="169719"/>
                </a:lnTo>
                <a:lnTo>
                  <a:pt x="49561" y="170717"/>
                </a:lnTo>
                <a:lnTo>
                  <a:pt x="51473" y="171715"/>
                </a:lnTo>
                <a:lnTo>
                  <a:pt x="53469" y="172629"/>
                </a:lnTo>
                <a:lnTo>
                  <a:pt x="55548" y="173461"/>
                </a:lnTo>
                <a:lnTo>
                  <a:pt x="57544" y="174292"/>
                </a:lnTo>
                <a:lnTo>
                  <a:pt x="59622" y="175124"/>
                </a:lnTo>
                <a:lnTo>
                  <a:pt x="61701" y="175789"/>
                </a:lnTo>
                <a:lnTo>
                  <a:pt x="63780" y="176454"/>
                </a:lnTo>
                <a:lnTo>
                  <a:pt x="65859" y="177120"/>
                </a:lnTo>
                <a:lnTo>
                  <a:pt x="68021" y="177619"/>
                </a:lnTo>
                <a:lnTo>
                  <a:pt x="70100" y="178118"/>
                </a:lnTo>
                <a:lnTo>
                  <a:pt x="72262" y="178616"/>
                </a:lnTo>
                <a:lnTo>
                  <a:pt x="74424" y="179032"/>
                </a:lnTo>
                <a:lnTo>
                  <a:pt x="76669" y="179365"/>
                </a:lnTo>
                <a:lnTo>
                  <a:pt x="78831" y="179697"/>
                </a:lnTo>
                <a:lnTo>
                  <a:pt x="81076" y="179947"/>
                </a:lnTo>
                <a:lnTo>
                  <a:pt x="83321" y="180113"/>
                </a:lnTo>
                <a:lnTo>
                  <a:pt x="85567" y="180280"/>
                </a:lnTo>
                <a:lnTo>
                  <a:pt x="87812" y="180363"/>
                </a:lnTo>
                <a:lnTo>
                  <a:pt x="90306" y="180363"/>
                </a:lnTo>
                <a:lnTo>
                  <a:pt x="88810" y="209301"/>
                </a:lnTo>
                <a:lnTo>
                  <a:pt x="88810" y="209301"/>
                </a:lnTo>
                <a:lnTo>
                  <a:pt x="141946" y="163898"/>
                </a:lnTo>
                <a:lnTo>
                  <a:pt x="143609" y="162734"/>
                </a:lnTo>
                <a:lnTo>
                  <a:pt x="145272" y="161487"/>
                </a:lnTo>
                <a:lnTo>
                  <a:pt x="146852" y="160239"/>
                </a:lnTo>
                <a:lnTo>
                  <a:pt x="148515" y="158909"/>
                </a:lnTo>
                <a:lnTo>
                  <a:pt x="151591" y="156081"/>
                </a:lnTo>
                <a:lnTo>
                  <a:pt x="154668" y="153171"/>
                </a:lnTo>
                <a:lnTo>
                  <a:pt x="154918" y="152922"/>
                </a:lnTo>
                <a:lnTo>
                  <a:pt x="156414" y="151342"/>
                </a:lnTo>
                <a:lnTo>
                  <a:pt x="157911" y="149679"/>
                </a:lnTo>
                <a:lnTo>
                  <a:pt x="159325" y="148015"/>
                </a:lnTo>
                <a:lnTo>
                  <a:pt x="160655" y="146352"/>
                </a:lnTo>
                <a:lnTo>
                  <a:pt x="161986" y="144606"/>
                </a:lnTo>
                <a:lnTo>
                  <a:pt x="163233" y="142860"/>
                </a:lnTo>
                <a:lnTo>
                  <a:pt x="164480" y="141114"/>
                </a:lnTo>
                <a:lnTo>
                  <a:pt x="165728" y="139284"/>
                </a:lnTo>
                <a:lnTo>
                  <a:pt x="166809" y="137455"/>
                </a:lnTo>
                <a:lnTo>
                  <a:pt x="167973" y="135625"/>
                </a:lnTo>
                <a:lnTo>
                  <a:pt x="168971" y="133713"/>
                </a:lnTo>
                <a:lnTo>
                  <a:pt x="170052" y="131800"/>
                </a:lnTo>
                <a:lnTo>
                  <a:pt x="170967" y="129888"/>
                </a:lnTo>
                <a:lnTo>
                  <a:pt x="171881" y="127975"/>
                </a:lnTo>
                <a:lnTo>
                  <a:pt x="172796" y="126063"/>
                </a:lnTo>
                <a:lnTo>
                  <a:pt x="173627" y="124067"/>
                </a:lnTo>
                <a:lnTo>
                  <a:pt x="174376" y="122071"/>
                </a:lnTo>
                <a:lnTo>
                  <a:pt x="175124" y="119992"/>
                </a:lnTo>
                <a:lnTo>
                  <a:pt x="175789" y="117997"/>
                </a:lnTo>
                <a:lnTo>
                  <a:pt x="176455" y="115918"/>
                </a:lnTo>
                <a:lnTo>
                  <a:pt x="177037" y="113922"/>
                </a:lnTo>
                <a:lnTo>
                  <a:pt x="177536" y="111843"/>
                </a:lnTo>
                <a:lnTo>
                  <a:pt x="178035" y="109681"/>
                </a:lnTo>
                <a:lnTo>
                  <a:pt x="178450" y="107602"/>
                </a:lnTo>
                <a:lnTo>
                  <a:pt x="178866" y="105440"/>
                </a:lnTo>
                <a:lnTo>
                  <a:pt x="179199" y="103361"/>
                </a:lnTo>
                <a:lnTo>
                  <a:pt x="179448" y="101199"/>
                </a:lnTo>
                <a:lnTo>
                  <a:pt x="179698" y="99037"/>
                </a:lnTo>
                <a:lnTo>
                  <a:pt x="179864" y="96875"/>
                </a:lnTo>
                <a:lnTo>
                  <a:pt x="180030" y="94713"/>
                </a:lnTo>
                <a:lnTo>
                  <a:pt x="180114" y="92468"/>
                </a:lnTo>
                <a:lnTo>
                  <a:pt x="180114" y="90306"/>
                </a:lnTo>
                <a:lnTo>
                  <a:pt x="180114" y="88061"/>
                </a:lnTo>
                <a:lnTo>
                  <a:pt x="180030" y="85816"/>
                </a:lnTo>
                <a:lnTo>
                  <a:pt x="179864" y="83571"/>
                </a:lnTo>
                <a:lnTo>
                  <a:pt x="179698" y="81325"/>
                </a:lnTo>
                <a:lnTo>
                  <a:pt x="179448" y="79080"/>
                </a:lnTo>
                <a:lnTo>
                  <a:pt x="179116" y="76918"/>
                </a:lnTo>
                <a:lnTo>
                  <a:pt x="178783" y="74673"/>
                </a:lnTo>
                <a:lnTo>
                  <a:pt x="178367" y="72511"/>
                </a:lnTo>
                <a:lnTo>
                  <a:pt x="177952" y="70349"/>
                </a:lnTo>
                <a:lnTo>
                  <a:pt x="177453" y="68187"/>
                </a:lnTo>
                <a:lnTo>
                  <a:pt x="176871" y="66025"/>
                </a:lnTo>
                <a:lnTo>
                  <a:pt x="176288" y="63946"/>
                </a:lnTo>
                <a:lnTo>
                  <a:pt x="175623" y="61867"/>
                </a:lnTo>
                <a:lnTo>
                  <a:pt x="174958" y="59788"/>
                </a:lnTo>
                <a:lnTo>
                  <a:pt x="174210" y="57709"/>
                </a:lnTo>
                <a:lnTo>
                  <a:pt x="173378" y="55631"/>
                </a:lnTo>
                <a:lnTo>
                  <a:pt x="172546" y="53635"/>
                </a:lnTo>
                <a:lnTo>
                  <a:pt x="171632" y="51639"/>
                </a:lnTo>
                <a:lnTo>
                  <a:pt x="170634" y="49643"/>
                </a:lnTo>
                <a:lnTo>
                  <a:pt x="169636" y="47731"/>
                </a:lnTo>
                <a:lnTo>
                  <a:pt x="168638" y="45818"/>
                </a:lnTo>
                <a:lnTo>
                  <a:pt x="167474" y="43906"/>
                </a:lnTo>
                <a:lnTo>
                  <a:pt x="166393" y="41993"/>
                </a:lnTo>
                <a:lnTo>
                  <a:pt x="165146" y="40164"/>
                </a:lnTo>
                <a:lnTo>
                  <a:pt x="163898" y="38334"/>
                </a:lnTo>
                <a:lnTo>
                  <a:pt x="162651" y="36588"/>
                </a:lnTo>
                <a:lnTo>
                  <a:pt x="161321" y="34759"/>
                </a:lnTo>
                <a:lnTo>
                  <a:pt x="159907" y="33096"/>
                </a:lnTo>
                <a:lnTo>
                  <a:pt x="158493" y="31349"/>
                </a:lnTo>
                <a:lnTo>
                  <a:pt x="156997" y="29686"/>
                </a:lnTo>
                <a:lnTo>
                  <a:pt x="155500" y="28023"/>
                </a:lnTo>
                <a:lnTo>
                  <a:pt x="153920" y="26443"/>
                </a:lnTo>
                <a:lnTo>
                  <a:pt x="152257" y="24863"/>
                </a:lnTo>
                <a:lnTo>
                  <a:pt x="150594" y="23366"/>
                </a:lnTo>
                <a:lnTo>
                  <a:pt x="148931" y="21870"/>
                </a:lnTo>
                <a:lnTo>
                  <a:pt x="147267" y="20456"/>
                </a:lnTo>
                <a:lnTo>
                  <a:pt x="145521" y="19042"/>
                </a:lnTo>
                <a:lnTo>
                  <a:pt x="143692" y="17712"/>
                </a:lnTo>
                <a:lnTo>
                  <a:pt x="141946" y="16381"/>
                </a:lnTo>
                <a:lnTo>
                  <a:pt x="140116" y="15134"/>
                </a:lnTo>
                <a:lnTo>
                  <a:pt x="138204" y="13970"/>
                </a:lnTo>
                <a:lnTo>
                  <a:pt x="136374" y="12806"/>
                </a:lnTo>
                <a:lnTo>
                  <a:pt x="134462" y="11725"/>
                </a:lnTo>
                <a:lnTo>
                  <a:pt x="132549" y="10644"/>
                </a:lnTo>
                <a:lnTo>
                  <a:pt x="130553" y="9646"/>
                </a:lnTo>
                <a:lnTo>
                  <a:pt x="128641" y="8648"/>
                </a:lnTo>
                <a:lnTo>
                  <a:pt x="126645" y="7733"/>
                </a:lnTo>
                <a:lnTo>
                  <a:pt x="124649" y="6819"/>
                </a:lnTo>
                <a:lnTo>
                  <a:pt x="122570" y="6070"/>
                </a:lnTo>
                <a:lnTo>
                  <a:pt x="120492" y="5239"/>
                </a:lnTo>
                <a:lnTo>
                  <a:pt x="118413" y="4574"/>
                </a:lnTo>
                <a:lnTo>
                  <a:pt x="116334" y="3908"/>
                </a:lnTo>
                <a:lnTo>
                  <a:pt x="114255" y="3243"/>
                </a:lnTo>
                <a:lnTo>
                  <a:pt x="112093" y="2744"/>
                </a:lnTo>
                <a:lnTo>
                  <a:pt x="110014" y="2245"/>
                </a:lnTo>
                <a:lnTo>
                  <a:pt x="107852" y="1746"/>
                </a:lnTo>
                <a:lnTo>
                  <a:pt x="105690" y="1330"/>
                </a:lnTo>
                <a:lnTo>
                  <a:pt x="103445" y="998"/>
                </a:lnTo>
                <a:lnTo>
                  <a:pt x="101283" y="665"/>
                </a:lnTo>
                <a:lnTo>
                  <a:pt x="99038" y="416"/>
                </a:lnTo>
                <a:lnTo>
                  <a:pt x="96793" y="249"/>
                </a:lnTo>
                <a:lnTo>
                  <a:pt x="94547" y="83"/>
                </a:lnTo>
                <a:lnTo>
                  <a:pt x="92302" y="0"/>
                </a:lnTo>
                <a:close/>
              </a:path>
            </a:pathLst>
          </a:custGeom>
          <a:solidFill>
            <a:srgbClr val="ED702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6" name="Google Shape;230;p27">
            <a:extLst>
              <a:ext uri="{FF2B5EF4-FFF2-40B4-BE49-F238E27FC236}">
                <a16:creationId xmlns:a16="http://schemas.microsoft.com/office/drawing/2014/main" id="{609A3D9F-8A4D-9750-DC69-6E959B676A5B}"/>
              </a:ext>
            </a:extLst>
          </p:cNvPr>
          <p:cNvPicPr preferRelativeResize="0"/>
          <p:nvPr userDrawn="1"/>
        </p:nvPicPr>
        <p:blipFill>
          <a:blip r:embed="rId2">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42373765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01F4BA-DD5E-883E-A01D-78A00B841B51}"/>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pic>
        <p:nvPicPr>
          <p:cNvPr id="4" name="Google Shape;212;p26" descr="Text, background pattern&#10;&#10;Description automatically generated">
            <a:extLst>
              <a:ext uri="{FF2B5EF4-FFF2-40B4-BE49-F238E27FC236}">
                <a16:creationId xmlns:a16="http://schemas.microsoft.com/office/drawing/2014/main" id="{DF5BACC2-05C4-DB85-D0BB-E1A0705E782E}"/>
              </a:ext>
            </a:extLst>
          </p:cNvPr>
          <p:cNvPicPr preferRelativeResize="0"/>
          <p:nvPr userDrawn="1"/>
        </p:nvPicPr>
        <p:blipFill>
          <a:blip r:embed="rId2">
            <a:alphaModFix/>
          </a:blip>
          <a:stretch>
            <a:fillRect/>
          </a:stretch>
        </p:blipFill>
        <p:spPr>
          <a:xfrm>
            <a:off x="1" y="0"/>
            <a:ext cx="12191993" cy="6858000"/>
          </a:xfrm>
          <a:prstGeom prst="rect">
            <a:avLst/>
          </a:prstGeom>
          <a:noFill/>
          <a:ln>
            <a:noFill/>
          </a:ln>
        </p:spPr>
      </p:pic>
      <p:sp>
        <p:nvSpPr>
          <p:cNvPr id="5" name="Google Shape;213;p26">
            <a:extLst>
              <a:ext uri="{FF2B5EF4-FFF2-40B4-BE49-F238E27FC236}">
                <a16:creationId xmlns:a16="http://schemas.microsoft.com/office/drawing/2014/main" id="{74FF02C3-E819-4B69-17CB-996F280B8451}"/>
              </a:ext>
            </a:extLst>
          </p:cNvPr>
          <p:cNvSpPr/>
          <p:nvPr userDrawn="1"/>
        </p:nvSpPr>
        <p:spPr>
          <a:xfrm>
            <a:off x="456800" y="393400"/>
            <a:ext cx="11278400" cy="6071200"/>
          </a:xfrm>
          <a:prstGeom prst="rect">
            <a:avLst/>
          </a:prstGeom>
          <a:solidFill>
            <a:schemeClr val="lt1"/>
          </a:solidFill>
          <a:ln>
            <a:noFill/>
          </a:ln>
        </p:spPr>
        <p:txBody>
          <a:bodyPr spcFirstLastPara="1" wrap="square" lIns="121900" tIns="121900" rIns="121900" bIns="121900" anchor="ctr" anchorCtr="0">
            <a:noAutofit/>
          </a:bodyPr>
          <a:lstStyle/>
          <a:p>
            <a:endParaRPr sz="2400"/>
          </a:p>
        </p:txBody>
      </p:sp>
      <p:sp>
        <p:nvSpPr>
          <p:cNvPr id="8" name="Google Shape;19;p4">
            <a:extLst>
              <a:ext uri="{FF2B5EF4-FFF2-40B4-BE49-F238E27FC236}">
                <a16:creationId xmlns:a16="http://schemas.microsoft.com/office/drawing/2014/main" id="{0EE3F52D-5582-43FB-FF8F-C11AE8E5E4C5}"/>
              </a:ext>
            </a:extLst>
          </p:cNvPr>
          <p:cNvSpPr txBox="1">
            <a:spLocks/>
          </p:cNvSpPr>
          <p:nvPr userDrawn="1"/>
        </p:nvSpPr>
        <p:spPr>
          <a:xfrm>
            <a:off x="11296611" y="6217623"/>
            <a:ext cx="731600" cy="524800"/>
          </a:xfrm>
          <a:prstGeom prst="rect">
            <a:avLst/>
          </a:prstGeom>
          <a:noFill/>
          <a:ln>
            <a:noFill/>
          </a:ln>
        </p:spPr>
        <p:txBody>
          <a:bodyPr spcFirstLastPara="1" wrap="square" lIns="91425" tIns="91425" rIns="91425" bIns="91425" anchor="ctr" anchorCtr="0">
            <a:normAutofit/>
          </a:bodyPr>
          <a:lstStyle>
            <a:defPPr>
              <a:defRPr lang="en-US"/>
            </a:defPPr>
            <a:lvl1pPr marL="0" lvl="0" algn="r" defTabSz="914400" rtl="0" eaLnBrk="1" latinLnBrk="0" hangingPunct="1">
              <a:buNone/>
              <a:defRPr sz="1333" kern="1200">
                <a:solidFill>
                  <a:schemeClr val="dk2"/>
                </a:solidFill>
                <a:latin typeface="+mn-lt"/>
                <a:ea typeface="+mn-ea"/>
                <a:cs typeface="+mn-cs"/>
              </a:defRPr>
            </a:lvl1pPr>
            <a:lvl2pPr marL="457200" lvl="1" algn="r" defTabSz="914400" rtl="0" eaLnBrk="1" latinLnBrk="0" hangingPunct="1">
              <a:buNone/>
              <a:defRPr sz="1333" kern="1200">
                <a:solidFill>
                  <a:schemeClr val="dk2"/>
                </a:solidFill>
                <a:latin typeface="+mn-lt"/>
                <a:ea typeface="+mn-ea"/>
                <a:cs typeface="+mn-cs"/>
              </a:defRPr>
            </a:lvl2pPr>
            <a:lvl3pPr marL="914400" lvl="2" algn="r" defTabSz="914400" rtl="0" eaLnBrk="1" latinLnBrk="0" hangingPunct="1">
              <a:buNone/>
              <a:defRPr sz="1333" kern="1200">
                <a:solidFill>
                  <a:schemeClr val="dk2"/>
                </a:solidFill>
                <a:latin typeface="+mn-lt"/>
                <a:ea typeface="+mn-ea"/>
                <a:cs typeface="+mn-cs"/>
              </a:defRPr>
            </a:lvl3pPr>
            <a:lvl4pPr marL="1371600" lvl="3" algn="r" defTabSz="914400" rtl="0" eaLnBrk="1" latinLnBrk="0" hangingPunct="1">
              <a:buNone/>
              <a:defRPr sz="1333" kern="1200">
                <a:solidFill>
                  <a:schemeClr val="dk2"/>
                </a:solidFill>
                <a:latin typeface="+mn-lt"/>
                <a:ea typeface="+mn-ea"/>
                <a:cs typeface="+mn-cs"/>
              </a:defRPr>
            </a:lvl4pPr>
            <a:lvl5pPr marL="1828800" lvl="4" algn="r" defTabSz="914400" rtl="0" eaLnBrk="1" latinLnBrk="0" hangingPunct="1">
              <a:buNone/>
              <a:defRPr sz="1333" kern="1200">
                <a:solidFill>
                  <a:schemeClr val="dk2"/>
                </a:solidFill>
                <a:latin typeface="+mn-lt"/>
                <a:ea typeface="+mn-ea"/>
                <a:cs typeface="+mn-cs"/>
              </a:defRPr>
            </a:lvl5pPr>
            <a:lvl6pPr marL="2286000" lvl="5" algn="r" defTabSz="914400" rtl="0" eaLnBrk="1" latinLnBrk="0" hangingPunct="1">
              <a:buNone/>
              <a:defRPr sz="1333" kern="1200">
                <a:solidFill>
                  <a:schemeClr val="dk2"/>
                </a:solidFill>
                <a:latin typeface="+mn-lt"/>
                <a:ea typeface="+mn-ea"/>
                <a:cs typeface="+mn-cs"/>
              </a:defRPr>
            </a:lvl6pPr>
            <a:lvl7pPr marL="2743200" lvl="6" algn="r" defTabSz="914400" rtl="0" eaLnBrk="1" latinLnBrk="0" hangingPunct="1">
              <a:buNone/>
              <a:defRPr sz="1333" kern="1200">
                <a:solidFill>
                  <a:schemeClr val="dk2"/>
                </a:solidFill>
                <a:latin typeface="+mn-lt"/>
                <a:ea typeface="+mn-ea"/>
                <a:cs typeface="+mn-cs"/>
              </a:defRPr>
            </a:lvl7pPr>
            <a:lvl8pPr marL="3200400" lvl="7" algn="r" defTabSz="914400" rtl="0" eaLnBrk="1" latinLnBrk="0" hangingPunct="1">
              <a:buNone/>
              <a:defRPr sz="1333" kern="1200">
                <a:solidFill>
                  <a:schemeClr val="dk2"/>
                </a:solidFill>
                <a:latin typeface="+mn-lt"/>
                <a:ea typeface="+mn-ea"/>
                <a:cs typeface="+mn-cs"/>
              </a:defRPr>
            </a:lvl8pPr>
            <a:lvl9pPr marL="3657600" lvl="8" algn="r" defTabSz="914400" rtl="0" eaLnBrk="1" latinLnBrk="0" hangingPunct="1">
              <a:buNone/>
              <a:defRPr sz="1333" kern="1200">
                <a:solidFill>
                  <a:schemeClr val="dk2"/>
                </a:solidFill>
                <a:latin typeface="+mn-lt"/>
                <a:ea typeface="+mn-ea"/>
                <a:cs typeface="+mn-cs"/>
              </a:defRPr>
            </a:lvl9pPr>
          </a:lstStyle>
          <a:p>
            <a:fld id="{00000000-1234-1234-1234-123412341234}" type="slidenum">
              <a:rPr lang="en" smtClean="0"/>
              <a:pPr/>
              <a:t>‹#›</a:t>
            </a:fld>
            <a:endParaRPr lang="en"/>
          </a:p>
        </p:txBody>
      </p:sp>
      <p:pic>
        <p:nvPicPr>
          <p:cNvPr id="9" name="Google Shape;218;p26">
            <a:extLst>
              <a:ext uri="{FF2B5EF4-FFF2-40B4-BE49-F238E27FC236}">
                <a16:creationId xmlns:a16="http://schemas.microsoft.com/office/drawing/2014/main" id="{D83BFC02-D435-BAA4-8034-71B9F97F106E}"/>
              </a:ext>
            </a:extLst>
          </p:cNvPr>
          <p:cNvPicPr preferRelativeResize="0"/>
          <p:nvPr userDrawn="1"/>
        </p:nvPicPr>
        <p:blipFill>
          <a:blip r:embed="rId3">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1643798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89FA6-CE53-498E-BBB5-197B1CB8BB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D77FF3-5D18-4119-8D25-D914C4F72C7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F8F72-CBB9-44E2-B351-F229D4326D71}"/>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5" name="Footer Placeholder 4">
            <a:extLst>
              <a:ext uri="{FF2B5EF4-FFF2-40B4-BE49-F238E27FC236}">
                <a16:creationId xmlns:a16="http://schemas.microsoft.com/office/drawing/2014/main" id="{C11DF41C-4038-449D-8D45-5F21518A5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304848-D64B-412B-BF27-774C6E84DB0C}"/>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961752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F7B46F"/>
            </a:gs>
            <a:gs pos="92000">
              <a:srgbClr val="EE7E80"/>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0E0D1C-FCCD-1283-1A76-CF8C34F0511E}"/>
              </a:ext>
            </a:extLst>
          </p:cNvPr>
          <p:cNvPicPr>
            <a:picLocks noChangeAspect="1"/>
          </p:cNvPicPr>
          <p:nvPr userDrawn="1"/>
        </p:nvPicPr>
        <p:blipFill rotWithShape="1">
          <a:blip r:embed="rId2"/>
          <a:srcRect l="7737" r="7737"/>
          <a:stretch/>
        </p:blipFill>
        <p:spPr>
          <a:xfrm>
            <a:off x="0" y="0"/>
            <a:ext cx="12192000" cy="6857999"/>
          </a:xfrm>
          <a:prstGeom prst="rect">
            <a:avLst/>
          </a:prstGeom>
        </p:spPr>
      </p:pic>
      <p:pic>
        <p:nvPicPr>
          <p:cNvPr id="7" name="Google Shape;122;p18">
            <a:extLst>
              <a:ext uri="{FF2B5EF4-FFF2-40B4-BE49-F238E27FC236}">
                <a16:creationId xmlns:a16="http://schemas.microsoft.com/office/drawing/2014/main" id="{4940620E-A9FB-F555-C1E0-707DBAE55583}"/>
              </a:ext>
            </a:extLst>
          </p:cNvPr>
          <p:cNvPicPr preferRelativeResize="0"/>
          <p:nvPr userDrawn="1"/>
        </p:nvPicPr>
        <p:blipFill>
          <a:blip r:embed="rId3">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3907326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E1D7F49-49D6-BAB8-7194-A41E00F4B63B}"/>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4" name="Rectangle 3">
            <a:extLst>
              <a:ext uri="{FF2B5EF4-FFF2-40B4-BE49-F238E27FC236}">
                <a16:creationId xmlns:a16="http://schemas.microsoft.com/office/drawing/2014/main" id="{F67DB99F-A6E3-152E-2758-6FF018511D66}"/>
              </a:ext>
            </a:extLst>
          </p:cNvPr>
          <p:cNvSpPr/>
          <p:nvPr userDrawn="1"/>
        </p:nvSpPr>
        <p:spPr>
          <a:xfrm>
            <a:off x="9126273" y="1282"/>
            <a:ext cx="3065727" cy="6856718"/>
          </a:xfrm>
          <a:prstGeom prst="rect">
            <a:avLst/>
          </a:prstGeom>
          <a:gradFill>
            <a:gsLst>
              <a:gs pos="0">
                <a:srgbClr val="F7B46F"/>
              </a:gs>
              <a:gs pos="92000">
                <a:srgbClr val="EE7E8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C8FFB80-996D-10A1-5424-16DC2EAAB99A}"/>
              </a:ext>
            </a:extLst>
          </p:cNvPr>
          <p:cNvSpPr txBox="1"/>
          <p:nvPr userDrawn="1"/>
        </p:nvSpPr>
        <p:spPr>
          <a:xfrm>
            <a:off x="9126273" y="281047"/>
            <a:ext cx="3065727" cy="6678751"/>
          </a:xfrm>
          <a:prstGeom prst="rect">
            <a:avLst/>
          </a:prstGeom>
          <a:noFill/>
        </p:spPr>
        <p:txBody>
          <a:bodyPr wrap="square" lIns="91440" tIns="45720" rIns="91440" bIns="45720" rtlCol="0" anchor="t">
            <a:spAutoFit/>
          </a:bodyPr>
          <a:lstStyle/>
          <a:p>
            <a:pPr algn="ctr">
              <a:spcAft>
                <a:spcPts val="300"/>
              </a:spcAft>
            </a:pPr>
            <a:r>
              <a:rPr lang="en-US" b="1">
                <a:solidFill>
                  <a:srgbClr val="ED702D">
                    <a:alpha val="25000"/>
                  </a:srgbClr>
                </a:solidFill>
                <a:latin typeface="Century Gothic"/>
              </a:rPr>
              <a:t>   YOUR VOICE MATTERS   </a:t>
            </a:r>
            <a:endParaRPr lang="en-US" b="1">
              <a:solidFill>
                <a:srgbClr val="ED702D">
                  <a:alpha val="25000"/>
                </a:srgbClr>
              </a:solidFill>
              <a:latin typeface="Century Gothic" panose="020B0502020202020204" pitchFamily="34" charset="0"/>
            </a:endParaRP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endParaRPr lang="en-US" b="1">
              <a:solidFill>
                <a:schemeClr val="bg1">
                  <a:alpha val="25000"/>
                </a:schemeClr>
              </a:solidFill>
              <a:latin typeface="Century Gothic" panose="020B0502020202020204" pitchFamily="34" charset="0"/>
            </a:endParaRPr>
          </a:p>
        </p:txBody>
      </p:sp>
      <p:pic>
        <p:nvPicPr>
          <p:cNvPr id="6" name="Picture 5">
            <a:extLst>
              <a:ext uri="{FF2B5EF4-FFF2-40B4-BE49-F238E27FC236}">
                <a16:creationId xmlns:a16="http://schemas.microsoft.com/office/drawing/2014/main" id="{F84401D2-4962-08B9-EA68-B295F1E69E05}"/>
              </a:ext>
            </a:extLst>
          </p:cNvPr>
          <p:cNvPicPr>
            <a:picLocks noChangeAspect="1"/>
          </p:cNvPicPr>
          <p:nvPr userDrawn="1"/>
        </p:nvPicPr>
        <p:blipFill>
          <a:blip r:embed="rId2"/>
          <a:stretch>
            <a:fillRect/>
          </a:stretch>
        </p:blipFill>
        <p:spPr>
          <a:xfrm>
            <a:off x="9617070" y="4238068"/>
            <a:ext cx="2084132" cy="2084132"/>
          </a:xfrm>
          <a:prstGeom prst="ellipse">
            <a:avLst/>
          </a:prstGeom>
          <a:solidFill>
            <a:schemeClr val="bg1"/>
          </a:solidFill>
        </p:spPr>
      </p:pic>
    </p:spTree>
    <p:extLst>
      <p:ext uri="{BB962C8B-B14F-4D97-AF65-F5344CB8AC3E}">
        <p14:creationId xmlns:p14="http://schemas.microsoft.com/office/powerpoint/2010/main" val="1255603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3860-B59A-196D-CF70-BEDAB25FCB1D}"/>
              </a:ext>
            </a:extLst>
          </p:cNvPr>
          <p:cNvSpPr>
            <a:spLocks noGrp="1"/>
          </p:cNvSpPr>
          <p:nvPr>
            <p:ph type="title"/>
          </p:nvPr>
        </p:nvSpPr>
        <p:spPr/>
        <p:txBody>
          <a:bodyPr/>
          <a:lstStyle/>
          <a:p>
            <a:r>
              <a:rPr lang="en-US"/>
              <a:t>Click to edit Master title style</a:t>
            </a:r>
          </a:p>
        </p:txBody>
      </p:sp>
      <p:pic>
        <p:nvPicPr>
          <p:cNvPr id="4" name="Google Shape;86;p16">
            <a:extLst>
              <a:ext uri="{FF2B5EF4-FFF2-40B4-BE49-F238E27FC236}">
                <a16:creationId xmlns:a16="http://schemas.microsoft.com/office/drawing/2014/main" id="{11009A4F-C31E-2401-B646-681750614CFC}"/>
              </a:ext>
            </a:extLst>
          </p:cNvPr>
          <p:cNvPicPr preferRelativeResize="0"/>
          <p:nvPr userDrawn="1"/>
        </p:nvPicPr>
        <p:blipFill>
          <a:blip r:embed="rId2">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731011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D3280-4DA4-FF3D-4E45-D00D0A1585B6}"/>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E4B2C89-FA0C-68E3-E55B-50FA015CC100}"/>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4" name="TextBox 3">
            <a:extLst>
              <a:ext uri="{FF2B5EF4-FFF2-40B4-BE49-F238E27FC236}">
                <a16:creationId xmlns:a16="http://schemas.microsoft.com/office/drawing/2014/main" id="{193EDDF2-B9B0-6B05-A850-A9F2B3FDF9F5}"/>
              </a:ext>
            </a:extLst>
          </p:cNvPr>
          <p:cNvSpPr txBox="1"/>
          <p:nvPr userDrawn="1"/>
        </p:nvSpPr>
        <p:spPr>
          <a:xfrm>
            <a:off x="-1275873" y="290286"/>
            <a:ext cx="14411301" cy="1618343"/>
          </a:xfrm>
          <a:prstGeom prst="rect">
            <a:avLst/>
          </a:prstGeom>
          <a:noFill/>
        </p:spPr>
        <p:txBody>
          <a:bodyPr wrap="square" numCol="1" rtlCol="0">
            <a:noAutofit/>
          </a:bodyPr>
          <a:lstStyle/>
          <a:p>
            <a:pPr algn="ctr">
              <a:spcAft>
                <a:spcPts val="300"/>
              </a:spcAft>
            </a:pPr>
            <a:r>
              <a:rPr lang="en-US" b="1">
                <a:solidFill>
                  <a:srgbClr val="EE7E80">
                    <a:alpha val="20000"/>
                  </a:srgbClr>
                </a:solidFill>
                <a:latin typeface="Century Gothic" panose="020B0502020202020204" pitchFamily="34" charset="0"/>
              </a:rPr>
              <a:t>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a:t>
            </a:r>
          </a:p>
        </p:txBody>
      </p:sp>
    </p:spTree>
    <p:extLst>
      <p:ext uri="{BB962C8B-B14F-4D97-AF65-F5344CB8AC3E}">
        <p14:creationId xmlns:p14="http://schemas.microsoft.com/office/powerpoint/2010/main" val="551967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MPLATE CREA SIMPLE 1 PHOTO">
    <p:spTree>
      <p:nvGrpSpPr>
        <p:cNvPr id="1" name=""/>
        <p:cNvGrpSpPr/>
        <p:nvPr/>
      </p:nvGrpSpPr>
      <p:grpSpPr>
        <a:xfrm>
          <a:off x="0" y="0"/>
          <a:ext cx="0" cy="0"/>
          <a:chOff x="0" y="0"/>
          <a:chExt cx="0" cy="0"/>
        </a:xfrm>
      </p:grpSpPr>
      <p:sp>
        <p:nvSpPr>
          <p:cNvPr id="5" name="Espace réservé pour une image  18"/>
          <p:cNvSpPr>
            <a:spLocks noGrp="1"/>
          </p:cNvSpPr>
          <p:nvPr>
            <p:ph type="pic" sz="quarter" idx="15" hasCustomPrompt="1"/>
          </p:nvPr>
        </p:nvSpPr>
        <p:spPr>
          <a:xfrm>
            <a:off x="86503" y="110833"/>
            <a:ext cx="8431413" cy="6664897"/>
          </a:xfrm>
          <a:prstGeom prst="rect">
            <a:avLst/>
          </a:prstGeom>
        </p:spPr>
        <p:txBody>
          <a:bodyPr/>
          <a:lstStyle>
            <a:lvl1pPr marL="0" indent="0">
              <a:buNone/>
              <a:defRPr sz="800" baseline="0"/>
            </a:lvl1pPr>
          </a:lstStyle>
          <a:p>
            <a:r>
              <a:rPr lang="fr-FR"/>
              <a:t>OLFACTIVE ILLUSTRATION</a:t>
            </a:r>
          </a:p>
        </p:txBody>
      </p:sp>
      <p:sp>
        <p:nvSpPr>
          <p:cNvPr id="6" name="Espace réservé du texte 8"/>
          <p:cNvSpPr>
            <a:spLocks noGrp="1"/>
          </p:cNvSpPr>
          <p:nvPr>
            <p:ph type="body" sz="quarter" idx="14" hasCustomPrompt="1"/>
          </p:nvPr>
        </p:nvSpPr>
        <p:spPr>
          <a:xfrm>
            <a:off x="335097" y="836712"/>
            <a:ext cx="3263900" cy="1055291"/>
          </a:xfrm>
          <a:prstGeom prst="rect">
            <a:avLst/>
          </a:prstGeom>
        </p:spPr>
        <p:txBody>
          <a:bodyPr anchor="ctr"/>
          <a:lstStyle>
            <a:lvl1pPr marL="0" indent="0" algn="l" defTabSz="914377" rtl="0" eaLnBrk="1" fontAlgn="base" latinLnBrk="0" hangingPunct="1">
              <a:lnSpc>
                <a:spcPct val="90000"/>
              </a:lnSpc>
              <a:spcBef>
                <a:spcPct val="0"/>
              </a:spcBef>
              <a:spcAft>
                <a:spcPct val="0"/>
              </a:spcAft>
              <a:buNone/>
              <a:defRPr lang="fr-FR" sz="3733" b="0" kern="1200" spc="0" dirty="0" smtClean="0">
                <a:solidFill>
                  <a:prstClr val="black"/>
                </a:solidFill>
                <a:latin typeface="Century Gothic" panose="020B0502020202020204" pitchFamily="34" charset="0"/>
                <a:ea typeface="ＭＳ Ｐゴシック" charset="0"/>
                <a:cs typeface="Arial" charset="0"/>
              </a:defRPr>
            </a:lvl1pPr>
            <a:lvl2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2pPr>
            <a:lvl3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3pPr>
            <a:lvl4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4pPr>
          </a:lstStyle>
          <a:p>
            <a:pPr lvl="0"/>
            <a:r>
              <a:rPr lang="fr-FR"/>
              <a:t>FRAGRANCE NAME</a:t>
            </a:r>
          </a:p>
        </p:txBody>
      </p:sp>
      <p:sp>
        <p:nvSpPr>
          <p:cNvPr id="7" name="Espace réservé du texte 32"/>
          <p:cNvSpPr>
            <a:spLocks noGrp="1"/>
          </p:cNvSpPr>
          <p:nvPr>
            <p:ph type="body" sz="quarter" idx="28" hasCustomPrompt="1"/>
          </p:nvPr>
        </p:nvSpPr>
        <p:spPr>
          <a:xfrm>
            <a:off x="335096" y="1947859"/>
            <a:ext cx="3744680" cy="200917"/>
          </a:xfrm>
          <a:prstGeom prst="rect">
            <a:avLst/>
          </a:prstGeom>
        </p:spPr>
        <p:txBody>
          <a:bodyPr anchor="ctr"/>
          <a:lstStyle>
            <a:lvl1pPr marL="0" indent="0" algn="l">
              <a:buNone/>
              <a:defRPr sz="800" b="1" i="0" spc="400" baseline="0">
                <a:latin typeface="Century Gothic" panose="020B0502020202020204" pitchFamily="34" charset="0"/>
              </a:defRPr>
            </a:lvl1pPr>
          </a:lstStyle>
          <a:p>
            <a:pPr lvl="0"/>
            <a:r>
              <a:rPr lang="fr-FR"/>
              <a:t>FAMILY   SUBFAMILY   SPECIFIER</a:t>
            </a:r>
          </a:p>
        </p:txBody>
      </p:sp>
      <p:sp>
        <p:nvSpPr>
          <p:cNvPr id="8" name="Espace réservé du texte 32"/>
          <p:cNvSpPr>
            <a:spLocks noGrp="1"/>
          </p:cNvSpPr>
          <p:nvPr>
            <p:ph type="body" sz="quarter" idx="40" hasCustomPrompt="1"/>
          </p:nvPr>
        </p:nvSpPr>
        <p:spPr>
          <a:xfrm>
            <a:off x="815413" y="2244785"/>
            <a:ext cx="2259472" cy="384043"/>
          </a:xfrm>
          <a:prstGeom prst="rect">
            <a:avLst/>
          </a:prstGeom>
        </p:spPr>
        <p:txBody>
          <a:bodyPr anchor="ctr"/>
          <a:lstStyle>
            <a:lvl1pPr marL="0" indent="0" algn="l">
              <a:buNone/>
              <a:defRPr sz="1067" i="0" baseline="0">
                <a:latin typeface="Century Gothic" panose="020B0502020202020204" pitchFamily="34" charset="0"/>
              </a:defRPr>
            </a:lvl1pPr>
          </a:lstStyle>
          <a:p>
            <a:pPr lvl="0"/>
            <a:r>
              <a:rPr lang="fr-FR"/>
              <a:t>SCENTSATION CLUSTER</a:t>
            </a:r>
          </a:p>
        </p:txBody>
      </p:sp>
      <p:sp>
        <p:nvSpPr>
          <p:cNvPr id="10" name="Espace réservé du texte 32"/>
          <p:cNvSpPr>
            <a:spLocks noGrp="1"/>
          </p:cNvSpPr>
          <p:nvPr>
            <p:ph type="body" sz="quarter" idx="16" hasCustomPrompt="1"/>
          </p:nvPr>
        </p:nvSpPr>
        <p:spPr>
          <a:xfrm>
            <a:off x="5819163" y="2180862"/>
            <a:ext cx="6229499" cy="842561"/>
          </a:xfrm>
          <a:prstGeom prst="rect">
            <a:avLst/>
          </a:prstGeom>
        </p:spPr>
        <p:txBody>
          <a:bodyPr anchor="ctr"/>
          <a:lstStyle>
            <a:lvl1pPr marL="0" indent="0" algn="ctr">
              <a:buNone/>
              <a:defRPr sz="2667" i="1" baseline="0">
                <a:latin typeface="Century Gothic" panose="020B0502020202020204" pitchFamily="34" charset="0"/>
              </a:defRPr>
            </a:lvl1pPr>
          </a:lstStyle>
          <a:p>
            <a:pPr lvl="0"/>
            <a:r>
              <a:rPr lang="fr-FR"/>
              <a:t>« FRAGRANCE USP »</a:t>
            </a:r>
          </a:p>
        </p:txBody>
      </p:sp>
      <p:sp>
        <p:nvSpPr>
          <p:cNvPr id="11" name="Espace réservé du texte 32"/>
          <p:cNvSpPr>
            <a:spLocks noGrp="1"/>
          </p:cNvSpPr>
          <p:nvPr>
            <p:ph type="body" sz="quarter" idx="29" hasCustomPrompt="1"/>
          </p:nvPr>
        </p:nvSpPr>
        <p:spPr>
          <a:xfrm>
            <a:off x="5999991" y="3031103"/>
            <a:ext cx="5869423" cy="677893"/>
          </a:xfrm>
          <a:prstGeom prst="rect">
            <a:avLst/>
          </a:prstGeom>
        </p:spPr>
        <p:txBody>
          <a:bodyPr anchor="ctr"/>
          <a:lstStyle>
            <a:lvl1pPr marL="0" indent="0" algn="ctr">
              <a:buNone/>
              <a:defRPr sz="1333" i="1" baseline="0">
                <a:latin typeface="Century Gothic" panose="020B0502020202020204" pitchFamily="34" charset="0"/>
              </a:defRPr>
            </a:lvl1pPr>
          </a:lstStyle>
          <a:p>
            <a:pPr lvl="0"/>
            <a:r>
              <a:rPr lang="fr-FR"/>
              <a:t>« Fragrance description »</a:t>
            </a:r>
          </a:p>
        </p:txBody>
      </p:sp>
      <p:sp>
        <p:nvSpPr>
          <p:cNvPr id="12" name="Espace réservé du texte 2"/>
          <p:cNvSpPr>
            <a:spLocks noGrp="1"/>
          </p:cNvSpPr>
          <p:nvPr>
            <p:ph type="body" sz="quarter" idx="35" hasCustomPrompt="1"/>
          </p:nvPr>
        </p:nvSpPr>
        <p:spPr>
          <a:xfrm>
            <a:off x="5929117"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3" name="Espace réservé du texte 2"/>
          <p:cNvSpPr>
            <a:spLocks noGrp="1"/>
          </p:cNvSpPr>
          <p:nvPr>
            <p:ph type="body" sz="quarter" idx="36" hasCustomPrompt="1"/>
          </p:nvPr>
        </p:nvSpPr>
        <p:spPr>
          <a:xfrm>
            <a:off x="7970480"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4" name="Espace réservé du texte 2"/>
          <p:cNvSpPr>
            <a:spLocks noGrp="1"/>
          </p:cNvSpPr>
          <p:nvPr>
            <p:ph type="body" sz="quarter" idx="37" hasCustomPrompt="1"/>
          </p:nvPr>
        </p:nvSpPr>
        <p:spPr>
          <a:xfrm>
            <a:off x="10128448"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5" name="Espace réservé du texte 2"/>
          <p:cNvSpPr>
            <a:spLocks noGrp="1"/>
          </p:cNvSpPr>
          <p:nvPr>
            <p:ph type="body" sz="quarter" idx="30" hasCustomPrompt="1"/>
          </p:nvPr>
        </p:nvSpPr>
        <p:spPr>
          <a:xfrm>
            <a:off x="592743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TOP</a:t>
            </a:r>
          </a:p>
        </p:txBody>
      </p:sp>
      <p:sp>
        <p:nvSpPr>
          <p:cNvPr id="16" name="Espace réservé du texte 2"/>
          <p:cNvSpPr>
            <a:spLocks noGrp="1"/>
          </p:cNvSpPr>
          <p:nvPr>
            <p:ph type="body" sz="quarter" idx="38" hasCustomPrompt="1"/>
          </p:nvPr>
        </p:nvSpPr>
        <p:spPr>
          <a:xfrm>
            <a:off x="7957911"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HEART</a:t>
            </a:r>
          </a:p>
        </p:txBody>
      </p:sp>
      <p:sp>
        <p:nvSpPr>
          <p:cNvPr id="17" name="Espace réservé du texte 2"/>
          <p:cNvSpPr>
            <a:spLocks noGrp="1"/>
          </p:cNvSpPr>
          <p:nvPr>
            <p:ph type="body" sz="quarter" idx="39" hasCustomPrompt="1"/>
          </p:nvPr>
        </p:nvSpPr>
        <p:spPr>
          <a:xfrm>
            <a:off x="1012676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BASE</a:t>
            </a:r>
          </a:p>
        </p:txBody>
      </p:sp>
      <p:sp>
        <p:nvSpPr>
          <p:cNvPr id="18" name="Espace réservé du texte 32"/>
          <p:cNvSpPr>
            <a:spLocks noGrp="1"/>
          </p:cNvSpPr>
          <p:nvPr>
            <p:ph type="body" sz="quarter" idx="44" hasCustomPrompt="1"/>
          </p:nvPr>
        </p:nvSpPr>
        <p:spPr>
          <a:xfrm>
            <a:off x="1800299" y="1682365"/>
            <a:ext cx="1717947" cy="109456"/>
          </a:xfrm>
          <a:prstGeom prst="rect">
            <a:avLst/>
          </a:prstGeom>
        </p:spPr>
        <p:txBody>
          <a:bodyPr anchor="ctr"/>
          <a:lstStyle>
            <a:lvl1pPr marL="0" indent="0" algn="l">
              <a:buNone/>
              <a:defRPr sz="800" b="1" i="0" spc="0" baseline="0">
                <a:latin typeface="Century Gothic" panose="020B0502020202020204" pitchFamily="34" charset="0"/>
              </a:defRPr>
            </a:lvl1pPr>
          </a:lstStyle>
          <a:p>
            <a:pPr lvl="0"/>
            <a:r>
              <a:rPr lang="fr-FR"/>
              <a:t>6 DIGIT NUMBER</a:t>
            </a:r>
          </a:p>
        </p:txBody>
      </p:sp>
    </p:spTree>
    <p:extLst>
      <p:ext uri="{BB962C8B-B14F-4D97-AF65-F5344CB8AC3E}">
        <p14:creationId xmlns:p14="http://schemas.microsoft.com/office/powerpoint/2010/main" val="25655037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MPLATE CREA SIMPLE 3 PHOTOS">
    <p:spTree>
      <p:nvGrpSpPr>
        <p:cNvPr id="1" name=""/>
        <p:cNvGrpSpPr/>
        <p:nvPr/>
      </p:nvGrpSpPr>
      <p:grpSpPr>
        <a:xfrm>
          <a:off x="0" y="0"/>
          <a:ext cx="0" cy="0"/>
          <a:chOff x="0" y="0"/>
          <a:chExt cx="0" cy="0"/>
        </a:xfrm>
      </p:grpSpPr>
      <p:sp>
        <p:nvSpPr>
          <p:cNvPr id="19" name="Espace réservé pour une image  18"/>
          <p:cNvSpPr>
            <a:spLocks noGrp="1"/>
          </p:cNvSpPr>
          <p:nvPr>
            <p:ph type="pic" sz="quarter" idx="45" hasCustomPrompt="1"/>
          </p:nvPr>
        </p:nvSpPr>
        <p:spPr>
          <a:xfrm>
            <a:off x="154278" y="111141"/>
            <a:ext cx="2259905" cy="6664897"/>
          </a:xfrm>
          <a:prstGeom prst="rect">
            <a:avLst/>
          </a:prstGeom>
        </p:spPr>
        <p:txBody>
          <a:bodyPr/>
          <a:lstStyle>
            <a:lvl1pPr marL="0" indent="0">
              <a:buNone/>
              <a:defRPr sz="800" baseline="0"/>
            </a:lvl1pPr>
          </a:lstStyle>
          <a:p>
            <a:r>
              <a:rPr lang="fr-FR"/>
              <a:t>OLFACTIVE ILLUSTRATION</a:t>
            </a:r>
          </a:p>
        </p:txBody>
      </p:sp>
      <p:sp>
        <p:nvSpPr>
          <p:cNvPr id="20" name="Espace réservé pour une image  18"/>
          <p:cNvSpPr>
            <a:spLocks noGrp="1"/>
          </p:cNvSpPr>
          <p:nvPr>
            <p:ph type="pic" sz="quarter" idx="17" hasCustomPrompt="1"/>
          </p:nvPr>
        </p:nvSpPr>
        <p:spPr>
          <a:xfrm>
            <a:off x="2449410" y="111141"/>
            <a:ext cx="2259905" cy="6664897"/>
          </a:xfrm>
          <a:prstGeom prst="rect">
            <a:avLst/>
          </a:prstGeom>
        </p:spPr>
        <p:txBody>
          <a:bodyPr/>
          <a:lstStyle>
            <a:lvl1pPr marL="0" indent="0">
              <a:buNone/>
              <a:defRPr sz="800" baseline="0"/>
            </a:lvl1pPr>
          </a:lstStyle>
          <a:p>
            <a:r>
              <a:rPr lang="fr-FR"/>
              <a:t>OLFACTIVE ILLUSTRATION</a:t>
            </a:r>
          </a:p>
        </p:txBody>
      </p:sp>
      <p:sp>
        <p:nvSpPr>
          <p:cNvPr id="21" name="Espace réservé pour une image  18"/>
          <p:cNvSpPr>
            <a:spLocks noGrp="1"/>
          </p:cNvSpPr>
          <p:nvPr>
            <p:ph type="pic" sz="quarter" idx="18" hasCustomPrompt="1"/>
          </p:nvPr>
        </p:nvSpPr>
        <p:spPr>
          <a:xfrm>
            <a:off x="4744542" y="111141"/>
            <a:ext cx="2259905" cy="6664897"/>
          </a:xfrm>
          <a:prstGeom prst="rect">
            <a:avLst/>
          </a:prstGeom>
        </p:spPr>
        <p:txBody>
          <a:bodyPr/>
          <a:lstStyle>
            <a:lvl1pPr marL="0" indent="0">
              <a:buNone/>
              <a:defRPr sz="800" baseline="0"/>
            </a:lvl1pPr>
          </a:lstStyle>
          <a:p>
            <a:r>
              <a:rPr lang="fr-FR"/>
              <a:t>OLFACTIVE ILLUSTRATION</a:t>
            </a:r>
          </a:p>
        </p:txBody>
      </p:sp>
      <p:sp>
        <p:nvSpPr>
          <p:cNvPr id="6" name="Espace réservé du texte 8"/>
          <p:cNvSpPr>
            <a:spLocks noGrp="1"/>
          </p:cNvSpPr>
          <p:nvPr>
            <p:ph type="body" sz="quarter" idx="14" hasCustomPrompt="1"/>
          </p:nvPr>
        </p:nvSpPr>
        <p:spPr>
          <a:xfrm>
            <a:off x="335097" y="836712"/>
            <a:ext cx="3263900" cy="1055291"/>
          </a:xfrm>
          <a:prstGeom prst="rect">
            <a:avLst/>
          </a:prstGeom>
        </p:spPr>
        <p:txBody>
          <a:bodyPr anchor="ctr"/>
          <a:lstStyle>
            <a:lvl1pPr marL="0" indent="0" algn="l" defTabSz="914377" rtl="0" eaLnBrk="1" fontAlgn="base" latinLnBrk="0" hangingPunct="1">
              <a:lnSpc>
                <a:spcPct val="90000"/>
              </a:lnSpc>
              <a:spcBef>
                <a:spcPct val="0"/>
              </a:spcBef>
              <a:spcAft>
                <a:spcPct val="0"/>
              </a:spcAft>
              <a:buNone/>
              <a:defRPr lang="fr-FR" sz="3733" b="0" kern="1200" spc="0" dirty="0" smtClean="0">
                <a:solidFill>
                  <a:prstClr val="black"/>
                </a:solidFill>
                <a:latin typeface="Century Gothic" panose="020B0502020202020204" pitchFamily="34" charset="0"/>
                <a:ea typeface="ＭＳ Ｐゴシック" charset="0"/>
                <a:cs typeface="Arial" charset="0"/>
              </a:defRPr>
            </a:lvl1pPr>
            <a:lvl2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2pPr>
            <a:lvl3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3pPr>
            <a:lvl4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4pPr>
          </a:lstStyle>
          <a:p>
            <a:pPr lvl="0"/>
            <a:r>
              <a:rPr lang="fr-FR"/>
              <a:t>FRAGRANCE NAME</a:t>
            </a:r>
          </a:p>
        </p:txBody>
      </p:sp>
      <p:sp>
        <p:nvSpPr>
          <p:cNvPr id="7" name="Espace réservé du texte 32"/>
          <p:cNvSpPr>
            <a:spLocks noGrp="1"/>
          </p:cNvSpPr>
          <p:nvPr>
            <p:ph type="body" sz="quarter" idx="28" hasCustomPrompt="1"/>
          </p:nvPr>
        </p:nvSpPr>
        <p:spPr>
          <a:xfrm>
            <a:off x="335096" y="1947859"/>
            <a:ext cx="3744680" cy="200917"/>
          </a:xfrm>
          <a:prstGeom prst="rect">
            <a:avLst/>
          </a:prstGeom>
        </p:spPr>
        <p:txBody>
          <a:bodyPr anchor="ctr"/>
          <a:lstStyle>
            <a:lvl1pPr marL="0" indent="0" algn="l">
              <a:buNone/>
              <a:defRPr sz="800" b="1" i="0" spc="400" baseline="0">
                <a:latin typeface="Century Gothic" panose="020B0502020202020204" pitchFamily="34" charset="0"/>
              </a:defRPr>
            </a:lvl1pPr>
          </a:lstStyle>
          <a:p>
            <a:pPr lvl="0"/>
            <a:r>
              <a:rPr lang="fr-FR"/>
              <a:t>FAMILY   SUBFAMILY   SPECIFIER</a:t>
            </a:r>
          </a:p>
        </p:txBody>
      </p:sp>
      <p:sp>
        <p:nvSpPr>
          <p:cNvPr id="8" name="Espace réservé du texte 32"/>
          <p:cNvSpPr>
            <a:spLocks noGrp="1"/>
          </p:cNvSpPr>
          <p:nvPr>
            <p:ph type="body" sz="quarter" idx="40" hasCustomPrompt="1"/>
          </p:nvPr>
        </p:nvSpPr>
        <p:spPr>
          <a:xfrm>
            <a:off x="815413" y="2244785"/>
            <a:ext cx="2259472" cy="384043"/>
          </a:xfrm>
          <a:prstGeom prst="rect">
            <a:avLst/>
          </a:prstGeom>
        </p:spPr>
        <p:txBody>
          <a:bodyPr anchor="ctr"/>
          <a:lstStyle>
            <a:lvl1pPr marL="0" indent="0" algn="l">
              <a:buNone/>
              <a:defRPr sz="1067" i="0" baseline="0">
                <a:latin typeface="Century Gothic" panose="020B0502020202020204" pitchFamily="34" charset="0"/>
              </a:defRPr>
            </a:lvl1pPr>
          </a:lstStyle>
          <a:p>
            <a:pPr lvl="0"/>
            <a:r>
              <a:rPr lang="fr-FR"/>
              <a:t>SCENTSATION CLUSTER</a:t>
            </a:r>
          </a:p>
        </p:txBody>
      </p:sp>
      <p:sp>
        <p:nvSpPr>
          <p:cNvPr id="10" name="Espace réservé du texte 32"/>
          <p:cNvSpPr>
            <a:spLocks noGrp="1"/>
          </p:cNvSpPr>
          <p:nvPr>
            <p:ph type="body" sz="quarter" idx="16" hasCustomPrompt="1"/>
          </p:nvPr>
        </p:nvSpPr>
        <p:spPr>
          <a:xfrm>
            <a:off x="5819163" y="2180862"/>
            <a:ext cx="6229499" cy="842561"/>
          </a:xfrm>
          <a:prstGeom prst="rect">
            <a:avLst/>
          </a:prstGeom>
        </p:spPr>
        <p:txBody>
          <a:bodyPr anchor="ctr"/>
          <a:lstStyle>
            <a:lvl1pPr marL="0" indent="0" algn="ctr">
              <a:buNone/>
              <a:defRPr sz="2667" i="1" baseline="0">
                <a:latin typeface="Century Gothic" panose="020B0502020202020204" pitchFamily="34" charset="0"/>
              </a:defRPr>
            </a:lvl1pPr>
          </a:lstStyle>
          <a:p>
            <a:pPr lvl="0"/>
            <a:r>
              <a:rPr lang="fr-FR"/>
              <a:t>« FRAGRANCE USP »</a:t>
            </a:r>
          </a:p>
        </p:txBody>
      </p:sp>
      <p:sp>
        <p:nvSpPr>
          <p:cNvPr id="11" name="Espace réservé du texte 32"/>
          <p:cNvSpPr>
            <a:spLocks noGrp="1"/>
          </p:cNvSpPr>
          <p:nvPr>
            <p:ph type="body" sz="quarter" idx="29" hasCustomPrompt="1"/>
          </p:nvPr>
        </p:nvSpPr>
        <p:spPr>
          <a:xfrm>
            <a:off x="5999991" y="3031103"/>
            <a:ext cx="5869423" cy="677893"/>
          </a:xfrm>
          <a:prstGeom prst="rect">
            <a:avLst/>
          </a:prstGeom>
        </p:spPr>
        <p:txBody>
          <a:bodyPr anchor="ctr"/>
          <a:lstStyle>
            <a:lvl1pPr marL="0" indent="0" algn="ctr">
              <a:buNone/>
              <a:defRPr sz="1333" i="1" baseline="0">
                <a:latin typeface="Century Gothic" panose="020B0502020202020204" pitchFamily="34" charset="0"/>
              </a:defRPr>
            </a:lvl1pPr>
          </a:lstStyle>
          <a:p>
            <a:pPr lvl="0"/>
            <a:r>
              <a:rPr lang="fr-FR"/>
              <a:t>« Fragrance description »</a:t>
            </a:r>
          </a:p>
        </p:txBody>
      </p:sp>
      <p:sp>
        <p:nvSpPr>
          <p:cNvPr id="12" name="Espace réservé du texte 2"/>
          <p:cNvSpPr>
            <a:spLocks noGrp="1"/>
          </p:cNvSpPr>
          <p:nvPr>
            <p:ph type="body" sz="quarter" idx="35" hasCustomPrompt="1"/>
          </p:nvPr>
        </p:nvSpPr>
        <p:spPr>
          <a:xfrm>
            <a:off x="5929117"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3" name="Espace réservé du texte 2"/>
          <p:cNvSpPr>
            <a:spLocks noGrp="1"/>
          </p:cNvSpPr>
          <p:nvPr>
            <p:ph type="body" sz="quarter" idx="36" hasCustomPrompt="1"/>
          </p:nvPr>
        </p:nvSpPr>
        <p:spPr>
          <a:xfrm>
            <a:off x="7970480"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4" name="Espace réservé du texte 2"/>
          <p:cNvSpPr>
            <a:spLocks noGrp="1"/>
          </p:cNvSpPr>
          <p:nvPr>
            <p:ph type="body" sz="quarter" idx="37" hasCustomPrompt="1"/>
          </p:nvPr>
        </p:nvSpPr>
        <p:spPr>
          <a:xfrm>
            <a:off x="10128448"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5" name="Espace réservé du texte 2"/>
          <p:cNvSpPr>
            <a:spLocks noGrp="1"/>
          </p:cNvSpPr>
          <p:nvPr>
            <p:ph type="body" sz="quarter" idx="30" hasCustomPrompt="1"/>
          </p:nvPr>
        </p:nvSpPr>
        <p:spPr>
          <a:xfrm>
            <a:off x="592743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TOP</a:t>
            </a:r>
          </a:p>
        </p:txBody>
      </p:sp>
      <p:sp>
        <p:nvSpPr>
          <p:cNvPr id="16" name="Espace réservé du texte 2"/>
          <p:cNvSpPr>
            <a:spLocks noGrp="1"/>
          </p:cNvSpPr>
          <p:nvPr>
            <p:ph type="body" sz="quarter" idx="38" hasCustomPrompt="1"/>
          </p:nvPr>
        </p:nvSpPr>
        <p:spPr>
          <a:xfrm>
            <a:off x="7957911"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HEART</a:t>
            </a:r>
          </a:p>
        </p:txBody>
      </p:sp>
      <p:sp>
        <p:nvSpPr>
          <p:cNvPr id="17" name="Espace réservé du texte 2"/>
          <p:cNvSpPr>
            <a:spLocks noGrp="1"/>
          </p:cNvSpPr>
          <p:nvPr>
            <p:ph type="body" sz="quarter" idx="39" hasCustomPrompt="1"/>
          </p:nvPr>
        </p:nvSpPr>
        <p:spPr>
          <a:xfrm>
            <a:off x="1012676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BASE</a:t>
            </a:r>
          </a:p>
        </p:txBody>
      </p:sp>
      <p:sp>
        <p:nvSpPr>
          <p:cNvPr id="18" name="Espace réservé du texte 32"/>
          <p:cNvSpPr>
            <a:spLocks noGrp="1"/>
          </p:cNvSpPr>
          <p:nvPr>
            <p:ph type="body" sz="quarter" idx="44" hasCustomPrompt="1"/>
          </p:nvPr>
        </p:nvSpPr>
        <p:spPr>
          <a:xfrm>
            <a:off x="1800299" y="1682365"/>
            <a:ext cx="1717947" cy="109456"/>
          </a:xfrm>
          <a:prstGeom prst="rect">
            <a:avLst/>
          </a:prstGeom>
        </p:spPr>
        <p:txBody>
          <a:bodyPr anchor="ctr"/>
          <a:lstStyle>
            <a:lvl1pPr marL="0" indent="0" algn="l">
              <a:buNone/>
              <a:defRPr sz="800" b="1" i="0" spc="0" baseline="0">
                <a:latin typeface="Century Gothic" panose="020B0502020202020204" pitchFamily="34" charset="0"/>
              </a:defRPr>
            </a:lvl1pPr>
          </a:lstStyle>
          <a:p>
            <a:pPr lvl="0"/>
            <a:r>
              <a:rPr lang="fr-FR"/>
              <a:t>6 DIGIT NUMBER</a:t>
            </a:r>
          </a:p>
        </p:txBody>
      </p:sp>
    </p:spTree>
    <p:extLst>
      <p:ext uri="{BB962C8B-B14F-4D97-AF65-F5344CB8AC3E}">
        <p14:creationId xmlns:p14="http://schemas.microsoft.com/office/powerpoint/2010/main" val="8085220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MPLATE CREA PHOTO PARFUMEUR 1 ">
    <p:spTree>
      <p:nvGrpSpPr>
        <p:cNvPr id="1" name=""/>
        <p:cNvGrpSpPr/>
        <p:nvPr/>
      </p:nvGrpSpPr>
      <p:grpSpPr>
        <a:xfrm>
          <a:off x="0" y="0"/>
          <a:ext cx="0" cy="0"/>
          <a:chOff x="0" y="0"/>
          <a:chExt cx="0" cy="0"/>
        </a:xfrm>
      </p:grpSpPr>
      <p:sp>
        <p:nvSpPr>
          <p:cNvPr id="5" name="Espace réservé pour une image  18"/>
          <p:cNvSpPr>
            <a:spLocks noGrp="1"/>
          </p:cNvSpPr>
          <p:nvPr>
            <p:ph type="pic" sz="quarter" idx="15" hasCustomPrompt="1"/>
          </p:nvPr>
        </p:nvSpPr>
        <p:spPr>
          <a:xfrm>
            <a:off x="86503" y="110833"/>
            <a:ext cx="8431413" cy="6664897"/>
          </a:xfrm>
          <a:prstGeom prst="rect">
            <a:avLst/>
          </a:prstGeom>
        </p:spPr>
        <p:txBody>
          <a:bodyPr/>
          <a:lstStyle>
            <a:lvl1pPr marL="0" indent="0">
              <a:buNone/>
              <a:defRPr sz="800" baseline="0"/>
            </a:lvl1pPr>
          </a:lstStyle>
          <a:p>
            <a:r>
              <a:rPr lang="fr-FR"/>
              <a:t>OLFACTIVE ILLUSTRATION</a:t>
            </a:r>
          </a:p>
        </p:txBody>
      </p:sp>
      <p:sp>
        <p:nvSpPr>
          <p:cNvPr id="11" name="Espace réservé du texte 32"/>
          <p:cNvSpPr>
            <a:spLocks noGrp="1"/>
          </p:cNvSpPr>
          <p:nvPr>
            <p:ph type="body" sz="quarter" idx="29" hasCustomPrompt="1"/>
          </p:nvPr>
        </p:nvSpPr>
        <p:spPr>
          <a:xfrm>
            <a:off x="5999991" y="3285763"/>
            <a:ext cx="5869423" cy="677893"/>
          </a:xfrm>
          <a:prstGeom prst="rect">
            <a:avLst/>
          </a:prstGeom>
        </p:spPr>
        <p:txBody>
          <a:bodyPr anchor="ctr"/>
          <a:lstStyle>
            <a:lvl1pPr marL="0" indent="0" algn="ctr">
              <a:buNone/>
              <a:defRPr sz="1333" i="1" baseline="0">
                <a:latin typeface="Century Gothic" panose="020B0502020202020204" pitchFamily="34" charset="0"/>
              </a:defRPr>
            </a:lvl1pPr>
          </a:lstStyle>
          <a:p>
            <a:pPr lvl="0"/>
            <a:r>
              <a:rPr lang="fr-FR"/>
              <a:t>« Fragrance description »</a:t>
            </a:r>
          </a:p>
        </p:txBody>
      </p:sp>
      <p:sp>
        <p:nvSpPr>
          <p:cNvPr id="12" name="Espace réservé du texte 2"/>
          <p:cNvSpPr>
            <a:spLocks noGrp="1"/>
          </p:cNvSpPr>
          <p:nvPr>
            <p:ph type="body" sz="quarter" idx="35" hasCustomPrompt="1"/>
          </p:nvPr>
        </p:nvSpPr>
        <p:spPr>
          <a:xfrm>
            <a:off x="5929117" y="43060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3" name="Espace réservé du texte 2"/>
          <p:cNvSpPr>
            <a:spLocks noGrp="1"/>
          </p:cNvSpPr>
          <p:nvPr>
            <p:ph type="body" sz="quarter" idx="36" hasCustomPrompt="1"/>
          </p:nvPr>
        </p:nvSpPr>
        <p:spPr>
          <a:xfrm>
            <a:off x="7970480" y="43060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4" name="Espace réservé du texte 2"/>
          <p:cNvSpPr>
            <a:spLocks noGrp="1"/>
          </p:cNvSpPr>
          <p:nvPr>
            <p:ph type="body" sz="quarter" idx="37" hasCustomPrompt="1"/>
          </p:nvPr>
        </p:nvSpPr>
        <p:spPr>
          <a:xfrm>
            <a:off x="10128448" y="43060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5" name="Espace réservé du texte 2"/>
          <p:cNvSpPr>
            <a:spLocks noGrp="1"/>
          </p:cNvSpPr>
          <p:nvPr>
            <p:ph type="body" sz="quarter" idx="30" hasCustomPrompt="1"/>
          </p:nvPr>
        </p:nvSpPr>
        <p:spPr>
          <a:xfrm>
            <a:off x="5927430" y="39995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TOP</a:t>
            </a:r>
          </a:p>
        </p:txBody>
      </p:sp>
      <p:sp>
        <p:nvSpPr>
          <p:cNvPr id="16" name="Espace réservé du texte 2"/>
          <p:cNvSpPr>
            <a:spLocks noGrp="1"/>
          </p:cNvSpPr>
          <p:nvPr>
            <p:ph type="body" sz="quarter" idx="38" hasCustomPrompt="1"/>
          </p:nvPr>
        </p:nvSpPr>
        <p:spPr>
          <a:xfrm>
            <a:off x="7957911" y="39995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HEART</a:t>
            </a:r>
          </a:p>
        </p:txBody>
      </p:sp>
      <p:sp>
        <p:nvSpPr>
          <p:cNvPr id="17" name="Espace réservé du texte 2"/>
          <p:cNvSpPr>
            <a:spLocks noGrp="1"/>
          </p:cNvSpPr>
          <p:nvPr>
            <p:ph type="body" sz="quarter" idx="39" hasCustomPrompt="1"/>
          </p:nvPr>
        </p:nvSpPr>
        <p:spPr>
          <a:xfrm>
            <a:off x="10126760" y="39995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BASE</a:t>
            </a:r>
          </a:p>
        </p:txBody>
      </p:sp>
      <p:sp>
        <p:nvSpPr>
          <p:cNvPr id="19" name="Espace réservé pour une image  24"/>
          <p:cNvSpPr>
            <a:spLocks noGrp="1"/>
          </p:cNvSpPr>
          <p:nvPr>
            <p:ph type="pic" sz="quarter" idx="34" hasCustomPrompt="1"/>
          </p:nvPr>
        </p:nvSpPr>
        <p:spPr>
          <a:xfrm>
            <a:off x="6888380" y="1874661"/>
            <a:ext cx="911921" cy="1367883"/>
          </a:xfrm>
          <a:prstGeom prst="rect">
            <a:avLst/>
          </a:prstGeom>
        </p:spPr>
        <p:txBody>
          <a:bodyPr/>
          <a:lstStyle>
            <a:lvl1pPr marL="0" indent="0">
              <a:buNone/>
              <a:defRPr sz="1200"/>
            </a:lvl1pPr>
          </a:lstStyle>
          <a:p>
            <a:r>
              <a:rPr lang="fr-FR"/>
              <a:t>IMAGE</a:t>
            </a:r>
          </a:p>
        </p:txBody>
      </p:sp>
      <p:sp>
        <p:nvSpPr>
          <p:cNvPr id="20" name="Espace réservé du texte 32"/>
          <p:cNvSpPr>
            <a:spLocks noGrp="1"/>
          </p:cNvSpPr>
          <p:nvPr>
            <p:ph type="body" sz="quarter" idx="41" hasCustomPrompt="1"/>
          </p:nvPr>
        </p:nvSpPr>
        <p:spPr>
          <a:xfrm>
            <a:off x="7860677" y="2093088"/>
            <a:ext cx="3156160" cy="677893"/>
          </a:xfrm>
          <a:prstGeom prst="rect">
            <a:avLst/>
          </a:prstGeom>
        </p:spPr>
        <p:txBody>
          <a:bodyPr anchor="ctr"/>
          <a:lstStyle>
            <a:lvl1pPr marL="0" indent="0" algn="ctr">
              <a:buNone/>
              <a:defRPr sz="2133" i="1" baseline="0">
                <a:latin typeface="Century Gothic" panose="020B0502020202020204" pitchFamily="34" charset="0"/>
              </a:defRPr>
            </a:lvl1pPr>
          </a:lstStyle>
          <a:p>
            <a:pPr lvl="0"/>
            <a:r>
              <a:rPr lang="fr-FR"/>
              <a:t>« Fragrance USP »</a:t>
            </a:r>
          </a:p>
        </p:txBody>
      </p:sp>
      <p:sp>
        <p:nvSpPr>
          <p:cNvPr id="21" name="Espace réservé du texte 32"/>
          <p:cNvSpPr>
            <a:spLocks noGrp="1"/>
          </p:cNvSpPr>
          <p:nvPr>
            <p:ph type="body" sz="quarter" idx="42" hasCustomPrompt="1"/>
          </p:nvPr>
        </p:nvSpPr>
        <p:spPr>
          <a:xfrm>
            <a:off x="7860677" y="2812504"/>
            <a:ext cx="3540203" cy="181819"/>
          </a:xfrm>
          <a:prstGeom prst="rect">
            <a:avLst/>
          </a:prstGeom>
        </p:spPr>
        <p:txBody>
          <a:bodyPr anchor="ctr"/>
          <a:lstStyle>
            <a:lvl1pPr marL="0" indent="0" algn="r">
              <a:buNone/>
              <a:defRPr sz="933" b="1" i="1" baseline="0">
                <a:latin typeface="Century Gothic" panose="020B0502020202020204" pitchFamily="34" charset="0"/>
              </a:defRPr>
            </a:lvl1pPr>
          </a:lstStyle>
          <a:p>
            <a:pPr lvl="0"/>
            <a:r>
              <a:rPr lang="fr-FR" err="1"/>
              <a:t>Perfumer</a:t>
            </a:r>
            <a:r>
              <a:rPr lang="fr-FR"/>
              <a:t> Name</a:t>
            </a:r>
          </a:p>
        </p:txBody>
      </p:sp>
      <p:sp>
        <p:nvSpPr>
          <p:cNvPr id="22" name="Espace réservé du texte 8"/>
          <p:cNvSpPr>
            <a:spLocks noGrp="1"/>
          </p:cNvSpPr>
          <p:nvPr>
            <p:ph type="body" sz="quarter" idx="14" hasCustomPrompt="1"/>
          </p:nvPr>
        </p:nvSpPr>
        <p:spPr>
          <a:xfrm>
            <a:off x="335097" y="836712"/>
            <a:ext cx="3263900" cy="1055291"/>
          </a:xfrm>
          <a:prstGeom prst="rect">
            <a:avLst/>
          </a:prstGeom>
        </p:spPr>
        <p:txBody>
          <a:bodyPr anchor="ctr"/>
          <a:lstStyle>
            <a:lvl1pPr marL="0" indent="0" algn="l" defTabSz="914377" rtl="0" eaLnBrk="1" fontAlgn="base" latinLnBrk="0" hangingPunct="1">
              <a:lnSpc>
                <a:spcPct val="90000"/>
              </a:lnSpc>
              <a:spcBef>
                <a:spcPct val="0"/>
              </a:spcBef>
              <a:spcAft>
                <a:spcPct val="0"/>
              </a:spcAft>
              <a:buNone/>
              <a:defRPr lang="fr-FR" sz="3733" b="0" kern="1200" spc="0" dirty="0" smtClean="0">
                <a:solidFill>
                  <a:prstClr val="black"/>
                </a:solidFill>
                <a:latin typeface="Century Gothic" panose="020B0502020202020204" pitchFamily="34" charset="0"/>
                <a:ea typeface="ＭＳ Ｐゴシック" charset="0"/>
                <a:cs typeface="Arial" charset="0"/>
              </a:defRPr>
            </a:lvl1pPr>
            <a:lvl2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2pPr>
            <a:lvl3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3pPr>
            <a:lvl4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4pPr>
          </a:lstStyle>
          <a:p>
            <a:pPr lvl="0"/>
            <a:r>
              <a:rPr lang="fr-FR"/>
              <a:t>FRAGRANCE NAME</a:t>
            </a:r>
          </a:p>
        </p:txBody>
      </p:sp>
      <p:sp>
        <p:nvSpPr>
          <p:cNvPr id="26" name="Espace réservé du texte 32"/>
          <p:cNvSpPr>
            <a:spLocks noGrp="1"/>
          </p:cNvSpPr>
          <p:nvPr>
            <p:ph type="body" sz="quarter" idx="28" hasCustomPrompt="1"/>
          </p:nvPr>
        </p:nvSpPr>
        <p:spPr>
          <a:xfrm>
            <a:off x="335096" y="1947859"/>
            <a:ext cx="3744680" cy="200917"/>
          </a:xfrm>
          <a:prstGeom prst="rect">
            <a:avLst/>
          </a:prstGeom>
        </p:spPr>
        <p:txBody>
          <a:bodyPr anchor="ctr"/>
          <a:lstStyle>
            <a:lvl1pPr marL="0" indent="0" algn="l">
              <a:buNone/>
              <a:defRPr sz="800" b="1" i="0" spc="400" baseline="0">
                <a:latin typeface="Century Gothic" panose="020B0502020202020204" pitchFamily="34" charset="0"/>
              </a:defRPr>
            </a:lvl1pPr>
          </a:lstStyle>
          <a:p>
            <a:pPr lvl="0"/>
            <a:r>
              <a:rPr lang="fr-FR"/>
              <a:t>FAMILY   SUBFAMILY   SPECIFIER</a:t>
            </a:r>
          </a:p>
        </p:txBody>
      </p:sp>
      <p:sp>
        <p:nvSpPr>
          <p:cNvPr id="27" name="Espace réservé du texte 32"/>
          <p:cNvSpPr>
            <a:spLocks noGrp="1"/>
          </p:cNvSpPr>
          <p:nvPr>
            <p:ph type="body" sz="quarter" idx="40" hasCustomPrompt="1"/>
          </p:nvPr>
        </p:nvSpPr>
        <p:spPr>
          <a:xfrm>
            <a:off x="815413" y="2244785"/>
            <a:ext cx="2259472" cy="384043"/>
          </a:xfrm>
          <a:prstGeom prst="rect">
            <a:avLst/>
          </a:prstGeom>
        </p:spPr>
        <p:txBody>
          <a:bodyPr anchor="ctr"/>
          <a:lstStyle>
            <a:lvl1pPr marL="0" indent="0" algn="l">
              <a:buNone/>
              <a:defRPr sz="1067" i="0" baseline="0">
                <a:latin typeface="Century Gothic" panose="020B0502020202020204" pitchFamily="34" charset="0"/>
              </a:defRPr>
            </a:lvl1pPr>
          </a:lstStyle>
          <a:p>
            <a:pPr lvl="0"/>
            <a:r>
              <a:rPr lang="fr-FR"/>
              <a:t>SCENTSATION CLUSTER</a:t>
            </a:r>
          </a:p>
        </p:txBody>
      </p:sp>
      <p:sp>
        <p:nvSpPr>
          <p:cNvPr id="29" name="Espace réservé du texte 32"/>
          <p:cNvSpPr>
            <a:spLocks noGrp="1"/>
          </p:cNvSpPr>
          <p:nvPr>
            <p:ph type="body" sz="quarter" idx="44" hasCustomPrompt="1"/>
          </p:nvPr>
        </p:nvSpPr>
        <p:spPr>
          <a:xfrm>
            <a:off x="1800299" y="1682365"/>
            <a:ext cx="1717947" cy="109456"/>
          </a:xfrm>
          <a:prstGeom prst="rect">
            <a:avLst/>
          </a:prstGeom>
        </p:spPr>
        <p:txBody>
          <a:bodyPr anchor="ctr"/>
          <a:lstStyle>
            <a:lvl1pPr marL="0" indent="0" algn="l">
              <a:buNone/>
              <a:defRPr sz="800" b="1" i="0" spc="0" baseline="0">
                <a:latin typeface="Century Gothic" panose="020B0502020202020204" pitchFamily="34" charset="0"/>
              </a:defRPr>
            </a:lvl1pPr>
          </a:lstStyle>
          <a:p>
            <a:pPr lvl="0"/>
            <a:r>
              <a:rPr lang="fr-FR"/>
              <a:t>6 DIGIT NUMBER</a:t>
            </a:r>
          </a:p>
        </p:txBody>
      </p:sp>
    </p:spTree>
    <p:extLst>
      <p:ext uri="{BB962C8B-B14F-4D97-AF65-F5344CB8AC3E}">
        <p14:creationId xmlns:p14="http://schemas.microsoft.com/office/powerpoint/2010/main" val="3929569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DD234-785D-4A56-BA6D-29B5CE9507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0E555A-A20F-4CD4-B645-0C586E31BDE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15033E-2DDD-40E2-80FA-BD5872DE2349}"/>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5" name="Footer Placeholder 4">
            <a:extLst>
              <a:ext uri="{FF2B5EF4-FFF2-40B4-BE49-F238E27FC236}">
                <a16:creationId xmlns:a16="http://schemas.microsoft.com/office/drawing/2014/main" id="{8DC4704F-FFF5-440B-8F3A-F43065719C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1E2E06-41E0-4305-AAD1-1F8CA5C872DF}"/>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860345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21B86-2A1C-4134-BA74-66B444A9AE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4A9E53-4230-47DD-A162-16E5A938C49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BC82B8-566C-40A0-8A44-50B4D09A6CC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3DA6EC-2C9B-4224-A219-3C46219E5198}"/>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6" name="Footer Placeholder 5">
            <a:extLst>
              <a:ext uri="{FF2B5EF4-FFF2-40B4-BE49-F238E27FC236}">
                <a16:creationId xmlns:a16="http://schemas.microsoft.com/office/drawing/2014/main" id="{AAF6DFB7-2EB0-44F5-B5E2-3AA268441F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E815C0-E34C-4654-B866-E446CBFE2DF8}"/>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992288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EF79E-E015-4F38-AAB6-7A5433B55B3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84C44C1-A4C8-42A8-A182-D2285FA1DF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F3D665-D9E3-4E7E-988A-824A0C8311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3CEFAF-8D59-43CC-9BD4-BDCD99C606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F73F3BE-6000-4442-A9C6-173D390E78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FD9BCC-D9E4-493A-905B-EA15F1075041}"/>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8" name="Footer Placeholder 7">
            <a:extLst>
              <a:ext uri="{FF2B5EF4-FFF2-40B4-BE49-F238E27FC236}">
                <a16:creationId xmlns:a16="http://schemas.microsoft.com/office/drawing/2014/main" id="{0CDFCA75-FA10-4BED-A5B1-5DF887FB7E4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8ECB7E-4935-4544-A4C6-604B69593F7C}"/>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1464412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FAD2C-3C97-46EE-A1E3-860851F612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05CF13-3A5B-4D9D-B459-7292E1909E85}"/>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4" name="Footer Placeholder 3">
            <a:extLst>
              <a:ext uri="{FF2B5EF4-FFF2-40B4-BE49-F238E27FC236}">
                <a16:creationId xmlns:a16="http://schemas.microsoft.com/office/drawing/2014/main" id="{0970629D-B2FF-49A8-9034-A2AFDD5CB6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D7F9FB-89CE-4A3B-A5E9-C7295692A75B}"/>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3840821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9870D1-1B8C-44E6-96E3-F993B8D3B1B1}"/>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3" name="Footer Placeholder 2">
            <a:extLst>
              <a:ext uri="{FF2B5EF4-FFF2-40B4-BE49-F238E27FC236}">
                <a16:creationId xmlns:a16="http://schemas.microsoft.com/office/drawing/2014/main" id="{B7D41BF8-C463-439C-A5E6-9E11209E72F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463ECA1-2AA1-4FCD-A1BA-D209A849FEB5}"/>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534418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C6F09-2654-43EA-8912-7AA1B561A0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19556C-7BB0-4AB8-991D-610B366ADA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855FFD8-FB53-4C79-A876-3F3907B7A3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7BDB14-94BC-4FF4-94CA-50CADB9107D6}"/>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6" name="Footer Placeholder 5">
            <a:extLst>
              <a:ext uri="{FF2B5EF4-FFF2-40B4-BE49-F238E27FC236}">
                <a16:creationId xmlns:a16="http://schemas.microsoft.com/office/drawing/2014/main" id="{EFBF6284-A62A-4AEF-B946-18C76BC215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4B08E1-E0C5-4206-A659-272D405E91FF}"/>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3916948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4F426-E0E2-46E4-A4F3-B5C0E2B2EE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5F574A-FE17-4397-9D24-15576C2BDF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083839-BAFC-4FC2-9DB9-01475D8435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631620-AB8A-4D12-98EB-9EB39BA5C447}"/>
              </a:ext>
            </a:extLst>
          </p:cNvPr>
          <p:cNvSpPr>
            <a:spLocks noGrp="1"/>
          </p:cNvSpPr>
          <p:nvPr>
            <p:ph type="dt" sz="half" idx="10"/>
          </p:nvPr>
        </p:nvSpPr>
        <p:spPr/>
        <p:txBody>
          <a:bodyPr/>
          <a:lstStyle/>
          <a:p>
            <a:fld id="{FC2A4577-C12F-4D66-A7F0-96071F465DAB}" type="datetimeFigureOut">
              <a:rPr lang="en-US" smtClean="0"/>
              <a:t>4/29/2024</a:t>
            </a:fld>
            <a:endParaRPr lang="en-US"/>
          </a:p>
        </p:txBody>
      </p:sp>
      <p:sp>
        <p:nvSpPr>
          <p:cNvPr id="6" name="Footer Placeholder 5">
            <a:extLst>
              <a:ext uri="{FF2B5EF4-FFF2-40B4-BE49-F238E27FC236}">
                <a16:creationId xmlns:a16="http://schemas.microsoft.com/office/drawing/2014/main" id="{AC7D8B6D-2AD0-47F9-AF2C-452CD3E593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929002-4BE8-4FFF-A048-F4EB2B4B3D08}"/>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1037406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0.pn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9A1CAA-7503-4795-B4AC-8F7756BC18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89EA03-E737-4EDE-AF3F-9D541B7D56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CD388A-28DB-4E2A-9B87-7ADA0DC947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2A4577-C12F-4D66-A7F0-96071F465DAB}" type="datetimeFigureOut">
              <a:rPr lang="en-US" smtClean="0"/>
              <a:t>4/29/2024</a:t>
            </a:fld>
            <a:endParaRPr lang="en-US"/>
          </a:p>
        </p:txBody>
      </p:sp>
      <p:sp>
        <p:nvSpPr>
          <p:cNvPr id="5" name="Footer Placeholder 4">
            <a:extLst>
              <a:ext uri="{FF2B5EF4-FFF2-40B4-BE49-F238E27FC236}">
                <a16:creationId xmlns:a16="http://schemas.microsoft.com/office/drawing/2014/main" id="{261861BA-0383-4FA6-BF5E-3180F15B7D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49B5D57-DB8C-4052-8355-7154DAC2FA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1B967E-579C-4CAE-9B9E-BE42F244830B}" type="slidenum">
              <a:rPr lang="en-US" smtClean="0"/>
              <a:t>‹#›</a:t>
            </a:fld>
            <a:endParaRPr lang="en-US"/>
          </a:p>
        </p:txBody>
      </p:sp>
      <p:sp>
        <p:nvSpPr>
          <p:cNvPr id="7"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16856C21-7B14-4E2A-B6E8-8164A72B5AF9}"/>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en-US"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280520826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4218" r:id="rId12"/>
    <p:sldLayoutId id="214748443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F57635BD-BF92-4EDE-BB51-6B04C31DC09A}"/>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en-US"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2029142436"/>
      </p:ext>
    </p:extLst>
  </p:cSld>
  <p:clrMap bg1="dk1" tx1="lt1" bg2="dk2" tx2="lt2" accent1="accent1" accent2="accent2" accent3="accent3" accent4="accent4" accent5="accent5" accent6="accent6" hlink="hlink" folHlink="folHlink"/>
  <p:sldLayoutIdLst>
    <p:sldLayoutId id="2147484044" r:id="rId1"/>
    <p:sldLayoutId id="2147484045" r:id="rId2"/>
    <p:sldLayoutId id="2147484046" r:id="rId3"/>
  </p:sldLayoutIdLst>
  <p:txStyles>
    <p:titleStyle>
      <a:lvl1pPr algn="ctr" defTabSz="1218096" rtl="0" eaLnBrk="1" latinLnBrk="0" hangingPunct="1">
        <a:spcBef>
          <a:spcPct val="0"/>
        </a:spcBef>
        <a:buNone/>
        <a:defRPr sz="5867" kern="1200">
          <a:solidFill>
            <a:schemeClr val="tx1"/>
          </a:solidFill>
          <a:latin typeface="+mj-lt"/>
          <a:ea typeface="+mj-ea"/>
          <a:cs typeface="+mj-cs"/>
        </a:defRPr>
      </a:lvl1pPr>
    </p:titleStyle>
    <p:bodyStyle>
      <a:lvl1pPr marL="456787" indent="-456787" algn="l" defTabSz="1218096"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89705" indent="-380660" algn="l" defTabSz="1218096"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2623" indent="-304523" algn="l" defTabSz="1218096"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1667"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0722"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49767"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58818"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67866"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76915"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8096" rtl="0" eaLnBrk="1" latinLnBrk="0" hangingPunct="1">
        <a:defRPr sz="2400" kern="1200">
          <a:solidFill>
            <a:schemeClr val="tx1"/>
          </a:solidFill>
          <a:latin typeface="+mn-lt"/>
          <a:ea typeface="+mn-ea"/>
          <a:cs typeface="+mn-cs"/>
        </a:defRPr>
      </a:lvl1pPr>
      <a:lvl2pPr marL="609050" algn="l" defTabSz="1218096" rtl="0" eaLnBrk="1" latinLnBrk="0" hangingPunct="1">
        <a:defRPr sz="2400" kern="1200">
          <a:solidFill>
            <a:schemeClr val="tx1"/>
          </a:solidFill>
          <a:latin typeface="+mn-lt"/>
          <a:ea typeface="+mn-ea"/>
          <a:cs typeface="+mn-cs"/>
        </a:defRPr>
      </a:lvl2pPr>
      <a:lvl3pPr marL="1218096" algn="l" defTabSz="1218096" rtl="0" eaLnBrk="1" latinLnBrk="0" hangingPunct="1">
        <a:defRPr sz="2400" kern="1200">
          <a:solidFill>
            <a:schemeClr val="tx1"/>
          </a:solidFill>
          <a:latin typeface="+mn-lt"/>
          <a:ea typeface="+mn-ea"/>
          <a:cs typeface="+mn-cs"/>
        </a:defRPr>
      </a:lvl3pPr>
      <a:lvl4pPr marL="1827146" algn="l" defTabSz="1218096" rtl="0" eaLnBrk="1" latinLnBrk="0" hangingPunct="1">
        <a:defRPr sz="2400" kern="1200">
          <a:solidFill>
            <a:schemeClr val="tx1"/>
          </a:solidFill>
          <a:latin typeface="+mn-lt"/>
          <a:ea typeface="+mn-ea"/>
          <a:cs typeface="+mn-cs"/>
        </a:defRPr>
      </a:lvl4pPr>
      <a:lvl5pPr marL="2436198" algn="l" defTabSz="1218096" rtl="0" eaLnBrk="1" latinLnBrk="0" hangingPunct="1">
        <a:defRPr sz="2400" kern="1200">
          <a:solidFill>
            <a:schemeClr val="tx1"/>
          </a:solidFill>
          <a:latin typeface="+mn-lt"/>
          <a:ea typeface="+mn-ea"/>
          <a:cs typeface="+mn-cs"/>
        </a:defRPr>
      </a:lvl5pPr>
      <a:lvl6pPr marL="3045247" algn="l" defTabSz="1218096" rtl="0" eaLnBrk="1" latinLnBrk="0" hangingPunct="1">
        <a:defRPr sz="2400" kern="1200">
          <a:solidFill>
            <a:schemeClr val="tx1"/>
          </a:solidFill>
          <a:latin typeface="+mn-lt"/>
          <a:ea typeface="+mn-ea"/>
          <a:cs typeface="+mn-cs"/>
        </a:defRPr>
      </a:lvl6pPr>
      <a:lvl7pPr marL="3654299" algn="l" defTabSz="1218096" rtl="0" eaLnBrk="1" latinLnBrk="0" hangingPunct="1">
        <a:defRPr sz="2400" kern="1200">
          <a:solidFill>
            <a:schemeClr val="tx1"/>
          </a:solidFill>
          <a:latin typeface="+mn-lt"/>
          <a:ea typeface="+mn-ea"/>
          <a:cs typeface="+mn-cs"/>
        </a:defRPr>
      </a:lvl7pPr>
      <a:lvl8pPr marL="4263341" algn="l" defTabSz="1218096" rtl="0" eaLnBrk="1" latinLnBrk="0" hangingPunct="1">
        <a:defRPr sz="2400" kern="1200">
          <a:solidFill>
            <a:schemeClr val="tx1"/>
          </a:solidFill>
          <a:latin typeface="+mn-lt"/>
          <a:ea typeface="+mn-ea"/>
          <a:cs typeface="+mn-cs"/>
        </a:defRPr>
      </a:lvl8pPr>
      <a:lvl9pPr marL="4872392" algn="l" defTabSz="121809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3"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E099357A-6423-0B9E-91DD-0DE8317942C7}"/>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en-US"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2514839634"/>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2" r:id="rId5"/>
    <p:sldLayoutId id="2147483703" r:id="rId6"/>
    <p:sldLayoutId id="214748370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Grafik 48"/>
          <p:cNvPicPr>
            <a:picLocks noChangeAspect="1"/>
          </p:cNvPicPr>
          <p:nvPr userDrawn="1"/>
        </p:nvPicPr>
        <p:blipFill>
          <a:blip r:embed="rId5" cstate="print">
            <a:biLevel thresh="75000"/>
            <a:extLst>
              <a:ext uri="{28A0092B-C50C-407E-A947-70E740481C1C}">
                <a14:useLocalDpi xmlns:a14="http://schemas.microsoft.com/office/drawing/2010/main"/>
              </a:ext>
            </a:extLst>
          </a:blip>
          <a:stretch>
            <a:fillRect/>
          </a:stretch>
        </p:blipFill>
        <p:spPr>
          <a:xfrm>
            <a:off x="10430843" y="552001"/>
            <a:ext cx="1137157" cy="280924"/>
          </a:xfrm>
          <a:prstGeom prst="rect">
            <a:avLst/>
          </a:prstGeom>
        </p:spPr>
      </p:pic>
      <p:sp>
        <p:nvSpPr>
          <p:cNvPr id="2"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C929CB89-963B-406E-B4FC-C7CBEFA0EDA1}"/>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fr-FR"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4201430310"/>
      </p:ext>
    </p:extLst>
  </p:cSld>
  <p:clrMap bg1="lt1" tx1="dk1" bg2="lt2" tx2="dk2" accent1="accent1" accent2="accent2" accent3="accent3" accent4="accent4" accent5="accent5" accent6="accent6" hlink="hlink" folHlink="folHlink"/>
  <p:sldLayoutIdLst>
    <p:sldLayoutId id="2147484429" r:id="rId1"/>
    <p:sldLayoutId id="2147484430" r:id="rId2"/>
    <p:sldLayoutId id="2147484431" r:id="rId3"/>
  </p:sldLayoutIdLst>
  <p:txStyles>
    <p:titleStyle>
      <a:lvl1pPr algn="l" defTabSz="1219170" rtl="0" eaLnBrk="1" latinLnBrk="0" hangingPunct="1">
        <a:spcBef>
          <a:spcPct val="0"/>
        </a:spcBef>
        <a:buNone/>
        <a:defRPr lang="fr-FR" sz="1600" b="0" i="1" kern="1200" baseline="0" dirty="0">
          <a:solidFill>
            <a:schemeClr val="tx1"/>
          </a:solidFill>
          <a:latin typeface="Times New Roman" panose="02020603050405020304" pitchFamily="18" charset="0"/>
          <a:ea typeface="+mn-ea"/>
          <a:cs typeface="Times New Roman" panose="02020603050405020304" pitchFamily="18" charset="0"/>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pt-B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8BDCB2-28B8-A472-EB42-D457C0D0345F}"/>
              </a:ext>
            </a:extLst>
          </p:cNvPr>
          <p:cNvPicPr>
            <a:picLocks noChangeAspect="1"/>
          </p:cNvPicPr>
          <p:nvPr/>
        </p:nvPicPr>
        <p:blipFill>
          <a:blip r:embed="rId2"/>
          <a:stretch>
            <a:fillRect/>
          </a:stretch>
        </p:blipFill>
        <p:spPr>
          <a:xfrm>
            <a:off x="0" y="0"/>
            <a:ext cx="12192000" cy="6858000"/>
          </a:xfrm>
          <a:prstGeom prst="rect">
            <a:avLst/>
          </a:prstGeom>
        </p:spPr>
      </p:pic>
      <p:sp>
        <p:nvSpPr>
          <p:cNvPr id="5" name="object 5"/>
          <p:cNvSpPr/>
          <p:nvPr/>
        </p:nvSpPr>
        <p:spPr>
          <a:xfrm>
            <a:off x="1981200" y="457200"/>
            <a:ext cx="8229600" cy="5943600"/>
          </a:xfrm>
          <a:custGeom>
            <a:avLst/>
            <a:gdLst/>
            <a:ahLst/>
            <a:cxnLst/>
            <a:rect l="l" t="t" r="r" b="b"/>
            <a:pathLst>
              <a:path w="8229600" h="5943600">
                <a:moveTo>
                  <a:pt x="8229600" y="0"/>
                </a:moveTo>
                <a:lnTo>
                  <a:pt x="0" y="0"/>
                </a:lnTo>
                <a:lnTo>
                  <a:pt x="0" y="5943600"/>
                </a:lnTo>
                <a:lnTo>
                  <a:pt x="8229600" y="5943600"/>
                </a:lnTo>
                <a:lnTo>
                  <a:pt x="8229600" y="0"/>
                </a:lnTo>
                <a:close/>
              </a:path>
            </a:pathLst>
          </a:custGeom>
          <a:solidFill>
            <a:srgbClr val="FFFFFF">
              <a:alpha val="96998"/>
            </a:srgbClr>
          </a:solidFill>
        </p:spPr>
        <p:txBody>
          <a:bodyPr wrap="square" lIns="0" tIns="0" rIns="0" bIns="0" rtlCol="0"/>
          <a:lstStyle/>
          <a:p>
            <a:endParaRPr/>
          </a:p>
        </p:txBody>
      </p:sp>
      <p:sp>
        <p:nvSpPr>
          <p:cNvPr id="7" name="object 7"/>
          <p:cNvSpPr txBox="1">
            <a:spLocks noGrp="1"/>
          </p:cNvSpPr>
          <p:nvPr>
            <p:ph type="title"/>
          </p:nvPr>
        </p:nvSpPr>
        <p:spPr>
          <a:xfrm>
            <a:off x="1981200" y="632012"/>
            <a:ext cx="8229600" cy="459100"/>
          </a:xfrm>
          <a:prstGeom prst="rect">
            <a:avLst/>
          </a:prstGeom>
        </p:spPr>
        <p:txBody>
          <a:bodyPr vert="horz" wrap="square" lIns="0" tIns="12700" rIns="0" bIns="0" rtlCol="0" anchor="ctr">
            <a:spAutoFit/>
          </a:bodyPr>
          <a:lstStyle/>
          <a:p>
            <a:pPr marL="12700" algn="ctr">
              <a:lnSpc>
                <a:spcPct val="100000"/>
              </a:lnSpc>
              <a:spcBef>
                <a:spcPts val="100"/>
              </a:spcBef>
            </a:pPr>
            <a:r>
              <a:rPr sz="2900">
                <a:latin typeface="Gotham Light" pitchFamily="50" charset="0"/>
                <a:cs typeface="Big Caslon" panose="02000603090000020003" pitchFamily="2" charset="-79"/>
              </a:rPr>
              <a:t>FUSIO-DOSE</a:t>
            </a:r>
            <a:r>
              <a:rPr sz="2900" spc="-20"/>
              <a:t> </a:t>
            </a:r>
            <a:r>
              <a:rPr lang="en-US" sz="2900" spc="-20">
                <a:latin typeface="Gotham Bold"/>
              </a:rPr>
              <a:t>PROFIT CALCULATOR</a:t>
            </a:r>
            <a:endParaRPr sz="2900" spc="-10">
              <a:latin typeface="Gotham Bold"/>
              <a:cs typeface="Gotham Bold"/>
            </a:endParaRPr>
          </a:p>
        </p:txBody>
      </p:sp>
      <p:sp>
        <p:nvSpPr>
          <p:cNvPr id="10" name="TextBox 9">
            <a:extLst>
              <a:ext uri="{FF2B5EF4-FFF2-40B4-BE49-F238E27FC236}">
                <a16:creationId xmlns:a16="http://schemas.microsoft.com/office/drawing/2014/main" id="{358D1129-56CE-867C-B2E8-4A54883556B7}"/>
              </a:ext>
            </a:extLst>
          </p:cNvPr>
          <p:cNvSpPr txBox="1"/>
          <p:nvPr/>
        </p:nvSpPr>
        <p:spPr>
          <a:xfrm>
            <a:off x="3344779" y="1114196"/>
            <a:ext cx="5566610" cy="338554"/>
          </a:xfrm>
          <a:prstGeom prst="rect">
            <a:avLst/>
          </a:prstGeom>
          <a:noFill/>
        </p:spPr>
        <p:txBody>
          <a:bodyPr wrap="square" rtlCol="0">
            <a:spAutoFit/>
          </a:bodyPr>
          <a:lstStyle/>
          <a:p>
            <a:pPr algn="ctr"/>
            <a:r>
              <a:rPr lang="en-US" sz="1600" i="1">
                <a:latin typeface="Gotham Light" pitchFamily="50" charset="0"/>
              </a:rPr>
              <a:t>Salon Owner</a:t>
            </a:r>
          </a:p>
        </p:txBody>
      </p:sp>
      <p:graphicFrame>
        <p:nvGraphicFramePr>
          <p:cNvPr id="23" name="Object 22">
            <a:extLst>
              <a:ext uri="{FF2B5EF4-FFF2-40B4-BE49-F238E27FC236}">
                <a16:creationId xmlns:a16="http://schemas.microsoft.com/office/drawing/2014/main" id="{592ABFBC-B809-200D-C22C-0F76845489A8}"/>
              </a:ext>
            </a:extLst>
          </p:cNvPr>
          <p:cNvGraphicFramePr>
            <a:graphicFrameLocks noChangeAspect="1"/>
          </p:cNvGraphicFramePr>
          <p:nvPr>
            <p:extLst>
              <p:ext uri="{D42A27DB-BD31-4B8C-83A1-F6EECF244321}">
                <p14:modId xmlns:p14="http://schemas.microsoft.com/office/powerpoint/2010/main" val="3084631420"/>
              </p:ext>
            </p:extLst>
          </p:nvPr>
        </p:nvGraphicFramePr>
        <p:xfrm>
          <a:off x="3741738" y="1628775"/>
          <a:ext cx="5561012" cy="4781550"/>
        </p:xfrm>
        <a:graphic>
          <a:graphicData uri="http://schemas.openxmlformats.org/presentationml/2006/ole">
            <mc:AlternateContent xmlns:mc="http://schemas.openxmlformats.org/markup-compatibility/2006">
              <mc:Choice xmlns:v="urn:schemas-microsoft-com:vml" Requires="v">
                <p:oleObj name="Worksheet" r:id="rId3" imgW="7056354" imgH="6522890" progId="Excel.Sheet.12">
                  <p:embed/>
                </p:oleObj>
              </mc:Choice>
              <mc:Fallback>
                <p:oleObj name="Worksheet" r:id="rId3" imgW="7056354" imgH="6522890" progId="Excel.Sheet.12">
                  <p:embed/>
                  <p:pic>
                    <p:nvPicPr>
                      <p:cNvPr id="23" name="Object 22">
                        <a:extLst>
                          <a:ext uri="{FF2B5EF4-FFF2-40B4-BE49-F238E27FC236}">
                            <a16:creationId xmlns:a16="http://schemas.microsoft.com/office/drawing/2014/main" id="{592ABFBC-B809-200D-C22C-0F76845489A8}"/>
                          </a:ext>
                        </a:extLst>
                      </p:cNvPr>
                      <p:cNvPicPr/>
                      <p:nvPr/>
                    </p:nvPicPr>
                    <p:blipFill>
                      <a:blip r:embed="rId4"/>
                      <a:stretch>
                        <a:fillRect/>
                      </a:stretch>
                    </p:blipFill>
                    <p:spPr>
                      <a:xfrm>
                        <a:off x="3741738" y="1628775"/>
                        <a:ext cx="5561012" cy="4781550"/>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3BECC607-81CA-3FB4-748D-483F1935E0D4}"/>
              </a:ext>
            </a:extLst>
          </p:cNvPr>
          <p:cNvGrpSpPr/>
          <p:nvPr/>
        </p:nvGrpSpPr>
        <p:grpSpPr>
          <a:xfrm>
            <a:off x="8911389" y="6045756"/>
            <a:ext cx="1322386" cy="246221"/>
            <a:chOff x="2309814" y="5872089"/>
            <a:chExt cx="1322386" cy="246221"/>
          </a:xfrm>
        </p:grpSpPr>
        <p:sp>
          <p:nvSpPr>
            <p:cNvPr id="2" name="TextBox 1">
              <a:extLst>
                <a:ext uri="{FF2B5EF4-FFF2-40B4-BE49-F238E27FC236}">
                  <a16:creationId xmlns:a16="http://schemas.microsoft.com/office/drawing/2014/main" id="{1199AD93-790C-BA61-2DF9-1C93E9B96308}"/>
                </a:ext>
              </a:extLst>
            </p:cNvPr>
            <p:cNvSpPr txBox="1"/>
            <p:nvPr/>
          </p:nvSpPr>
          <p:spPr>
            <a:xfrm>
              <a:off x="2309814" y="5919801"/>
              <a:ext cx="348720" cy="150799"/>
            </a:xfrm>
            <a:prstGeom prst="rect">
              <a:avLst/>
            </a:prstGeom>
            <a:solidFill>
              <a:srgbClr val="FFCCFF"/>
            </a:solidFill>
          </p:spPr>
          <p:txBody>
            <a:bodyPr wrap="square" rtlCol="0">
              <a:spAutoFit/>
            </a:bodyPr>
            <a:lstStyle/>
            <a:p>
              <a:endParaRPr lang="en-US" sz="500"/>
            </a:p>
          </p:txBody>
        </p:sp>
        <p:sp>
          <p:nvSpPr>
            <p:cNvPr id="6" name="TextBox 5">
              <a:extLst>
                <a:ext uri="{FF2B5EF4-FFF2-40B4-BE49-F238E27FC236}">
                  <a16:creationId xmlns:a16="http://schemas.microsoft.com/office/drawing/2014/main" id="{C8D30E26-B1A4-481C-8D99-1FF38D894165}"/>
                </a:ext>
              </a:extLst>
            </p:cNvPr>
            <p:cNvSpPr txBox="1"/>
            <p:nvPr/>
          </p:nvSpPr>
          <p:spPr>
            <a:xfrm>
              <a:off x="2647422" y="5872089"/>
              <a:ext cx="984778" cy="246221"/>
            </a:xfrm>
            <a:prstGeom prst="rect">
              <a:avLst/>
            </a:prstGeom>
            <a:noFill/>
          </p:spPr>
          <p:txBody>
            <a:bodyPr wrap="square" rtlCol="0">
              <a:spAutoFit/>
            </a:bodyPr>
            <a:lstStyle/>
            <a:p>
              <a:r>
                <a:rPr lang="en-US" sz="1000">
                  <a:latin typeface="Gotham Light" pitchFamily="50" charset="0"/>
                </a:rPr>
                <a:t>= Insert text</a:t>
              </a:r>
            </a:p>
          </p:txBody>
        </p:sp>
      </p:grpSp>
    </p:spTree>
    <p:extLst>
      <p:ext uri="{BB962C8B-B14F-4D97-AF65-F5344CB8AC3E}">
        <p14:creationId xmlns:p14="http://schemas.microsoft.com/office/powerpoint/2010/main" val="3751792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8BDCB2-28B8-A472-EB42-D457C0D0345F}"/>
              </a:ext>
            </a:extLst>
          </p:cNvPr>
          <p:cNvPicPr>
            <a:picLocks noChangeAspect="1"/>
          </p:cNvPicPr>
          <p:nvPr/>
        </p:nvPicPr>
        <p:blipFill>
          <a:blip r:embed="rId2"/>
          <a:stretch>
            <a:fillRect/>
          </a:stretch>
        </p:blipFill>
        <p:spPr>
          <a:xfrm>
            <a:off x="0" y="0"/>
            <a:ext cx="12192000" cy="6858000"/>
          </a:xfrm>
          <a:prstGeom prst="rect">
            <a:avLst/>
          </a:prstGeom>
        </p:spPr>
      </p:pic>
      <p:sp>
        <p:nvSpPr>
          <p:cNvPr id="5" name="object 5"/>
          <p:cNvSpPr/>
          <p:nvPr/>
        </p:nvSpPr>
        <p:spPr>
          <a:xfrm>
            <a:off x="1981200" y="457200"/>
            <a:ext cx="8229600" cy="5943600"/>
          </a:xfrm>
          <a:custGeom>
            <a:avLst/>
            <a:gdLst/>
            <a:ahLst/>
            <a:cxnLst/>
            <a:rect l="l" t="t" r="r" b="b"/>
            <a:pathLst>
              <a:path w="8229600" h="5943600">
                <a:moveTo>
                  <a:pt x="8229600" y="0"/>
                </a:moveTo>
                <a:lnTo>
                  <a:pt x="0" y="0"/>
                </a:lnTo>
                <a:lnTo>
                  <a:pt x="0" y="5943600"/>
                </a:lnTo>
                <a:lnTo>
                  <a:pt x="8229600" y="5943600"/>
                </a:lnTo>
                <a:lnTo>
                  <a:pt x="8229600" y="0"/>
                </a:lnTo>
                <a:close/>
              </a:path>
            </a:pathLst>
          </a:custGeom>
          <a:solidFill>
            <a:srgbClr val="FFFFFF">
              <a:alpha val="96998"/>
            </a:srgbClr>
          </a:solidFill>
        </p:spPr>
        <p:txBody>
          <a:bodyPr wrap="square" lIns="0" tIns="0" rIns="0" bIns="0" rtlCol="0"/>
          <a:lstStyle/>
          <a:p>
            <a:endParaRPr/>
          </a:p>
        </p:txBody>
      </p:sp>
      <p:sp>
        <p:nvSpPr>
          <p:cNvPr id="7" name="object 7"/>
          <p:cNvSpPr txBox="1">
            <a:spLocks noGrp="1"/>
          </p:cNvSpPr>
          <p:nvPr>
            <p:ph type="title"/>
          </p:nvPr>
        </p:nvSpPr>
        <p:spPr>
          <a:xfrm>
            <a:off x="1981200" y="632013"/>
            <a:ext cx="8229600" cy="459100"/>
          </a:xfrm>
          <a:prstGeom prst="rect">
            <a:avLst/>
          </a:prstGeom>
        </p:spPr>
        <p:txBody>
          <a:bodyPr vert="horz" wrap="square" lIns="0" tIns="12700" rIns="0" bIns="0" rtlCol="0" anchor="ctr">
            <a:spAutoFit/>
          </a:bodyPr>
          <a:lstStyle/>
          <a:p>
            <a:pPr marL="12700" algn="ctr">
              <a:lnSpc>
                <a:spcPct val="100000"/>
              </a:lnSpc>
              <a:spcBef>
                <a:spcPts val="100"/>
              </a:spcBef>
            </a:pPr>
            <a:r>
              <a:rPr sz="2900">
                <a:latin typeface="Gotham Light" pitchFamily="50" charset="0"/>
                <a:cs typeface="Big Caslon" panose="02000603090000020003" pitchFamily="2" charset="-79"/>
              </a:rPr>
              <a:t>FUSIO-DOSE</a:t>
            </a:r>
            <a:r>
              <a:rPr sz="2900" spc="-20"/>
              <a:t> </a:t>
            </a:r>
            <a:r>
              <a:rPr lang="en-US" sz="2900" spc="-20">
                <a:latin typeface="Gotham Bold"/>
              </a:rPr>
              <a:t>COMMISSION CALCULATOR</a:t>
            </a:r>
            <a:endParaRPr sz="2900" spc="-10">
              <a:latin typeface="Gotham Bold"/>
              <a:cs typeface="Gotham Bold"/>
            </a:endParaRPr>
          </a:p>
        </p:txBody>
      </p:sp>
      <p:sp>
        <p:nvSpPr>
          <p:cNvPr id="10" name="TextBox 9">
            <a:extLst>
              <a:ext uri="{FF2B5EF4-FFF2-40B4-BE49-F238E27FC236}">
                <a16:creationId xmlns:a16="http://schemas.microsoft.com/office/drawing/2014/main" id="{358D1129-56CE-867C-B2E8-4A54883556B7}"/>
              </a:ext>
            </a:extLst>
          </p:cNvPr>
          <p:cNvSpPr txBox="1"/>
          <p:nvPr/>
        </p:nvSpPr>
        <p:spPr>
          <a:xfrm>
            <a:off x="3344779" y="1114196"/>
            <a:ext cx="5566610" cy="338554"/>
          </a:xfrm>
          <a:prstGeom prst="rect">
            <a:avLst/>
          </a:prstGeom>
          <a:noFill/>
        </p:spPr>
        <p:txBody>
          <a:bodyPr wrap="square" rtlCol="0">
            <a:spAutoFit/>
          </a:bodyPr>
          <a:lstStyle/>
          <a:p>
            <a:pPr algn="ctr"/>
            <a:r>
              <a:rPr lang="en-US" sz="1600" i="1">
                <a:latin typeface="Gotham Light" pitchFamily="50" charset="0"/>
              </a:rPr>
              <a:t>Stylist</a:t>
            </a:r>
          </a:p>
        </p:txBody>
      </p:sp>
      <p:graphicFrame>
        <p:nvGraphicFramePr>
          <p:cNvPr id="2" name="Object 1">
            <a:extLst>
              <a:ext uri="{FF2B5EF4-FFF2-40B4-BE49-F238E27FC236}">
                <a16:creationId xmlns:a16="http://schemas.microsoft.com/office/drawing/2014/main" id="{5A2D28DF-EC9C-859E-B85F-209AE6F8DF1E}"/>
              </a:ext>
            </a:extLst>
          </p:cNvPr>
          <p:cNvGraphicFramePr>
            <a:graphicFrameLocks noChangeAspect="1"/>
          </p:cNvGraphicFramePr>
          <p:nvPr/>
        </p:nvGraphicFramePr>
        <p:xfrm>
          <a:off x="3617913" y="1704975"/>
          <a:ext cx="8528050" cy="4695825"/>
        </p:xfrm>
        <a:graphic>
          <a:graphicData uri="http://schemas.openxmlformats.org/presentationml/2006/ole">
            <mc:AlternateContent xmlns:mc="http://schemas.openxmlformats.org/markup-compatibility/2006">
              <mc:Choice xmlns:v="urn:schemas-microsoft-com:vml" Requires="v">
                <p:oleObj name="Worksheet" r:id="rId3" imgW="12321462" imgH="6781913" progId="Excel.Sheet.12">
                  <p:embed/>
                </p:oleObj>
              </mc:Choice>
              <mc:Fallback>
                <p:oleObj name="Worksheet" r:id="rId3" imgW="12321462" imgH="6781913" progId="Excel.Sheet.12">
                  <p:embed/>
                  <p:pic>
                    <p:nvPicPr>
                      <p:cNvPr id="2" name="Object 1">
                        <a:extLst>
                          <a:ext uri="{FF2B5EF4-FFF2-40B4-BE49-F238E27FC236}">
                            <a16:creationId xmlns:a16="http://schemas.microsoft.com/office/drawing/2014/main" id="{5A2D28DF-EC9C-859E-B85F-209AE6F8DF1E}"/>
                          </a:ext>
                        </a:extLst>
                      </p:cNvPr>
                      <p:cNvPicPr/>
                      <p:nvPr/>
                    </p:nvPicPr>
                    <p:blipFill>
                      <a:blip r:embed="rId4"/>
                      <a:stretch>
                        <a:fillRect/>
                      </a:stretch>
                    </p:blipFill>
                    <p:spPr>
                      <a:xfrm>
                        <a:off x="3617913" y="1704975"/>
                        <a:ext cx="8528050" cy="4695825"/>
                      </a:xfrm>
                      <a:prstGeom prst="rect">
                        <a:avLst/>
                      </a:prstGeom>
                    </p:spPr>
                  </p:pic>
                </p:oleObj>
              </mc:Fallback>
            </mc:AlternateContent>
          </a:graphicData>
        </a:graphic>
      </p:graphicFrame>
      <p:pic>
        <p:nvPicPr>
          <p:cNvPr id="22" name="Picture 21">
            <a:extLst>
              <a:ext uri="{FF2B5EF4-FFF2-40B4-BE49-F238E27FC236}">
                <a16:creationId xmlns:a16="http://schemas.microsoft.com/office/drawing/2014/main" id="{5A9F8445-2CDA-B09E-A8E7-0549A5AC5B54}"/>
              </a:ext>
            </a:extLst>
          </p:cNvPr>
          <p:cNvPicPr>
            <a:picLocks noChangeAspect="1"/>
          </p:cNvPicPr>
          <p:nvPr/>
        </p:nvPicPr>
        <p:blipFill>
          <a:blip r:embed="rId5"/>
          <a:stretch>
            <a:fillRect/>
          </a:stretch>
        </p:blipFill>
        <p:spPr>
          <a:xfrm>
            <a:off x="10198085" y="1"/>
            <a:ext cx="2006630" cy="6858000"/>
          </a:xfrm>
          <a:prstGeom prst="rect">
            <a:avLst/>
          </a:prstGeom>
        </p:spPr>
      </p:pic>
      <p:grpSp>
        <p:nvGrpSpPr>
          <p:cNvPr id="3" name="Group 2">
            <a:extLst>
              <a:ext uri="{FF2B5EF4-FFF2-40B4-BE49-F238E27FC236}">
                <a16:creationId xmlns:a16="http://schemas.microsoft.com/office/drawing/2014/main" id="{436A0D70-7911-AEE6-45B4-EE941D8D150E}"/>
              </a:ext>
            </a:extLst>
          </p:cNvPr>
          <p:cNvGrpSpPr/>
          <p:nvPr/>
        </p:nvGrpSpPr>
        <p:grpSpPr>
          <a:xfrm>
            <a:off x="8911389" y="6045756"/>
            <a:ext cx="1322386" cy="246221"/>
            <a:chOff x="2309814" y="5872089"/>
            <a:chExt cx="1322386" cy="246221"/>
          </a:xfrm>
        </p:grpSpPr>
        <p:sp>
          <p:nvSpPr>
            <p:cNvPr id="6" name="TextBox 5">
              <a:extLst>
                <a:ext uri="{FF2B5EF4-FFF2-40B4-BE49-F238E27FC236}">
                  <a16:creationId xmlns:a16="http://schemas.microsoft.com/office/drawing/2014/main" id="{CAA797BF-77D1-630F-C873-43A76E1259DE}"/>
                </a:ext>
              </a:extLst>
            </p:cNvPr>
            <p:cNvSpPr txBox="1"/>
            <p:nvPr/>
          </p:nvSpPr>
          <p:spPr>
            <a:xfrm>
              <a:off x="2309814" y="5919801"/>
              <a:ext cx="348720" cy="150799"/>
            </a:xfrm>
            <a:prstGeom prst="rect">
              <a:avLst/>
            </a:prstGeom>
            <a:solidFill>
              <a:srgbClr val="FFFF99"/>
            </a:solidFill>
          </p:spPr>
          <p:txBody>
            <a:bodyPr wrap="square" rtlCol="0">
              <a:spAutoFit/>
            </a:bodyPr>
            <a:lstStyle/>
            <a:p>
              <a:endParaRPr lang="en-US" sz="500"/>
            </a:p>
          </p:txBody>
        </p:sp>
        <p:sp>
          <p:nvSpPr>
            <p:cNvPr id="8" name="TextBox 7">
              <a:extLst>
                <a:ext uri="{FF2B5EF4-FFF2-40B4-BE49-F238E27FC236}">
                  <a16:creationId xmlns:a16="http://schemas.microsoft.com/office/drawing/2014/main" id="{FB8AFD28-0232-02E3-6791-8E8B467D117B}"/>
                </a:ext>
              </a:extLst>
            </p:cNvPr>
            <p:cNvSpPr txBox="1"/>
            <p:nvPr/>
          </p:nvSpPr>
          <p:spPr>
            <a:xfrm>
              <a:off x="2647422" y="5872089"/>
              <a:ext cx="984778" cy="246221"/>
            </a:xfrm>
            <a:prstGeom prst="rect">
              <a:avLst/>
            </a:prstGeom>
            <a:noFill/>
          </p:spPr>
          <p:txBody>
            <a:bodyPr wrap="square" rtlCol="0">
              <a:spAutoFit/>
            </a:bodyPr>
            <a:lstStyle/>
            <a:p>
              <a:r>
                <a:rPr lang="en-US" sz="1000">
                  <a:latin typeface="Gotham Light" pitchFamily="50" charset="0"/>
                </a:rPr>
                <a:t>= Insert text</a:t>
              </a:r>
            </a:p>
          </p:txBody>
        </p:sp>
      </p:grpSp>
    </p:spTree>
    <p:extLst>
      <p:ext uri="{BB962C8B-B14F-4D97-AF65-F5344CB8AC3E}">
        <p14:creationId xmlns:p14="http://schemas.microsoft.com/office/powerpoint/2010/main" val="336956972"/>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4_SUAoH Intr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EMPLATE CREA HANDOUT">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5a2d77b5-948e-4f84-935d-d0b097deb477">
      <UserInfo>
        <DisplayName>DOCKSWELL Tiana-Maria</DisplayName>
        <AccountId>30</AccountId>
        <AccountType/>
      </UserInfo>
      <UserInfo>
        <DisplayName>SELLERS Sarah</DisplayName>
        <AccountId>68</AccountId>
        <AccountType/>
      </UserInfo>
      <UserInfo>
        <DisplayName>BARR BATTLE Sarah</DisplayName>
        <AccountId>32</AccountId>
        <AccountType/>
      </UserInfo>
      <UserInfo>
        <DisplayName>NDIFE Ugo</DisplayName>
        <AccountId>63</AccountId>
        <AccountType/>
      </UserInfo>
      <UserInfo>
        <DisplayName>GEALER Rachel</DisplayName>
        <AccountId>20</AccountId>
        <AccountType/>
      </UserInfo>
      <UserInfo>
        <DisplayName>KOULBITSKAYA Julia</DisplayName>
        <AccountId>17</AccountId>
        <AccountType/>
      </UserInfo>
      <UserInfo>
        <DisplayName>AKTAS Erdal</DisplayName>
        <AccountId>58</AccountId>
        <AccountType/>
      </UserInfo>
      <UserInfo>
        <DisplayName>ROTHSTEIN Nadia</DisplayName>
        <AccountId>70</AccountId>
        <AccountType/>
      </UserInfo>
      <UserInfo>
        <DisplayName>SEMPLE Jack</DisplayName>
        <AccountId>12</AccountId>
        <AccountType/>
      </UserInfo>
      <UserInfo>
        <DisplayName>ROGNEHAUGH Alexis</DisplayName>
        <AccountId>10</AccountId>
        <AccountType/>
      </UserInfo>
      <UserInfo>
        <DisplayName>MCCLELLAN Madeline</DisplayName>
        <AccountId>19</AccountId>
        <AccountType/>
      </UserInfo>
      <UserInfo>
        <DisplayName>ROBET Marcela</DisplayName>
        <AccountId>67</AccountId>
        <AccountType/>
      </UserInfo>
      <UserInfo>
        <DisplayName>OVERDYK Alex</DisplayName>
        <AccountId>66</AccountId>
        <AccountType/>
      </UserInfo>
      <UserInfo>
        <DisplayName>RALLO Victoria</DisplayName>
        <AccountId>69</AccountId>
        <AccountType/>
      </UserInfo>
      <UserInfo>
        <DisplayName>CHAZAREIX Michael</DisplayName>
        <AccountId>54</AccountId>
        <AccountType/>
      </UserInfo>
      <UserInfo>
        <DisplayName>REINGOLD Jacqueline</DisplayName>
        <AccountId>53</AccountId>
        <AccountType/>
      </UserInfo>
      <UserInfo>
        <DisplayName>BADALAMENTI Kelsey</DisplayName>
        <AccountId>71</AccountId>
        <AccountType/>
      </UserInfo>
      <UserInfo>
        <DisplayName>BAER Brittany</DisplayName>
        <AccountId>72</AccountId>
        <AccountType/>
      </UserInfo>
      <UserInfo>
        <DisplayName>BIELER Zoe</DisplayName>
        <AccountId>73</AccountId>
        <AccountType/>
      </UserInfo>
      <UserInfo>
        <DisplayName>BINKS Taylor D</DisplayName>
        <AccountId>74</AccountId>
        <AccountType/>
      </UserInfo>
      <UserInfo>
        <DisplayName>BOSLEY Terri</DisplayName>
        <AccountId>75</AccountId>
        <AccountType/>
      </UserInfo>
      <UserInfo>
        <DisplayName>CAPRIO Nicole</DisplayName>
        <AccountId>76</AccountId>
        <AccountType/>
      </UserInfo>
      <UserInfo>
        <DisplayName>CARTER Barbara</DisplayName>
        <AccountId>77</AccountId>
        <AccountType/>
      </UserInfo>
      <UserInfo>
        <DisplayName>CARUSO Dana</DisplayName>
        <AccountId>78</AccountId>
        <AccountType/>
      </UserInfo>
      <UserInfo>
        <DisplayName>CHEW Emily</DisplayName>
        <AccountId>79</AccountId>
        <AccountType/>
      </UserInfo>
      <UserInfo>
        <DisplayName>CIRONE Meleah</DisplayName>
        <AccountId>80</AccountId>
        <AccountType/>
      </UserInfo>
      <UserInfo>
        <DisplayName>CLARK Cathy (Kerastase)</DisplayName>
        <AccountId>81</AccountId>
        <AccountType/>
      </UserInfo>
      <UserInfo>
        <DisplayName>COLE Christeenia</DisplayName>
        <AccountId>82</AccountId>
        <AccountType/>
      </UserInfo>
      <UserInfo>
        <DisplayName>CUSTANCE Ashley</DisplayName>
        <AccountId>83</AccountId>
        <AccountType/>
      </UserInfo>
      <UserInfo>
        <DisplayName>DOWNER Summer</DisplayName>
        <AccountId>84</AccountId>
        <AccountType/>
      </UserInfo>
      <UserInfo>
        <DisplayName>EASTMAN Rhonda</DisplayName>
        <AccountId>85</AccountId>
        <AccountType/>
      </UserInfo>
      <UserInfo>
        <DisplayName>ERML Jeffrey</DisplayName>
        <AccountId>86</AccountId>
        <AccountType/>
      </UserInfo>
      <UserInfo>
        <DisplayName>FANSHAWE Shannon</DisplayName>
        <AccountId>34</AccountId>
        <AccountType/>
      </UserInfo>
      <UserInfo>
        <DisplayName>FAUCHEUX Louis</DisplayName>
        <AccountId>87</AccountId>
        <AccountType/>
      </UserInfo>
      <UserInfo>
        <DisplayName>FERRARA Michelle</DisplayName>
        <AccountId>88</AccountId>
        <AccountType/>
      </UserInfo>
      <UserInfo>
        <DisplayName>FIGLIA Brittany</DisplayName>
        <AccountId>89</AccountId>
        <AccountType/>
      </UserInfo>
      <UserInfo>
        <DisplayName>FLAUM Tracie</DisplayName>
        <AccountId>90</AccountId>
        <AccountType/>
      </UserInfo>
      <UserInfo>
        <DisplayName>FORTNEY Shannon</DisplayName>
        <AccountId>91</AccountId>
        <AccountType/>
      </UserInfo>
      <UserInfo>
        <DisplayName>GARZA Mayra</DisplayName>
        <AccountId>92</AccountId>
        <AccountType/>
      </UserInfo>
      <UserInfo>
        <DisplayName>GAUER Robyn</DisplayName>
        <AccountId>93</AccountId>
        <AccountType/>
      </UserInfo>
      <UserInfo>
        <DisplayName>GROSS Julie</DisplayName>
        <AccountId>94</AccountId>
        <AccountType/>
      </UserInfo>
      <UserInfo>
        <DisplayName>GUIDICE Heather</DisplayName>
        <AccountId>95</AccountId>
        <AccountType/>
      </UserInfo>
      <UserInfo>
        <DisplayName>HAUSSEGUY Kelly</DisplayName>
        <AccountId>15</AccountId>
        <AccountType/>
      </UserInfo>
      <UserInfo>
        <DisplayName>JACOBS Scott</DisplayName>
        <AccountId>96</AccountId>
        <AccountType/>
      </UserInfo>
      <UserInfo>
        <DisplayName>JOHNSON Elizabeth</DisplayName>
        <AccountId>97</AccountId>
        <AccountType/>
      </UserInfo>
      <UserInfo>
        <DisplayName>KNAGA Amber</DisplayName>
        <AccountId>98</AccountId>
        <AccountType/>
      </UserInfo>
      <UserInfo>
        <DisplayName>KRAFT John</DisplayName>
        <AccountId>99</AccountId>
        <AccountType/>
      </UserInfo>
      <UserInfo>
        <DisplayName>LENGEN Kathy</DisplayName>
        <AccountId>100</AccountId>
        <AccountType/>
      </UserInfo>
      <UserInfo>
        <DisplayName>LINDSEY Shermagne</DisplayName>
        <AccountId>101</AccountId>
        <AccountType/>
      </UserInfo>
      <UserInfo>
        <DisplayName>MANGANILLO Jennifer</DisplayName>
        <AccountId>102</AccountId>
        <AccountType/>
      </UserInfo>
      <UserInfo>
        <DisplayName>MATTHEWS Lauren</DisplayName>
        <AccountId>103</AccountId>
        <AccountType/>
      </UserInfo>
      <UserInfo>
        <DisplayName>MITCHELL Elizabeth</DisplayName>
        <AccountId>104</AccountId>
        <AccountType/>
      </UserInfo>
      <UserInfo>
        <DisplayName>MITCHELL Jewel</DisplayName>
        <AccountId>105</AccountId>
        <AccountType/>
      </UserInfo>
      <UserInfo>
        <DisplayName>MOAT Kandi - IBEAUTHENTIC</DisplayName>
        <AccountId>106</AccountId>
        <AccountType/>
      </UserInfo>
      <UserInfo>
        <DisplayName>MORIARTY Dale</DisplayName>
        <AccountId>52</AccountId>
        <AccountType/>
      </UserInfo>
      <UserInfo>
        <DisplayName>MUNDY Erin</DisplayName>
        <AccountId>51</AccountId>
        <AccountType/>
      </UserInfo>
      <UserInfo>
        <DisplayName>Nelson Kimberley</DisplayName>
        <AccountId>107</AccountId>
        <AccountType/>
      </UserInfo>
      <UserInfo>
        <DisplayName>ORR Gretchen</DisplayName>
        <AccountId>108</AccountId>
        <AccountType/>
      </UserInfo>
      <UserInfo>
        <DisplayName>ORSANO Gina Marie</DisplayName>
        <AccountId>109</AccountId>
        <AccountType/>
      </UserInfo>
      <UserInfo>
        <DisplayName>OUELLET Catherine</DisplayName>
        <AccountId>110</AccountId>
        <AccountType/>
      </UserInfo>
      <UserInfo>
        <DisplayName>PIROVOLOS Nicole</DisplayName>
        <AccountId>111</AccountId>
        <AccountType/>
      </UserInfo>
      <UserInfo>
        <DisplayName>POLIDORI Jolina</DisplayName>
        <AccountId>112</AccountId>
        <AccountType/>
      </UserInfo>
      <UserInfo>
        <DisplayName>REEDY Kristen</DisplayName>
        <AccountId>113</AccountId>
        <AccountType/>
      </UserInfo>
      <UserInfo>
        <DisplayName>RIAHI Sarvenaz</DisplayName>
        <AccountId>114</AccountId>
        <AccountType/>
      </UserInfo>
      <UserInfo>
        <DisplayName>ROBERTS Christopher</DisplayName>
        <AccountId>115</AccountId>
        <AccountType/>
      </UserInfo>
      <UserInfo>
        <DisplayName>ROEMER Meaghan</DisplayName>
        <AccountId>116</AccountId>
        <AccountType/>
      </UserInfo>
      <UserInfo>
        <DisplayName>SAGARINO Lynn</DisplayName>
        <AccountId>117</AccountId>
        <AccountType/>
      </UserInfo>
      <UserInfo>
        <DisplayName>SMITH Jenny</DisplayName>
        <AccountId>118</AccountId>
        <AccountType/>
      </UserInfo>
      <UserInfo>
        <DisplayName>SPRUNK Joanie</DisplayName>
        <AccountId>119</AccountId>
        <AccountType/>
      </UserInfo>
      <UserInfo>
        <DisplayName>STURCHIO Christina</DisplayName>
        <AccountId>14</AccountId>
        <AccountType/>
      </UserInfo>
      <UserInfo>
        <DisplayName>THORPE Carmen</DisplayName>
        <AccountId>120</AccountId>
        <AccountType/>
      </UserInfo>
      <UserInfo>
        <DisplayName>WATSON Courtney</DisplayName>
        <AccountId>121</AccountId>
        <AccountType/>
      </UserInfo>
      <UserInfo>
        <DisplayName>MCRAE Abby</DisplayName>
        <AccountId>24</AccountId>
        <AccountType/>
      </UserInfo>
      <UserInfo>
        <DisplayName>WILSON Shari</DisplayName>
        <AccountId>122</AccountId>
        <AccountType/>
      </UserInfo>
      <UserInfo>
        <DisplayName>DUEZ Guillaume</DisplayName>
        <AccountId>37</AccountId>
        <AccountType/>
      </UserInfo>
      <UserInfo>
        <DisplayName>VALDEZ Travis</DisplayName>
        <AccountId>13</AccountId>
        <AccountType/>
      </UserInfo>
      <UserInfo>
        <DisplayName>TRICOCI Steffan</DisplayName>
        <AccountId>136</AccountId>
        <AccountType/>
      </UserInfo>
      <UserInfo>
        <DisplayName>KASHUR Alison</DisplayName>
        <AccountId>144</AccountId>
        <AccountType/>
      </UserInfo>
    </SharedWithUsers>
    <TaxCatchAll xmlns="5a2d77b5-948e-4f84-935d-d0b097deb477" xsi:nil="true"/>
    <lcf76f155ced4ddcb4097134ff3c332f xmlns="b2d56c28-b3cd-4c6e-b90d-1ab9a2ff2e8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1D298E5172D864AB253BDF7F053280D" ma:contentTypeVersion="15" ma:contentTypeDescription="Crée un document." ma:contentTypeScope="" ma:versionID="ca9b5bca9e966b92ff8d2a5245e4bbaf">
  <xsd:schema xmlns:xsd="http://www.w3.org/2001/XMLSchema" xmlns:xs="http://www.w3.org/2001/XMLSchema" xmlns:p="http://schemas.microsoft.com/office/2006/metadata/properties" xmlns:ns2="b2d56c28-b3cd-4c6e-b90d-1ab9a2ff2e89" xmlns:ns3="5a2d77b5-948e-4f84-935d-d0b097deb477" targetNamespace="http://schemas.microsoft.com/office/2006/metadata/properties" ma:root="true" ma:fieldsID="0215355cef05279c951edfde2bb71a07" ns2:_="" ns3:_="">
    <xsd:import namespace="b2d56c28-b3cd-4c6e-b90d-1ab9a2ff2e89"/>
    <xsd:import namespace="5a2d77b5-948e-4f84-935d-d0b097deb47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56c28-b3cd-4c6e-b90d-1ab9a2ff2e8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95695907-6fe8-4d6a-bae9-9d62cd25b83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a2d77b5-948e-4f84-935d-d0b097deb477"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0" nillable="true" ma:displayName="Taxonomy Catch All Column" ma:hidden="true" ma:list="{ef30cf2b-32be-4a47-a62a-36891e315a4d}" ma:internalName="TaxCatchAll" ma:showField="CatchAllData" ma:web="5a2d77b5-948e-4f84-935d-d0b097deb4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15C643-A6F9-4782-8B9E-4348AC6FF964}">
  <ds:schemaRefs>
    <ds:schemaRef ds:uri="http://schemas.microsoft.com/sharepoint/v3/contenttype/forms"/>
  </ds:schemaRefs>
</ds:datastoreItem>
</file>

<file path=customXml/itemProps2.xml><?xml version="1.0" encoding="utf-8"?>
<ds:datastoreItem xmlns:ds="http://schemas.openxmlformats.org/officeDocument/2006/customXml" ds:itemID="{BC060707-825A-445B-8D3D-6158B93661B1}">
  <ds:schemaRefs>
    <ds:schemaRef ds:uri="http://purl.org/dc/terms/"/>
    <ds:schemaRef ds:uri="http://schemas.microsoft.com/office/2006/documentManagement/types"/>
    <ds:schemaRef ds:uri="5a2d77b5-948e-4f84-935d-d0b097deb477"/>
    <ds:schemaRef ds:uri="b2d56c28-b3cd-4c6e-b90d-1ab9a2ff2e89"/>
    <ds:schemaRef ds:uri="http://purl.org/dc/dcmitype/"/>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7F571BD5-BA28-473E-BED2-ECABEA1B99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d56c28-b3cd-4c6e-b90d-1ab9a2ff2e89"/>
    <ds:schemaRef ds:uri="5a2d77b5-948e-4f84-935d-d0b097deb4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15</Words>
  <Application>Microsoft Office PowerPoint</Application>
  <PresentationFormat>Widescreen</PresentationFormat>
  <Paragraphs>6</Paragraphs>
  <Slides>2</Slides>
  <Notes>0</Notes>
  <HiddenSlides>0</HiddenSlides>
  <MMClips>0</MMClips>
  <ScaleCrop>false</ScaleCrop>
  <HeadingPairs>
    <vt:vector size="8" baseType="variant">
      <vt:variant>
        <vt:lpstr>Fonts Used</vt:lpstr>
      </vt:variant>
      <vt:variant>
        <vt:i4>9</vt:i4>
      </vt:variant>
      <vt:variant>
        <vt:lpstr>Theme</vt:lpstr>
      </vt:variant>
      <vt:variant>
        <vt:i4>4</vt:i4>
      </vt:variant>
      <vt:variant>
        <vt:lpstr>Embedded OLE Servers</vt:lpstr>
      </vt:variant>
      <vt:variant>
        <vt:i4>1</vt:i4>
      </vt:variant>
      <vt:variant>
        <vt:lpstr>Slide Titles</vt:lpstr>
      </vt:variant>
      <vt:variant>
        <vt:i4>2</vt:i4>
      </vt:variant>
    </vt:vector>
  </HeadingPairs>
  <TitlesOfParts>
    <vt:vector size="16" baseType="lpstr">
      <vt:lpstr>Arial</vt:lpstr>
      <vt:lpstr>Arial</vt:lpstr>
      <vt:lpstr>Calibri</vt:lpstr>
      <vt:lpstr>Calibri Light</vt:lpstr>
      <vt:lpstr>Century Gothic</vt:lpstr>
      <vt:lpstr>Gotham Bold</vt:lpstr>
      <vt:lpstr>Gotham Light</vt:lpstr>
      <vt:lpstr>HelveticaNeueLT W1G 43 LtEx</vt:lpstr>
      <vt:lpstr>Times New Roman</vt:lpstr>
      <vt:lpstr>2_Office Theme</vt:lpstr>
      <vt:lpstr>14_SUAoH Intro</vt:lpstr>
      <vt:lpstr>2_Simple Light</vt:lpstr>
      <vt:lpstr>3_TEMPLATE CREA HANDOUT</vt:lpstr>
      <vt:lpstr>Worksheet</vt:lpstr>
      <vt:lpstr>FUSIO-DOSE PROFIT CALCULATOR</vt:lpstr>
      <vt:lpstr>FUSIO-DOSE COMMISSION CALCULATOR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KOLLENDER Liza</dc:creator>
  <cp:lastModifiedBy>SCHLEGELMILCH Julia</cp:lastModifiedBy>
  <cp:revision>2</cp:revision>
  <dcterms:created xsi:type="dcterms:W3CDTF">2022-03-31T12:42:56Z</dcterms:created>
  <dcterms:modified xsi:type="dcterms:W3CDTF">2024-04-29T13:50:43Z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0x01010051D298E5172D864AB253BDF7F053280D</vt:lpwstr>
  </property>
  <property fmtid="{D5CDD505-2E9C-101B-9397-08002B2CF9AE}" pid="3" name="MSIP_Label_f43b7177-c66c-4b22-a350-7ee86f9a1e74_Enabled">
    <vt:lpwstr>true</vt:lpwstr>
  </property>
  <property fmtid="{D5CDD505-2E9C-101B-9397-08002B2CF9AE}" pid="4" name="MSIP_Label_f43b7177-c66c-4b22-a350-7ee86f9a1e74_SetDate">
    <vt:lpwstr>2023-07-11T13:50:20Z</vt:lpwstr>
  </property>
  <property fmtid="{D5CDD505-2E9C-101B-9397-08002B2CF9AE}" pid="5" name="MSIP_Label_f43b7177-c66c-4b22-a350-7ee86f9a1e74_Method">
    <vt:lpwstr>Standard</vt:lpwstr>
  </property>
  <property fmtid="{D5CDD505-2E9C-101B-9397-08002B2CF9AE}" pid="6" name="MSIP_Label_f43b7177-c66c-4b22-a350-7ee86f9a1e74_Name">
    <vt:lpwstr>C1_Internal use</vt:lpwstr>
  </property>
  <property fmtid="{D5CDD505-2E9C-101B-9397-08002B2CF9AE}" pid="7" name="MSIP_Label_f43b7177-c66c-4b22-a350-7ee86f9a1e74_SiteId">
    <vt:lpwstr>e4e1abd9-eac7-4a71-ab52-da5c998aa7ba</vt:lpwstr>
  </property>
  <property fmtid="{D5CDD505-2E9C-101B-9397-08002B2CF9AE}" pid="8" name="MSIP_Label_f43b7177-c66c-4b22-a350-7ee86f9a1e74_ActionId">
    <vt:lpwstr>114267b7-2162-472c-a1bc-39b4cc97962d</vt:lpwstr>
  </property>
  <property fmtid="{D5CDD505-2E9C-101B-9397-08002B2CF9AE}" pid="9" name="MSIP_Label_f43b7177-c66c-4b22-a350-7ee86f9a1e74_ContentBits">
    <vt:lpwstr>2</vt:lpwstr>
  </property>
  <property fmtid="{D5CDD505-2E9C-101B-9397-08002B2CF9AE}" pid="10" name="MediaServiceImageTags">
    <vt:lpwstr/>
  </property>
</Properties>
</file>