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9" r:id="rId4"/>
    <p:sldMasterId id="2147484043" r:id="rId5"/>
    <p:sldMasterId id="2147483696" r:id="rId6"/>
    <p:sldMasterId id="2147484428" r:id="rId7"/>
  </p:sldMasterIdLst>
  <p:notesMasterIdLst>
    <p:notesMasterId r:id="rId29"/>
  </p:notesMasterIdLst>
  <p:sldIdLst>
    <p:sldId id="2147480566" r:id="rId8"/>
    <p:sldId id="2147471821" r:id="rId9"/>
    <p:sldId id="2147480570" r:id="rId10"/>
    <p:sldId id="2147480569" r:id="rId11"/>
    <p:sldId id="2147480568" r:id="rId12"/>
    <p:sldId id="2147480567" r:id="rId13"/>
    <p:sldId id="2147471828" r:id="rId14"/>
    <p:sldId id="261" r:id="rId15"/>
    <p:sldId id="2147470607" r:id="rId16"/>
    <p:sldId id="2147471823" r:id="rId17"/>
    <p:sldId id="2147471825" r:id="rId18"/>
    <p:sldId id="2147480563" r:id="rId19"/>
    <p:sldId id="2147480577" r:id="rId20"/>
    <p:sldId id="2147480578" r:id="rId21"/>
    <p:sldId id="270" r:id="rId22"/>
    <p:sldId id="2147476529" r:id="rId23"/>
    <p:sldId id="276" r:id="rId24"/>
    <p:sldId id="2147470606" r:id="rId25"/>
    <p:sldId id="2147471827" r:id="rId26"/>
    <p:sldId id="277" r:id="rId27"/>
    <p:sldId id="27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6599E17-BA9E-DC00-F05F-DF9AC1BE4160}" name="WOODWARD Jordan" initials="WJ" userId="S::jordan.woodward@loreal.com::72a17004-9a4a-47e1-8f94-37c86ea02caf" providerId="AD"/>
  <p188:author id="{AD873925-320B-67F9-9532-24B4615765FA}" name="SELLERS Sarah" initials="SS" userId="S::sarah.sellers@loreal.com::89d92f5e-0772-4164-9451-bf7fb1cdb549" providerId="AD"/>
  <p188:author id="{358DB02F-D2A2-CF34-F866-5E4E64C5AB55}" name="AWONAIKE Dawn" initials="AD" userId="S::dawn.awonaike@loreal.com::af69c7bf-5f93-4be9-ae50-74f412dfdc61" providerId="AD"/>
  <p188:author id="{196E5D38-818D-CDA4-3AD7-6AEF72126ADA}" name="MCRAE Abby" initials="MA" userId="S::abby.mcrae@loreal.com::6fc78235-9e39-422b-973d-b7d13a71ddc6" providerId="AD"/>
  <p188:author id="{77ED4C4F-7347-25B3-8ECE-1A08D06CEDA9}" name="ROBET Marcela" initials="RM" userId="S::marcela.robet@loreal.com::ba3307bb-b98f-4fb7-b112-bfd4df38a357" providerId="AD"/>
  <p188:author id="{6E050655-4020-53F0-594C-BE5F017118B9}" name="RALLO Victoria" initials="RV" userId="S::victoria.rallo@loreal.com::6dbc7c50-d6a0-4184-964b-c615f3abca60" providerId="AD"/>
  <p188:author id="{1D12BA8A-41B1-EF09-E8C0-44E02877F2EE}" name="MCCLELLAN Madeline" initials="MM" userId="S::madeline.mcclellan@loreal.com::b3f74386-b979-4b14-8cf7-87f34ffea1c7" providerId="AD"/>
  <p188:author id="{A9AF5EAD-EA91-A41F-5D35-9DCBA977A824}" name="SCHLEGELMILCH Julia" initials="SJ" userId="S::julia.schlegelmilch@loreal.com::72cb0931-1837-4dbf-a1f0-de983e482418" providerId="AD"/>
  <p188:author id="{33E15BE2-585C-6834-D283-19EDF309AA50}" name="BAHAMONDES Gabriella" initials="BG" userId="S::gabriella.bahamondes@loreal.com::7fcda4c0-84d8-4140-beaa-5ff962402d1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RR BATTLE Sarah" initials="BBS" lastIdx="4" clrIdx="0">
    <p:extLst>
      <p:ext uri="{19B8F6BF-5375-455C-9EA6-DF929625EA0E}">
        <p15:presenceInfo xmlns:p15="http://schemas.microsoft.com/office/powerpoint/2012/main" userId="S::sarah.battle@loreal.com::eb053b0d-f814-4c34-bd8d-825c656b865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DAB3"/>
    <a:srgbClr val="FF005C"/>
    <a:srgbClr val="E9C97E"/>
    <a:srgbClr val="CCCCFF"/>
    <a:srgbClr val="FFFFFF"/>
    <a:srgbClr val="FABCCF"/>
    <a:srgbClr val="91CFAA"/>
    <a:srgbClr val="6FD4D1"/>
    <a:srgbClr val="E2EAF0"/>
    <a:srgbClr val="CB00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commentAuthors" Target="commentAuthors.xml"/><Relationship Id="rId35" Type="http://schemas.microsoft.com/office/2018/10/relationships/authors" Target="authors.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10D352-ADA1-4C90-8FE4-944C92ADE7DF}" type="datetimeFigureOut">
              <a:rPr lang="en-US" smtClean="0"/>
              <a:t>1/10/2024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3E433B-7EAB-4F40-97AA-68EC42628C8B}" type="slidenum">
              <a:rPr lang="en-US" smtClean="0"/>
              <a:t>‹#›</a:t>
            </a:fld>
            <a:endParaRPr lang="en-US"/>
          </a:p>
        </p:txBody>
      </p:sp>
    </p:spTree>
    <p:extLst>
      <p:ext uri="{BB962C8B-B14F-4D97-AF65-F5344CB8AC3E}">
        <p14:creationId xmlns:p14="http://schemas.microsoft.com/office/powerpoint/2010/main" val="2815783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defTabSz="939363">
              <a:defRPr/>
            </a:pPr>
            <a:r>
              <a:rPr lang="en-US" b="1">
                <a:solidFill>
                  <a:prstClr val="black"/>
                </a:solidFill>
                <a:latin typeface="Calibri" panose="020F0502020204030204"/>
              </a:rPr>
              <a:t>SHOW THE PROGRESS WE HAVE MADE SO FAR IN 2022</a:t>
            </a:r>
          </a:p>
          <a:p>
            <a:pPr algn="ctr" defTabSz="939363">
              <a:defRPr/>
            </a:pPr>
            <a:r>
              <a:rPr lang="en-US" b="1">
                <a:solidFill>
                  <a:prstClr val="black"/>
                </a:solidFill>
                <a:latin typeface="Calibri" panose="020F0502020204030204"/>
              </a:rPr>
              <a:t>O+O, RE REOUTING, 1:MANY SCALING RESOURCES</a:t>
            </a:r>
          </a:p>
          <a:p>
            <a:pPr algn="ctr" defTabSz="939363">
              <a:defRPr/>
            </a:pPr>
            <a:endParaRPr lang="en-US" b="1">
              <a:solidFill>
                <a:prstClr val="black"/>
              </a:solidFill>
              <a:latin typeface="Calibri" panose="020F0502020204030204"/>
            </a:endParaRPr>
          </a:p>
          <a:p>
            <a:pPr algn="ctr" defTabSz="939363">
              <a:defRPr/>
            </a:pPr>
            <a:r>
              <a:rPr lang="en-US" b="1">
                <a:solidFill>
                  <a:prstClr val="black"/>
                </a:solidFill>
                <a:latin typeface="Calibri" panose="020F0502020204030204"/>
              </a:rPr>
              <a:t>ONLY THE BEGINNING BUT IT LEAD US TO A RECORD HIGH IN 2022</a:t>
            </a:r>
          </a:p>
          <a:p>
            <a:pPr algn="ctr" defTabSz="939363">
              <a:defRPr/>
            </a:pPr>
            <a:endParaRPr lang="en-US" b="1">
              <a:solidFill>
                <a:prstClr val="black"/>
              </a:solidFill>
              <a:latin typeface="Calibri" panose="020F0502020204030204"/>
            </a:endParaRPr>
          </a:p>
          <a:p>
            <a:pPr algn="ctr" defTabSz="939363">
              <a:defRPr/>
            </a:pPr>
            <a:endParaRPr lang="en-US" b="1">
              <a:solidFill>
                <a:prstClr val="black"/>
              </a:solidFill>
              <a:latin typeface="Calibri" panose="020F0502020204030204"/>
            </a:endParaRPr>
          </a:p>
          <a:p>
            <a:pPr defTabSz="939363">
              <a:defRPr/>
            </a:pPr>
            <a:r>
              <a:rPr lang="en-US">
                <a:solidFill>
                  <a:prstClr val="black"/>
                </a:solidFill>
                <a:latin typeface="Gotham Bold"/>
                <a:cs typeface="Gotham Bold"/>
              </a:rPr>
              <a:t>OVER 275</a:t>
            </a:r>
          </a:p>
          <a:p>
            <a:pPr defTabSz="939363">
              <a:defRPr/>
            </a:pPr>
            <a:r>
              <a:rPr lang="en-US">
                <a:solidFill>
                  <a:prstClr val="black"/>
                </a:solidFill>
                <a:latin typeface="Gotham Bold"/>
                <a:cs typeface="Gotham Bold"/>
              </a:rPr>
              <a:t>New Partners</a:t>
            </a:r>
            <a:endParaRPr lang="en-US">
              <a:solidFill>
                <a:prstClr val="black"/>
              </a:solidFill>
              <a:latin typeface="Calibri" panose="020F0502020204030204"/>
            </a:endParaRPr>
          </a:p>
          <a:p>
            <a:endParaRPr lang="en-US"/>
          </a:p>
        </p:txBody>
      </p:sp>
      <p:sp>
        <p:nvSpPr>
          <p:cNvPr id="4" name="Slide Number Placeholder 3"/>
          <p:cNvSpPr>
            <a:spLocks noGrp="1"/>
          </p:cNvSpPr>
          <p:nvPr>
            <p:ph type="sldNum" sz="quarter" idx="5"/>
          </p:nvPr>
        </p:nvSpPr>
        <p:spPr/>
        <p:txBody>
          <a:bodyPr/>
          <a:lstStyle/>
          <a:p>
            <a:fld id="{5FC608B5-EF30-4A2A-BE77-5DA530CDFC94}" type="slidenum">
              <a:rPr lang="en-US" smtClean="0"/>
              <a:t>2</a:t>
            </a:fld>
            <a:endParaRPr lang="en-US"/>
          </a:p>
        </p:txBody>
      </p:sp>
    </p:spTree>
    <p:extLst>
      <p:ext uri="{BB962C8B-B14F-4D97-AF65-F5344CB8AC3E}">
        <p14:creationId xmlns:p14="http://schemas.microsoft.com/office/powerpoint/2010/main" val="341094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defTabSz="939363">
              <a:defRPr/>
            </a:pPr>
            <a:r>
              <a:rPr lang="en-US" b="1">
                <a:solidFill>
                  <a:prstClr val="black"/>
                </a:solidFill>
                <a:latin typeface="Calibri" panose="020F0502020204030204"/>
              </a:rPr>
              <a:t>SHOW THE PROGRESS WE HAVE MADE SO FAR IN 2022</a:t>
            </a:r>
          </a:p>
          <a:p>
            <a:pPr algn="ctr" defTabSz="939363">
              <a:defRPr/>
            </a:pPr>
            <a:r>
              <a:rPr lang="en-US" b="1">
                <a:solidFill>
                  <a:prstClr val="black"/>
                </a:solidFill>
                <a:latin typeface="Calibri" panose="020F0502020204030204"/>
              </a:rPr>
              <a:t>O+O, RE REOUTING, 1:MANY SCALING RESOURCES</a:t>
            </a:r>
          </a:p>
          <a:p>
            <a:pPr algn="ctr" defTabSz="939363">
              <a:defRPr/>
            </a:pPr>
            <a:endParaRPr lang="en-US" b="1">
              <a:solidFill>
                <a:prstClr val="black"/>
              </a:solidFill>
              <a:latin typeface="Calibri" panose="020F0502020204030204"/>
            </a:endParaRPr>
          </a:p>
          <a:p>
            <a:pPr algn="ctr" defTabSz="939363">
              <a:defRPr/>
            </a:pPr>
            <a:r>
              <a:rPr lang="en-US" b="1">
                <a:solidFill>
                  <a:prstClr val="black"/>
                </a:solidFill>
                <a:latin typeface="Calibri" panose="020F0502020204030204"/>
              </a:rPr>
              <a:t>ONLY THE BEGINNING BUT IT LEAD US TO A RECORD HIGH IN 2022</a:t>
            </a:r>
          </a:p>
          <a:p>
            <a:pPr algn="ctr" defTabSz="939363">
              <a:defRPr/>
            </a:pPr>
            <a:endParaRPr lang="en-US" b="1">
              <a:solidFill>
                <a:prstClr val="black"/>
              </a:solidFill>
              <a:latin typeface="Calibri" panose="020F0502020204030204"/>
            </a:endParaRPr>
          </a:p>
          <a:p>
            <a:pPr algn="ctr" defTabSz="939363">
              <a:defRPr/>
            </a:pPr>
            <a:endParaRPr lang="en-US" b="1">
              <a:solidFill>
                <a:prstClr val="black"/>
              </a:solidFill>
              <a:latin typeface="Calibri" panose="020F0502020204030204"/>
            </a:endParaRPr>
          </a:p>
          <a:p>
            <a:pPr defTabSz="939363">
              <a:defRPr/>
            </a:pPr>
            <a:r>
              <a:rPr lang="en-US">
                <a:solidFill>
                  <a:prstClr val="black"/>
                </a:solidFill>
                <a:latin typeface="Gotham Bold"/>
                <a:cs typeface="Gotham Bold"/>
              </a:rPr>
              <a:t>OVER 275</a:t>
            </a:r>
          </a:p>
          <a:p>
            <a:pPr defTabSz="939363">
              <a:defRPr/>
            </a:pPr>
            <a:r>
              <a:rPr lang="en-US">
                <a:solidFill>
                  <a:prstClr val="black"/>
                </a:solidFill>
                <a:latin typeface="Gotham Bold"/>
                <a:cs typeface="Gotham Bold"/>
              </a:rPr>
              <a:t>New Partners</a:t>
            </a:r>
            <a:endParaRPr lang="en-US">
              <a:solidFill>
                <a:prstClr val="black"/>
              </a:solidFill>
              <a:latin typeface="Calibri" panose="020F0502020204030204"/>
            </a:endParaRPr>
          </a:p>
          <a:p>
            <a:endParaRPr lang="en-US"/>
          </a:p>
        </p:txBody>
      </p:sp>
      <p:sp>
        <p:nvSpPr>
          <p:cNvPr id="4" name="Slide Number Placeholder 3"/>
          <p:cNvSpPr>
            <a:spLocks noGrp="1"/>
          </p:cNvSpPr>
          <p:nvPr>
            <p:ph type="sldNum" sz="quarter" idx="5"/>
          </p:nvPr>
        </p:nvSpPr>
        <p:spPr/>
        <p:txBody>
          <a:bodyPr/>
          <a:lstStyle/>
          <a:p>
            <a:fld id="{5FC608B5-EF30-4A2A-BE77-5DA530CDFC94}" type="slidenum">
              <a:rPr lang="en-US" smtClean="0"/>
              <a:t>6</a:t>
            </a:fld>
            <a:endParaRPr lang="en-US"/>
          </a:p>
        </p:txBody>
      </p:sp>
    </p:spTree>
    <p:extLst>
      <p:ext uri="{BB962C8B-B14F-4D97-AF65-F5344CB8AC3E}">
        <p14:creationId xmlns:p14="http://schemas.microsoft.com/office/powerpoint/2010/main" val="203755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3D44BAD-2F79-4272-82B9-1332DD9EAA1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E2098BB-B25F-49FF-AB89-A2FDED51C535}"/>
              </a:ext>
            </a:extLst>
          </p:cNvPr>
          <p:cNvSpPr txBox="1">
            <a:spLocks noGrp="1"/>
          </p:cNvSpPr>
          <p:nvPr>
            <p:ph type="body" sz="quarter"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2A066451-8376-409C-8661-73C22DD05C90}"/>
              </a:ext>
            </a:extLst>
          </p:cNvPr>
          <p:cNvSpPr txBox="1"/>
          <p:nvPr/>
        </p:nvSpPr>
        <p:spPr>
          <a:xfrm>
            <a:off x="3777705" y="11042488"/>
            <a:ext cx="2890014" cy="583311"/>
          </a:xfrm>
          <a:prstGeom prst="rect">
            <a:avLst/>
          </a:prstGeom>
          <a:noFill/>
          <a:ln cap="flat">
            <a:noFill/>
          </a:ln>
        </p:spPr>
        <p:txBody>
          <a:bodyPr vert="horz" wrap="square" lIns="91440" tIns="45720" rIns="91440" bIns="45720" anchor="b" anchorCtr="0" compatLnSpc="1">
            <a:noAutofit/>
          </a:bodyPr>
          <a:lstStyle/>
          <a:p>
            <a:pPr marL="0" marR="0" lvl="0" indent="0" algn="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202ABAB6-2BD4-4D1E-855C-32C686306E6B}" type="slidenum">
              <a:rPr kumimoji="0" lang="fr-FR"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11</a:t>
            </a:fld>
            <a:endParaRPr kumimoji="0" lang="fr-FR" sz="12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389284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03E433B-7EAB-4F40-97AA-68EC42628C8B}" type="slidenum">
              <a:rPr lang="en-US" smtClean="0"/>
              <a:t>12</a:t>
            </a:fld>
            <a:endParaRPr lang="en-US"/>
          </a:p>
        </p:txBody>
      </p:sp>
    </p:spTree>
    <p:extLst>
      <p:ext uri="{BB962C8B-B14F-4D97-AF65-F5344CB8AC3E}">
        <p14:creationId xmlns:p14="http://schemas.microsoft.com/office/powerpoint/2010/main" val="3486343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9A29CC-64E0-4E8B-B2EE-E5A879633C05}" type="slidenum">
              <a:rPr lang="en-US" smtClean="0"/>
              <a:t>13</a:t>
            </a:fld>
            <a:endParaRPr lang="en-US"/>
          </a:p>
        </p:txBody>
      </p:sp>
    </p:spTree>
    <p:extLst>
      <p:ext uri="{BB962C8B-B14F-4D97-AF65-F5344CB8AC3E}">
        <p14:creationId xmlns:p14="http://schemas.microsoft.com/office/powerpoint/2010/main" val="1632261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F9A29CC-64E0-4E8B-B2EE-E5A879633C05}" type="slidenum">
              <a:rPr lang="en-US" smtClean="0"/>
              <a:t>14</a:t>
            </a:fld>
            <a:endParaRPr lang="en-US"/>
          </a:p>
        </p:txBody>
      </p:sp>
    </p:spTree>
    <p:extLst>
      <p:ext uri="{BB962C8B-B14F-4D97-AF65-F5344CB8AC3E}">
        <p14:creationId xmlns:p14="http://schemas.microsoft.com/office/powerpoint/2010/main" val="515156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defTabSz="939363">
              <a:defRPr/>
            </a:pPr>
            <a:endParaRPr lang="en-US" b="1" dirty="0">
              <a:solidFill>
                <a:prstClr val="black"/>
              </a:solidFill>
              <a:latin typeface="Calibri" panose="020F0502020204030204"/>
            </a:endParaRPr>
          </a:p>
        </p:txBody>
      </p:sp>
      <p:sp>
        <p:nvSpPr>
          <p:cNvPr id="4" name="Slide Number Placeholder 3"/>
          <p:cNvSpPr>
            <a:spLocks noGrp="1"/>
          </p:cNvSpPr>
          <p:nvPr>
            <p:ph type="sldNum" sz="quarter" idx="5"/>
          </p:nvPr>
        </p:nvSpPr>
        <p:spPr/>
        <p:txBody>
          <a:bodyPr/>
          <a:lstStyle/>
          <a:p>
            <a:fld id="{5FC608B5-EF30-4A2A-BE77-5DA530CDFC94}" type="slidenum">
              <a:rPr lang="en-US" smtClean="0"/>
              <a:t>18</a:t>
            </a:fld>
            <a:endParaRPr lang="en-US"/>
          </a:p>
        </p:txBody>
      </p:sp>
    </p:spTree>
    <p:extLst>
      <p:ext uri="{BB962C8B-B14F-4D97-AF65-F5344CB8AC3E}">
        <p14:creationId xmlns:p14="http://schemas.microsoft.com/office/powerpoint/2010/main" val="16038730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560A6-ED2B-49E9-B0FA-97608FC1E0A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35CA41-452A-42A6-AFC0-2DDEAD7C9B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11B82A-14F0-4E69-8BFF-3CA863E45ACC}"/>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231313EA-EBA5-494C-82D8-DC6A818F61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41E016-0FAF-4B29-8079-2A28FD921238}"/>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536140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CAD4E-C1B3-408C-9229-5242C5DB147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690165-9A83-444A-9491-B3AF52D67C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71F62-CBD9-4B63-833B-AC9A4637D58C}"/>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B6BE7508-801B-4447-BABC-47931E9A82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7013E9-B2FC-4B91-82E8-7CC3E2FBF677}"/>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1203651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38096A-AE97-49F1-AC50-3E09012EE22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8F8FA42-A8A9-4992-B4C8-13383F236A1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241296-6E1E-46BD-903C-4873A41CBB46}"/>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CC389697-2F1E-44F7-A885-FEE7EEFA67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30A115-A540-4E0C-8433-103706894961}"/>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8576295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527381" y="2456892"/>
            <a:ext cx="10972800" cy="1944216"/>
          </a:xfrm>
        </p:spPr>
        <p:txBody>
          <a:bodyPr>
            <a:normAutofit/>
          </a:bodyPr>
          <a:lstStyle>
            <a:lvl1pPr>
              <a:defRPr sz="2667" baseline="0">
                <a:solidFill>
                  <a:schemeClr val="bg1"/>
                </a:solidFill>
                <a:latin typeface="Sackers Gothic Std" pitchFamily="34" charset="0"/>
              </a:defRPr>
            </a:lvl1pPr>
          </a:lstStyle>
          <a:p>
            <a:r>
              <a:rPr lang="fr-FR"/>
              <a:t>Grand Titre</a:t>
            </a:r>
            <a:br>
              <a:rPr lang="fr-FR"/>
            </a:br>
            <a:r>
              <a:rPr lang="fr-FR"/>
              <a:t>Centré</a:t>
            </a:r>
            <a:br>
              <a:rPr lang="fr-FR"/>
            </a:br>
            <a:r>
              <a:rPr lang="fr-FR" err="1"/>
              <a:t>Sackers</a:t>
            </a:r>
            <a:r>
              <a:rPr lang="fr-FR"/>
              <a:t> Gothic STD 20 pts</a:t>
            </a:r>
          </a:p>
        </p:txBody>
      </p:sp>
    </p:spTree>
    <p:extLst>
      <p:ext uri="{BB962C8B-B14F-4D97-AF65-F5344CB8AC3E}">
        <p14:creationId xmlns:p14="http://schemas.microsoft.com/office/powerpoint/2010/main" val="4175770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Disposition personnalisée">
    <p:spTree>
      <p:nvGrpSpPr>
        <p:cNvPr id="1" name=""/>
        <p:cNvGrpSpPr/>
        <p:nvPr/>
      </p:nvGrpSpPr>
      <p:grpSpPr>
        <a:xfrm>
          <a:off x="0" y="0"/>
          <a:ext cx="0" cy="0"/>
          <a:chOff x="0" y="0"/>
          <a:chExt cx="0" cy="0"/>
        </a:xfrm>
      </p:grpSpPr>
      <p:sp>
        <p:nvSpPr>
          <p:cNvPr id="2" name="Espace réservé du texte 7"/>
          <p:cNvSpPr>
            <a:spLocks noGrp="1"/>
          </p:cNvSpPr>
          <p:nvPr>
            <p:ph type="body" sz="quarter" idx="10" hasCustomPrompt="1"/>
          </p:nvPr>
        </p:nvSpPr>
        <p:spPr>
          <a:xfrm>
            <a:off x="299557" y="395707"/>
            <a:ext cx="11603791" cy="5529180"/>
          </a:xfrm>
          <a:prstGeom prst="rect">
            <a:avLst/>
          </a:prstGeom>
        </p:spPr>
        <p:txBody>
          <a:bodyPr/>
          <a:lstStyle>
            <a:lvl1pPr marL="0" indent="0">
              <a:buNone/>
              <a:defRPr sz="2133">
                <a:solidFill>
                  <a:schemeClr val="bg1"/>
                </a:solidFill>
                <a:latin typeface="HelveticaNeueLT W1G 43 LtEx" pitchFamily="34" charset="0"/>
              </a:defRPr>
            </a:lvl1pPr>
            <a:lvl2pPr marL="608403" indent="0">
              <a:buNone/>
              <a:defRPr sz="2133">
                <a:solidFill>
                  <a:schemeClr val="bg1"/>
                </a:solidFill>
                <a:latin typeface="HelveticaNeueLT W1G 43 LtEx" pitchFamily="34" charset="0"/>
              </a:defRPr>
            </a:lvl2pPr>
            <a:lvl3pPr>
              <a:defRPr sz="2133">
                <a:solidFill>
                  <a:schemeClr val="bg1"/>
                </a:solidFill>
                <a:latin typeface="HelveticaNeueLT W1G 43 LtEx" pitchFamily="34" charset="0"/>
              </a:defRPr>
            </a:lvl3pPr>
            <a:lvl4pPr>
              <a:defRPr sz="2133">
                <a:solidFill>
                  <a:schemeClr val="bg1"/>
                </a:solidFill>
                <a:latin typeface="HelveticaNeueLT W1G 43 LtEx" pitchFamily="34" charset="0"/>
              </a:defRPr>
            </a:lvl4pPr>
            <a:lvl5pPr>
              <a:defRPr sz="2133">
                <a:solidFill>
                  <a:schemeClr val="bg1"/>
                </a:solidFill>
                <a:latin typeface="HelveticaNeueLT W1G 43 LtEx" pitchFamily="34" charset="0"/>
              </a:defRPr>
            </a:lvl5pPr>
          </a:lstStyle>
          <a:p>
            <a:pPr lvl="0"/>
            <a:r>
              <a:rPr lang="fr-FR"/>
              <a:t>Police Univers Light 16pts</a:t>
            </a:r>
          </a:p>
        </p:txBody>
      </p:sp>
    </p:spTree>
    <p:extLst>
      <p:ext uri="{BB962C8B-B14F-4D97-AF65-F5344CB8AC3E}">
        <p14:creationId xmlns:p14="http://schemas.microsoft.com/office/powerpoint/2010/main" val="23255900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3_Custom Layout">
    <p:spTree>
      <p:nvGrpSpPr>
        <p:cNvPr id="1" name=""/>
        <p:cNvGrpSpPr/>
        <p:nvPr/>
      </p:nvGrpSpPr>
      <p:grpSpPr>
        <a:xfrm>
          <a:off x="0" y="0"/>
          <a:ext cx="0" cy="0"/>
          <a:chOff x="0" y="0"/>
          <a:chExt cx="0" cy="0"/>
        </a:xfrm>
      </p:grpSpPr>
      <p:pic>
        <p:nvPicPr>
          <p:cNvPr id="5" name="Picture 4" descr="Diagram&#10;&#10;Description automatically generated with low confidence">
            <a:extLst>
              <a:ext uri="{FF2B5EF4-FFF2-40B4-BE49-F238E27FC236}">
                <a16:creationId xmlns:a16="http://schemas.microsoft.com/office/drawing/2014/main" id="{AB2346E5-F1F8-D14E-B2AB-2ECA15F2DB2F}"/>
              </a:ext>
            </a:extLst>
          </p:cNvPr>
          <p:cNvPicPr>
            <a:picLocks noChangeAspect="1"/>
          </p:cNvPicPr>
          <p:nvPr userDrawn="1"/>
        </p:nvPicPr>
        <p:blipFill>
          <a:blip r:embed="rId2"/>
          <a:stretch>
            <a:fillRect/>
          </a:stretch>
        </p:blipFill>
        <p:spPr>
          <a:xfrm>
            <a:off x="6350" y="0"/>
            <a:ext cx="12179300" cy="6858000"/>
          </a:xfrm>
          <a:prstGeom prst="rect">
            <a:avLst/>
          </a:prstGeom>
        </p:spPr>
      </p:pic>
      <p:sp>
        <p:nvSpPr>
          <p:cNvPr id="4" name="Rectangle 3">
            <a:extLst>
              <a:ext uri="{FF2B5EF4-FFF2-40B4-BE49-F238E27FC236}">
                <a16:creationId xmlns:a16="http://schemas.microsoft.com/office/drawing/2014/main" id="{0E06BEBE-39A6-3A4E-9A81-3C8625DBF413}"/>
              </a:ext>
            </a:extLst>
          </p:cNvPr>
          <p:cNvSpPr/>
          <p:nvPr userDrawn="1"/>
        </p:nvSpPr>
        <p:spPr>
          <a:xfrm>
            <a:off x="331695" y="313762"/>
            <a:ext cx="11528612" cy="6230475"/>
          </a:xfrm>
          <a:prstGeom prst="rect">
            <a:avLst/>
          </a:prstGeom>
          <a:ln w="6350">
            <a:solidFill>
              <a:schemeClr val="tx1"/>
            </a:solidFill>
            <a:miter/>
          </a:ln>
        </p:spPr>
        <p:txBody>
          <a:bodyPr lIns="45718" tIns="45718" rIns="45718" bIns="45718" anchor="ctr"/>
          <a:lstStyle/>
          <a:p>
            <a:pPr algn="ctr">
              <a:defRPr>
                <a:solidFill>
                  <a:srgbClr val="FFFFFF"/>
                </a:solidFill>
              </a:defRPr>
            </a:pPr>
            <a:endParaRPr/>
          </a:p>
        </p:txBody>
      </p:sp>
    </p:spTree>
    <p:extLst>
      <p:ext uri="{BB962C8B-B14F-4D97-AF65-F5344CB8AC3E}">
        <p14:creationId xmlns:p14="http://schemas.microsoft.com/office/powerpoint/2010/main" val="16652024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400" b="0" i="0">
                <a:solidFill>
                  <a:schemeClr val="tx1"/>
                </a:solidFill>
                <a:latin typeface="Big Caslon"/>
                <a:cs typeface="Big Caslon"/>
              </a:defRPr>
            </a:lvl1pPr>
          </a:lstStyle>
          <a:p>
            <a:endParaRPr/>
          </a:p>
        </p:txBody>
      </p:sp>
      <p:sp>
        <p:nvSpPr>
          <p:cNvPr id="3" name="Holder 3"/>
          <p:cNvSpPr>
            <a:spLocks noGrp="1"/>
          </p:cNvSpPr>
          <p:nvPr>
            <p:ph sz="half" idx="2"/>
          </p:nvPr>
        </p:nvSpPr>
        <p:spPr>
          <a:xfrm>
            <a:off x="609600" y="1577340"/>
            <a:ext cx="5303520" cy="3877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877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1/10/2024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755427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9405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Diapositive de titre">
    <p:spTree>
      <p:nvGrpSpPr>
        <p:cNvPr id="1" name=""/>
        <p:cNvGrpSpPr/>
        <p:nvPr/>
      </p:nvGrpSpPr>
      <p:grpSpPr>
        <a:xfrm>
          <a:off x="0" y="0"/>
          <a:ext cx="0" cy="0"/>
          <a:chOff x="0" y="0"/>
          <a:chExt cx="0" cy="0"/>
        </a:xfrm>
      </p:grpSpPr>
      <p:sp>
        <p:nvSpPr>
          <p:cNvPr id="3" name="Sous-titre 2"/>
          <p:cNvSpPr>
            <a:spLocks noGrp="1"/>
          </p:cNvSpPr>
          <p:nvPr>
            <p:ph type="subTitle" idx="1" hasCustomPrompt="1"/>
          </p:nvPr>
        </p:nvSpPr>
        <p:spPr>
          <a:xfrm>
            <a:off x="1007435" y="1268763"/>
            <a:ext cx="10945216" cy="432048"/>
          </a:xfrm>
          <a:prstGeom prst="rect">
            <a:avLst/>
          </a:prstGeom>
        </p:spPr>
        <p:txBody>
          <a:bodyPr lIns="91115" tIns="45555" rIns="91115" bIns="45555"/>
          <a:lstStyle>
            <a:lvl1pPr marL="0" indent="0" algn="r">
              <a:buNone/>
              <a:defRPr sz="3733" cap="all" baseline="0"/>
            </a:lvl1pPr>
            <a:lvl2pPr marL="607442" indent="0" algn="ctr">
              <a:buNone/>
              <a:defRPr/>
            </a:lvl2pPr>
            <a:lvl3pPr marL="1214888" indent="0" algn="ctr">
              <a:buNone/>
              <a:defRPr/>
            </a:lvl3pPr>
            <a:lvl4pPr marL="1822330" indent="0" algn="ctr">
              <a:buNone/>
              <a:defRPr/>
            </a:lvl4pPr>
            <a:lvl5pPr marL="2429777" indent="0" algn="ctr">
              <a:buNone/>
              <a:defRPr/>
            </a:lvl5pPr>
            <a:lvl6pPr marL="3037221" indent="0" algn="ctr">
              <a:buNone/>
              <a:defRPr/>
            </a:lvl6pPr>
            <a:lvl7pPr marL="3644668" indent="0" algn="ctr">
              <a:buNone/>
              <a:defRPr/>
            </a:lvl7pPr>
            <a:lvl8pPr marL="4252096" indent="0" algn="ctr">
              <a:buNone/>
              <a:defRPr/>
            </a:lvl8pPr>
            <a:lvl9pPr marL="4859549" indent="0" algn="ctr">
              <a:buNone/>
              <a:defRPr/>
            </a:lvl9pPr>
          </a:lstStyle>
          <a:p>
            <a:r>
              <a:rPr lang="en-US" noProof="0"/>
              <a:t>CLIQUEZ POUR MODIFIER LE STYLE DES SOUS-TITRES</a:t>
            </a:r>
          </a:p>
        </p:txBody>
      </p:sp>
      <p:sp>
        <p:nvSpPr>
          <p:cNvPr id="7" name="Rectangle 2"/>
          <p:cNvSpPr>
            <a:spLocks noGrp="1" noChangeArrowheads="1"/>
          </p:cNvSpPr>
          <p:nvPr>
            <p:ph type="title" hasCustomPrompt="1"/>
          </p:nvPr>
        </p:nvSpPr>
        <p:spPr bwMode="auto">
          <a:xfrm>
            <a:off x="1007533" y="764707"/>
            <a:ext cx="10972800" cy="504056"/>
          </a:xfrm>
          <a:prstGeom prst="rect">
            <a:avLst/>
          </a:prstGeom>
          <a:noFill/>
          <a:ln w="9525">
            <a:noFill/>
            <a:miter lim="800000"/>
            <a:headEnd/>
            <a:tailEnd/>
          </a:ln>
        </p:spPr>
        <p:txBody>
          <a:bodyPr vert="horz" wrap="square" lIns="91115" tIns="45555" rIns="91115" bIns="45555" numCol="1" anchor="t" anchorCtr="0" compatLnSpc="1">
            <a:prstTxWarp prst="textNoShape">
              <a:avLst/>
            </a:prstTxWarp>
          </a:bodyPr>
          <a:lstStyle>
            <a:lvl1pPr>
              <a:defRPr sz="4533"/>
            </a:lvl1pPr>
          </a:lstStyle>
          <a:p>
            <a:pPr lvl="0"/>
            <a:r>
              <a:rPr lang="en-US" noProof="0"/>
              <a:t>CLIQUEZ POUR MODIFIER LE STYLE DU TITRE.</a:t>
            </a:r>
          </a:p>
        </p:txBody>
      </p:sp>
    </p:spTree>
    <p:extLst>
      <p:ext uri="{BB962C8B-B14F-4D97-AF65-F5344CB8AC3E}">
        <p14:creationId xmlns:p14="http://schemas.microsoft.com/office/powerpoint/2010/main" val="14043246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FEF9C2E5-1EC0-4C8C-A7B0-D3DA8C489138}" type="datetimeFigureOut">
              <a:rPr lang="fr-FR" smtClean="0"/>
              <a:t>10/01/2024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C8B546A-24CA-4D9E-AACB-C7FA537DB52D}" type="slidenum">
              <a:rPr lang="fr-FR" smtClean="0"/>
              <a:t>‹#›</a:t>
            </a:fld>
            <a:endParaRPr lang="fr-FR"/>
          </a:p>
        </p:txBody>
      </p:sp>
    </p:spTree>
    <p:extLst>
      <p:ext uri="{BB962C8B-B14F-4D97-AF65-F5344CB8AC3E}">
        <p14:creationId xmlns:p14="http://schemas.microsoft.com/office/powerpoint/2010/main" val="15396652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preserve="1" userDrawn="1">
  <p:cSld name="Title slide">
    <p:spTree>
      <p:nvGrpSpPr>
        <p:cNvPr id="1" name="Shape 9"/>
        <p:cNvGrpSpPr/>
        <p:nvPr/>
      </p:nvGrpSpPr>
      <p:grpSpPr>
        <a:xfrm>
          <a:off x="0" y="0"/>
          <a:ext cx="0" cy="0"/>
          <a:chOff x="0" y="0"/>
          <a:chExt cx="0" cy="0"/>
        </a:xfrm>
      </p:grpSpPr>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pic>
        <p:nvPicPr>
          <p:cNvPr id="6" name="Google Shape;54;p13">
            <a:extLst>
              <a:ext uri="{FF2B5EF4-FFF2-40B4-BE49-F238E27FC236}">
                <a16:creationId xmlns:a16="http://schemas.microsoft.com/office/drawing/2014/main" id="{0769801C-BFF3-FEDD-8E7E-1663D0F5B03F}"/>
              </a:ext>
            </a:extLst>
          </p:cNvPr>
          <p:cNvPicPr preferRelativeResize="0"/>
          <p:nvPr userDrawn="1"/>
        </p:nvPicPr>
        <p:blipFill rotWithShape="1">
          <a:blip r:embed="rId2">
            <a:alphaModFix/>
          </a:blip>
          <a:srcRect r="58241"/>
          <a:stretch/>
        </p:blipFill>
        <p:spPr>
          <a:xfrm>
            <a:off x="0" y="0"/>
            <a:ext cx="5091232" cy="6858000"/>
          </a:xfrm>
          <a:prstGeom prst="rect">
            <a:avLst/>
          </a:prstGeom>
          <a:noFill/>
          <a:ln>
            <a:noFill/>
          </a:ln>
        </p:spPr>
      </p:pic>
      <p:pic>
        <p:nvPicPr>
          <p:cNvPr id="7" name="Google Shape;55;p13">
            <a:extLst>
              <a:ext uri="{FF2B5EF4-FFF2-40B4-BE49-F238E27FC236}">
                <a16:creationId xmlns:a16="http://schemas.microsoft.com/office/drawing/2014/main" id="{2B59E7A5-E04C-B850-1DE9-A7389DB1512E}"/>
              </a:ext>
            </a:extLst>
          </p:cNvPr>
          <p:cNvPicPr preferRelativeResize="0"/>
          <p:nvPr userDrawn="1"/>
        </p:nvPicPr>
        <p:blipFill rotWithShape="1">
          <a:blip r:embed="rId3">
            <a:alphaModFix/>
          </a:blip>
          <a:srcRect l="81431"/>
          <a:stretch/>
        </p:blipFill>
        <p:spPr>
          <a:xfrm>
            <a:off x="9928136" y="0"/>
            <a:ext cx="2263833" cy="6858000"/>
          </a:xfrm>
          <a:prstGeom prst="rect">
            <a:avLst/>
          </a:prstGeom>
          <a:noFill/>
          <a:ln>
            <a:noFill/>
          </a:ln>
        </p:spPr>
      </p:pic>
      <p:pic>
        <p:nvPicPr>
          <p:cNvPr id="19" name="Picture 18">
            <a:extLst>
              <a:ext uri="{FF2B5EF4-FFF2-40B4-BE49-F238E27FC236}">
                <a16:creationId xmlns:a16="http://schemas.microsoft.com/office/drawing/2014/main" id="{DD47ADF4-3E5E-B37B-44CC-8E23A19157FA}"/>
              </a:ext>
            </a:extLst>
          </p:cNvPr>
          <p:cNvPicPr>
            <a:picLocks noChangeAspect="1"/>
          </p:cNvPicPr>
          <p:nvPr userDrawn="1"/>
        </p:nvPicPr>
        <p:blipFill rotWithShape="1">
          <a:blip r:embed="rId4"/>
          <a:srcRect l="34202" t="15148"/>
          <a:stretch/>
        </p:blipFill>
        <p:spPr>
          <a:xfrm>
            <a:off x="0" y="-12701"/>
            <a:ext cx="3702548" cy="5379995"/>
          </a:xfrm>
          <a:prstGeom prst="rect">
            <a:avLst/>
          </a:prstGeom>
        </p:spPr>
      </p:pic>
      <p:pic>
        <p:nvPicPr>
          <p:cNvPr id="16" name="Picture 15">
            <a:extLst>
              <a:ext uri="{FF2B5EF4-FFF2-40B4-BE49-F238E27FC236}">
                <a16:creationId xmlns:a16="http://schemas.microsoft.com/office/drawing/2014/main" id="{79449C05-EC03-0094-BB54-465EC79B06F8}"/>
              </a:ext>
            </a:extLst>
          </p:cNvPr>
          <p:cNvPicPr>
            <a:picLocks noChangeAspect="1"/>
          </p:cNvPicPr>
          <p:nvPr userDrawn="1"/>
        </p:nvPicPr>
        <p:blipFill rotWithShape="1">
          <a:blip r:embed="rId5">
            <a:extLst>
              <a:ext uri="{BEBA8EAE-BF5A-486C-A8C5-ECC9F3942E4B}">
                <a14:imgProps xmlns:a14="http://schemas.microsoft.com/office/drawing/2010/main">
                  <a14:imgLayer r:embed="rId6">
                    <a14:imgEffect>
                      <a14:backgroundRemoval t="9333" b="91467" l="28637" r="95035">
                        <a14:foregroundMark x1="37298" y1="69600" x2="43880" y2="44267"/>
                        <a14:foregroundMark x1="43880" y1="44267" x2="67206" y2="11822"/>
                        <a14:foregroundMark x1="89594" y1="24622" x2="95035" y2="27733"/>
                        <a14:foregroundMark x1="87883" y1="23644" x2="89594" y2="24622"/>
                        <a14:foregroundMark x1="67206" y1="11822" x2="87883" y2="23644"/>
                        <a14:foregroundMark x1="34642" y1="11911" x2="38337" y2="62489"/>
                        <a14:foregroundMark x1="38337" y1="62489" x2="31062" y2="66400"/>
                        <a14:foregroundMark x1="31062" y1="66400" x2="39954" y2="9422"/>
                        <a14:foregroundMark x1="33718" y1="18489" x2="28637" y2="13600"/>
                        <a14:backgroundMark x1="33603" y1="74311" x2="40647" y2="77600"/>
                        <a14:backgroundMark x1="40647" y1="77600" x2="40300" y2="84622"/>
                        <a14:backgroundMark x1="70785" y1="79822" x2="97113" y2="65867"/>
                        <a14:backgroundMark x1="97113" y1="65867" x2="97113" y2="65867"/>
                        <a14:backgroundMark x1="92841" y1="45333" x2="92841" y2="45333"/>
                        <a14:backgroundMark x1="93764" y1="39556" x2="93764" y2="39556"/>
                        <a14:backgroundMark x1="77829" y1="63822" x2="77829" y2="63822"/>
                        <a14:backgroundMark x1="82217" y1="61156" x2="82217" y2="61156"/>
                        <a14:backgroundMark x1="85566" y1="57778" x2="85566" y2="57778"/>
                        <a14:backgroundMark x1="50577" y1="81778" x2="50577" y2="81778"/>
                        <a14:backgroundMark x1="58545" y1="77067" x2="58545" y2="77067"/>
                        <a14:backgroundMark x1="55427" y1="78667" x2="55427" y2="78667"/>
                        <a14:backgroundMark x1="45727" y1="74311" x2="45727" y2="74311"/>
                        <a14:backgroundMark x1="44919" y1="81778" x2="44919" y2="81778"/>
                        <a14:backgroundMark x1="70901" y1="68711" x2="70901" y2="68711"/>
                        <a14:backgroundMark x1="81755" y1="61333" x2="81755" y2="61333"/>
                        <a14:backgroundMark x1="85912" y1="57067" x2="85912" y2="57067"/>
                        <a14:backgroundMark x1="87644" y1="54844" x2="87644" y2="54844"/>
                        <a14:backgroundMark x1="71247" y1="67822" x2="71247" y2="67822"/>
                        <a14:backgroundMark x1="60508" y1="75022" x2="60508" y2="75022"/>
                        <a14:backgroundMark x1="56582" y1="77511" x2="56582" y2="77511"/>
                        <a14:backgroundMark x1="45266" y1="81156" x2="45266" y2="81156"/>
                        <a14:backgroundMark x1="32564" y1="71733" x2="32564" y2="71733"/>
                        <a14:backgroundMark x1="87413" y1="54222" x2="87413" y2="54222"/>
                        <a14:backgroundMark x1="93533" y1="38578" x2="93533" y2="38578"/>
                        <a14:backgroundMark x1="90416" y1="23644" x2="90416" y2="23644"/>
                        <a14:backgroundMark x1="90762" y1="24622" x2="90762" y2="24622"/>
                        <a14:backgroundMark x1="45150" y1="81867" x2="45150" y2="81867"/>
                        <a14:backgroundMark x1="45497" y1="81511" x2="45497" y2="81511"/>
                        <a14:backgroundMark x1="59931" y1="75022" x2="59931" y2="75022"/>
                        <a14:backgroundMark x1="45497" y1="80800" x2="45497" y2="80800"/>
                        <a14:backgroundMark x1="45958" y1="80178" x2="45958" y2="80178"/>
                        <a14:backgroundMark x1="75866" y1="64711" x2="75866" y2="64711"/>
                        <a14:backgroundMark x1="77483" y1="63733" x2="77483" y2="63733"/>
                        <a14:backgroundMark x1="34527" y1="71644" x2="34527" y2="71644"/>
                        <a14:backgroundMark x1="87875" y1="19378" x2="87875" y2="19378"/>
                      </a14:backgroundRemoval>
                    </a14:imgEffect>
                  </a14:imgLayer>
                </a14:imgProps>
              </a:ext>
            </a:extLst>
          </a:blip>
          <a:srcRect l="32399" t="17131"/>
          <a:stretch/>
        </p:blipFill>
        <p:spPr>
          <a:xfrm>
            <a:off x="0" y="-12700"/>
            <a:ext cx="4239637" cy="6655282"/>
          </a:xfrm>
          <a:prstGeom prst="rect">
            <a:avLst/>
          </a:prstGeom>
        </p:spPr>
      </p:pic>
    </p:spTree>
    <p:extLst>
      <p:ext uri="{BB962C8B-B14F-4D97-AF65-F5344CB8AC3E}">
        <p14:creationId xmlns:p14="http://schemas.microsoft.com/office/powerpoint/2010/main" val="3761013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89FA6-CE53-498E-BBB5-197B1CB8BB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D77FF3-5D18-4119-8D25-D914C4F72C7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F8F72-CBB9-44E2-B351-F229D4326D71}"/>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C11DF41C-4038-449D-8D45-5F21518A5A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304848-D64B-412B-BF27-774C6E84DB0C}"/>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9617529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D3DABD0-42B9-1045-BA76-ABB5463138DE}"/>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4" name="Google Shape;228;p27">
            <a:extLst>
              <a:ext uri="{FF2B5EF4-FFF2-40B4-BE49-F238E27FC236}">
                <a16:creationId xmlns:a16="http://schemas.microsoft.com/office/drawing/2014/main" id="{3804CC53-7961-F043-B030-ADEE5E5F2D94}"/>
              </a:ext>
            </a:extLst>
          </p:cNvPr>
          <p:cNvSpPr/>
          <p:nvPr userDrawn="1"/>
        </p:nvSpPr>
        <p:spPr>
          <a:xfrm>
            <a:off x="10727865" y="153069"/>
            <a:ext cx="1138320" cy="1322783"/>
          </a:xfrm>
          <a:custGeom>
            <a:avLst/>
            <a:gdLst/>
            <a:ahLst/>
            <a:cxnLst/>
            <a:rect l="l" t="t" r="r" b="b"/>
            <a:pathLst>
              <a:path w="180114" h="209301" extrusionOk="0">
                <a:moveTo>
                  <a:pt x="87812" y="0"/>
                </a:moveTo>
                <a:lnTo>
                  <a:pt x="85567" y="83"/>
                </a:lnTo>
                <a:lnTo>
                  <a:pt x="83321" y="249"/>
                </a:lnTo>
                <a:lnTo>
                  <a:pt x="81076" y="416"/>
                </a:lnTo>
                <a:lnTo>
                  <a:pt x="78831" y="665"/>
                </a:lnTo>
                <a:lnTo>
                  <a:pt x="76669" y="998"/>
                </a:lnTo>
                <a:lnTo>
                  <a:pt x="74424" y="1330"/>
                </a:lnTo>
                <a:lnTo>
                  <a:pt x="72262" y="1746"/>
                </a:lnTo>
                <a:lnTo>
                  <a:pt x="70100" y="2245"/>
                </a:lnTo>
                <a:lnTo>
                  <a:pt x="68021" y="2744"/>
                </a:lnTo>
                <a:lnTo>
                  <a:pt x="65859" y="3243"/>
                </a:lnTo>
                <a:lnTo>
                  <a:pt x="63780" y="3908"/>
                </a:lnTo>
                <a:lnTo>
                  <a:pt x="61701" y="4574"/>
                </a:lnTo>
                <a:lnTo>
                  <a:pt x="59622" y="5239"/>
                </a:lnTo>
                <a:lnTo>
                  <a:pt x="57544" y="6070"/>
                </a:lnTo>
                <a:lnTo>
                  <a:pt x="55548" y="6819"/>
                </a:lnTo>
                <a:lnTo>
                  <a:pt x="53469" y="7733"/>
                </a:lnTo>
                <a:lnTo>
                  <a:pt x="51473" y="8648"/>
                </a:lnTo>
                <a:lnTo>
                  <a:pt x="49561" y="9646"/>
                </a:lnTo>
                <a:lnTo>
                  <a:pt x="47565" y="10644"/>
                </a:lnTo>
                <a:lnTo>
                  <a:pt x="45652" y="11725"/>
                </a:lnTo>
                <a:lnTo>
                  <a:pt x="43740" y="12806"/>
                </a:lnTo>
                <a:lnTo>
                  <a:pt x="41910" y="13970"/>
                </a:lnTo>
                <a:lnTo>
                  <a:pt x="39998" y="15134"/>
                </a:lnTo>
                <a:lnTo>
                  <a:pt x="38168" y="16381"/>
                </a:lnTo>
                <a:lnTo>
                  <a:pt x="36422" y="17712"/>
                </a:lnTo>
                <a:lnTo>
                  <a:pt x="34593" y="19042"/>
                </a:lnTo>
                <a:lnTo>
                  <a:pt x="32847" y="20456"/>
                </a:lnTo>
                <a:lnTo>
                  <a:pt x="31183" y="21870"/>
                </a:lnTo>
                <a:lnTo>
                  <a:pt x="29520" y="23366"/>
                </a:lnTo>
                <a:lnTo>
                  <a:pt x="27857" y="24863"/>
                </a:lnTo>
                <a:lnTo>
                  <a:pt x="26194" y="26443"/>
                </a:lnTo>
                <a:lnTo>
                  <a:pt x="24614" y="28023"/>
                </a:lnTo>
                <a:lnTo>
                  <a:pt x="23117" y="29686"/>
                </a:lnTo>
                <a:lnTo>
                  <a:pt x="21621" y="31349"/>
                </a:lnTo>
                <a:lnTo>
                  <a:pt x="20207" y="33096"/>
                </a:lnTo>
                <a:lnTo>
                  <a:pt x="18793" y="34759"/>
                </a:lnTo>
                <a:lnTo>
                  <a:pt x="17463" y="36588"/>
                </a:lnTo>
                <a:lnTo>
                  <a:pt x="16216" y="38334"/>
                </a:lnTo>
                <a:lnTo>
                  <a:pt x="14968" y="40164"/>
                </a:lnTo>
                <a:lnTo>
                  <a:pt x="13721" y="41993"/>
                </a:lnTo>
                <a:lnTo>
                  <a:pt x="12640" y="43906"/>
                </a:lnTo>
                <a:lnTo>
                  <a:pt x="11476" y="45818"/>
                </a:lnTo>
                <a:lnTo>
                  <a:pt x="10478" y="47731"/>
                </a:lnTo>
                <a:lnTo>
                  <a:pt x="9480" y="49643"/>
                </a:lnTo>
                <a:lnTo>
                  <a:pt x="8482" y="51639"/>
                </a:lnTo>
                <a:lnTo>
                  <a:pt x="7568" y="53635"/>
                </a:lnTo>
                <a:lnTo>
                  <a:pt x="6736" y="55631"/>
                </a:lnTo>
                <a:lnTo>
                  <a:pt x="5904" y="57709"/>
                </a:lnTo>
                <a:lnTo>
                  <a:pt x="5156" y="59788"/>
                </a:lnTo>
                <a:lnTo>
                  <a:pt x="4491" y="61867"/>
                </a:lnTo>
                <a:lnTo>
                  <a:pt x="3826" y="63946"/>
                </a:lnTo>
                <a:lnTo>
                  <a:pt x="3244" y="66025"/>
                </a:lnTo>
                <a:lnTo>
                  <a:pt x="2661" y="68187"/>
                </a:lnTo>
                <a:lnTo>
                  <a:pt x="2162" y="70349"/>
                </a:lnTo>
                <a:lnTo>
                  <a:pt x="1747" y="72511"/>
                </a:lnTo>
                <a:lnTo>
                  <a:pt x="1331" y="74673"/>
                </a:lnTo>
                <a:lnTo>
                  <a:pt x="998" y="76918"/>
                </a:lnTo>
                <a:lnTo>
                  <a:pt x="666" y="79080"/>
                </a:lnTo>
                <a:lnTo>
                  <a:pt x="416" y="81325"/>
                </a:lnTo>
                <a:lnTo>
                  <a:pt x="250" y="83571"/>
                </a:lnTo>
                <a:lnTo>
                  <a:pt x="84" y="85816"/>
                </a:lnTo>
                <a:lnTo>
                  <a:pt x="0" y="88061"/>
                </a:lnTo>
                <a:lnTo>
                  <a:pt x="0" y="90306"/>
                </a:lnTo>
                <a:lnTo>
                  <a:pt x="0" y="92551"/>
                </a:lnTo>
                <a:lnTo>
                  <a:pt x="84" y="94796"/>
                </a:lnTo>
                <a:lnTo>
                  <a:pt x="250" y="97042"/>
                </a:lnTo>
                <a:lnTo>
                  <a:pt x="416" y="99204"/>
                </a:lnTo>
                <a:lnTo>
                  <a:pt x="666" y="101449"/>
                </a:lnTo>
                <a:lnTo>
                  <a:pt x="998" y="103611"/>
                </a:lnTo>
                <a:lnTo>
                  <a:pt x="1331" y="105773"/>
                </a:lnTo>
                <a:lnTo>
                  <a:pt x="1747" y="107935"/>
                </a:lnTo>
                <a:lnTo>
                  <a:pt x="2162" y="110097"/>
                </a:lnTo>
                <a:lnTo>
                  <a:pt x="2661" y="112259"/>
                </a:lnTo>
                <a:lnTo>
                  <a:pt x="3244" y="114338"/>
                </a:lnTo>
                <a:lnTo>
                  <a:pt x="3826" y="116500"/>
                </a:lnTo>
                <a:lnTo>
                  <a:pt x="4491" y="118579"/>
                </a:lnTo>
                <a:lnTo>
                  <a:pt x="5156" y="120658"/>
                </a:lnTo>
                <a:lnTo>
                  <a:pt x="5904" y="122736"/>
                </a:lnTo>
                <a:lnTo>
                  <a:pt x="6736" y="124732"/>
                </a:lnTo>
                <a:lnTo>
                  <a:pt x="7568" y="126728"/>
                </a:lnTo>
                <a:lnTo>
                  <a:pt x="8482" y="128724"/>
                </a:lnTo>
                <a:lnTo>
                  <a:pt x="9480" y="130719"/>
                </a:lnTo>
                <a:lnTo>
                  <a:pt x="10478" y="132632"/>
                </a:lnTo>
                <a:lnTo>
                  <a:pt x="11476" y="134544"/>
                </a:lnTo>
                <a:lnTo>
                  <a:pt x="12640" y="136457"/>
                </a:lnTo>
                <a:lnTo>
                  <a:pt x="13721" y="138370"/>
                </a:lnTo>
                <a:lnTo>
                  <a:pt x="14968" y="140199"/>
                </a:lnTo>
                <a:lnTo>
                  <a:pt x="16216" y="142028"/>
                </a:lnTo>
                <a:lnTo>
                  <a:pt x="17463" y="143775"/>
                </a:lnTo>
                <a:lnTo>
                  <a:pt x="18793" y="145604"/>
                </a:lnTo>
                <a:lnTo>
                  <a:pt x="20207" y="147267"/>
                </a:lnTo>
                <a:lnTo>
                  <a:pt x="21621" y="149013"/>
                </a:lnTo>
                <a:lnTo>
                  <a:pt x="23117" y="150676"/>
                </a:lnTo>
                <a:lnTo>
                  <a:pt x="24614" y="152340"/>
                </a:lnTo>
                <a:lnTo>
                  <a:pt x="26194" y="153919"/>
                </a:lnTo>
                <a:lnTo>
                  <a:pt x="27857" y="155499"/>
                </a:lnTo>
                <a:lnTo>
                  <a:pt x="29520" y="156996"/>
                </a:lnTo>
                <a:lnTo>
                  <a:pt x="31183" y="158493"/>
                </a:lnTo>
                <a:lnTo>
                  <a:pt x="32847" y="159907"/>
                </a:lnTo>
                <a:lnTo>
                  <a:pt x="34593" y="161320"/>
                </a:lnTo>
                <a:lnTo>
                  <a:pt x="36422" y="162651"/>
                </a:lnTo>
                <a:lnTo>
                  <a:pt x="38168" y="163981"/>
                </a:lnTo>
                <a:lnTo>
                  <a:pt x="39998" y="165229"/>
                </a:lnTo>
                <a:lnTo>
                  <a:pt x="41910" y="166393"/>
                </a:lnTo>
                <a:lnTo>
                  <a:pt x="43740" y="167557"/>
                </a:lnTo>
                <a:lnTo>
                  <a:pt x="45652" y="168638"/>
                </a:lnTo>
                <a:lnTo>
                  <a:pt x="47565" y="169719"/>
                </a:lnTo>
                <a:lnTo>
                  <a:pt x="49561" y="170717"/>
                </a:lnTo>
                <a:lnTo>
                  <a:pt x="51473" y="171715"/>
                </a:lnTo>
                <a:lnTo>
                  <a:pt x="53469" y="172629"/>
                </a:lnTo>
                <a:lnTo>
                  <a:pt x="55548" y="173461"/>
                </a:lnTo>
                <a:lnTo>
                  <a:pt x="57544" y="174292"/>
                </a:lnTo>
                <a:lnTo>
                  <a:pt x="59622" y="175124"/>
                </a:lnTo>
                <a:lnTo>
                  <a:pt x="61701" y="175789"/>
                </a:lnTo>
                <a:lnTo>
                  <a:pt x="63780" y="176454"/>
                </a:lnTo>
                <a:lnTo>
                  <a:pt x="65859" y="177120"/>
                </a:lnTo>
                <a:lnTo>
                  <a:pt x="68021" y="177619"/>
                </a:lnTo>
                <a:lnTo>
                  <a:pt x="70100" y="178118"/>
                </a:lnTo>
                <a:lnTo>
                  <a:pt x="72262" y="178616"/>
                </a:lnTo>
                <a:lnTo>
                  <a:pt x="74424" y="179032"/>
                </a:lnTo>
                <a:lnTo>
                  <a:pt x="76669" y="179365"/>
                </a:lnTo>
                <a:lnTo>
                  <a:pt x="78831" y="179697"/>
                </a:lnTo>
                <a:lnTo>
                  <a:pt x="81076" y="179947"/>
                </a:lnTo>
                <a:lnTo>
                  <a:pt x="83321" y="180113"/>
                </a:lnTo>
                <a:lnTo>
                  <a:pt x="85567" y="180280"/>
                </a:lnTo>
                <a:lnTo>
                  <a:pt x="87812" y="180363"/>
                </a:lnTo>
                <a:lnTo>
                  <a:pt x="90306" y="180363"/>
                </a:lnTo>
                <a:lnTo>
                  <a:pt x="88810" y="209301"/>
                </a:lnTo>
                <a:lnTo>
                  <a:pt x="88810" y="209301"/>
                </a:lnTo>
                <a:lnTo>
                  <a:pt x="141946" y="163898"/>
                </a:lnTo>
                <a:lnTo>
                  <a:pt x="143609" y="162734"/>
                </a:lnTo>
                <a:lnTo>
                  <a:pt x="145272" y="161487"/>
                </a:lnTo>
                <a:lnTo>
                  <a:pt x="146852" y="160239"/>
                </a:lnTo>
                <a:lnTo>
                  <a:pt x="148515" y="158909"/>
                </a:lnTo>
                <a:lnTo>
                  <a:pt x="151591" y="156081"/>
                </a:lnTo>
                <a:lnTo>
                  <a:pt x="154668" y="153171"/>
                </a:lnTo>
                <a:lnTo>
                  <a:pt x="154918" y="152922"/>
                </a:lnTo>
                <a:lnTo>
                  <a:pt x="156414" y="151342"/>
                </a:lnTo>
                <a:lnTo>
                  <a:pt x="157911" y="149679"/>
                </a:lnTo>
                <a:lnTo>
                  <a:pt x="159325" y="148015"/>
                </a:lnTo>
                <a:lnTo>
                  <a:pt x="160655" y="146352"/>
                </a:lnTo>
                <a:lnTo>
                  <a:pt x="161986" y="144606"/>
                </a:lnTo>
                <a:lnTo>
                  <a:pt x="163233" y="142860"/>
                </a:lnTo>
                <a:lnTo>
                  <a:pt x="164480" y="141114"/>
                </a:lnTo>
                <a:lnTo>
                  <a:pt x="165728" y="139284"/>
                </a:lnTo>
                <a:lnTo>
                  <a:pt x="166809" y="137455"/>
                </a:lnTo>
                <a:lnTo>
                  <a:pt x="167973" y="135625"/>
                </a:lnTo>
                <a:lnTo>
                  <a:pt x="168971" y="133713"/>
                </a:lnTo>
                <a:lnTo>
                  <a:pt x="170052" y="131800"/>
                </a:lnTo>
                <a:lnTo>
                  <a:pt x="170967" y="129888"/>
                </a:lnTo>
                <a:lnTo>
                  <a:pt x="171881" y="127975"/>
                </a:lnTo>
                <a:lnTo>
                  <a:pt x="172796" y="126063"/>
                </a:lnTo>
                <a:lnTo>
                  <a:pt x="173627" y="124067"/>
                </a:lnTo>
                <a:lnTo>
                  <a:pt x="174376" y="122071"/>
                </a:lnTo>
                <a:lnTo>
                  <a:pt x="175124" y="119992"/>
                </a:lnTo>
                <a:lnTo>
                  <a:pt x="175789" y="117997"/>
                </a:lnTo>
                <a:lnTo>
                  <a:pt x="176455" y="115918"/>
                </a:lnTo>
                <a:lnTo>
                  <a:pt x="177037" y="113922"/>
                </a:lnTo>
                <a:lnTo>
                  <a:pt x="177536" y="111843"/>
                </a:lnTo>
                <a:lnTo>
                  <a:pt x="178035" y="109681"/>
                </a:lnTo>
                <a:lnTo>
                  <a:pt x="178450" y="107602"/>
                </a:lnTo>
                <a:lnTo>
                  <a:pt x="178866" y="105440"/>
                </a:lnTo>
                <a:lnTo>
                  <a:pt x="179199" y="103361"/>
                </a:lnTo>
                <a:lnTo>
                  <a:pt x="179448" y="101199"/>
                </a:lnTo>
                <a:lnTo>
                  <a:pt x="179698" y="99037"/>
                </a:lnTo>
                <a:lnTo>
                  <a:pt x="179864" y="96875"/>
                </a:lnTo>
                <a:lnTo>
                  <a:pt x="180030" y="94713"/>
                </a:lnTo>
                <a:lnTo>
                  <a:pt x="180114" y="92468"/>
                </a:lnTo>
                <a:lnTo>
                  <a:pt x="180114" y="90306"/>
                </a:lnTo>
                <a:lnTo>
                  <a:pt x="180114" y="88061"/>
                </a:lnTo>
                <a:lnTo>
                  <a:pt x="180030" y="85816"/>
                </a:lnTo>
                <a:lnTo>
                  <a:pt x="179864" y="83571"/>
                </a:lnTo>
                <a:lnTo>
                  <a:pt x="179698" y="81325"/>
                </a:lnTo>
                <a:lnTo>
                  <a:pt x="179448" y="79080"/>
                </a:lnTo>
                <a:lnTo>
                  <a:pt x="179116" y="76918"/>
                </a:lnTo>
                <a:lnTo>
                  <a:pt x="178783" y="74673"/>
                </a:lnTo>
                <a:lnTo>
                  <a:pt x="178367" y="72511"/>
                </a:lnTo>
                <a:lnTo>
                  <a:pt x="177952" y="70349"/>
                </a:lnTo>
                <a:lnTo>
                  <a:pt x="177453" y="68187"/>
                </a:lnTo>
                <a:lnTo>
                  <a:pt x="176871" y="66025"/>
                </a:lnTo>
                <a:lnTo>
                  <a:pt x="176288" y="63946"/>
                </a:lnTo>
                <a:lnTo>
                  <a:pt x="175623" y="61867"/>
                </a:lnTo>
                <a:lnTo>
                  <a:pt x="174958" y="59788"/>
                </a:lnTo>
                <a:lnTo>
                  <a:pt x="174210" y="57709"/>
                </a:lnTo>
                <a:lnTo>
                  <a:pt x="173378" y="55631"/>
                </a:lnTo>
                <a:lnTo>
                  <a:pt x="172546" y="53635"/>
                </a:lnTo>
                <a:lnTo>
                  <a:pt x="171632" y="51639"/>
                </a:lnTo>
                <a:lnTo>
                  <a:pt x="170634" y="49643"/>
                </a:lnTo>
                <a:lnTo>
                  <a:pt x="169636" y="47731"/>
                </a:lnTo>
                <a:lnTo>
                  <a:pt x="168638" y="45818"/>
                </a:lnTo>
                <a:lnTo>
                  <a:pt x="167474" y="43906"/>
                </a:lnTo>
                <a:lnTo>
                  <a:pt x="166393" y="41993"/>
                </a:lnTo>
                <a:lnTo>
                  <a:pt x="165146" y="40164"/>
                </a:lnTo>
                <a:lnTo>
                  <a:pt x="163898" y="38334"/>
                </a:lnTo>
                <a:lnTo>
                  <a:pt x="162651" y="36588"/>
                </a:lnTo>
                <a:lnTo>
                  <a:pt x="161321" y="34759"/>
                </a:lnTo>
                <a:lnTo>
                  <a:pt x="159907" y="33096"/>
                </a:lnTo>
                <a:lnTo>
                  <a:pt x="158493" y="31349"/>
                </a:lnTo>
                <a:lnTo>
                  <a:pt x="156997" y="29686"/>
                </a:lnTo>
                <a:lnTo>
                  <a:pt x="155500" y="28023"/>
                </a:lnTo>
                <a:lnTo>
                  <a:pt x="153920" y="26443"/>
                </a:lnTo>
                <a:lnTo>
                  <a:pt x="152257" y="24863"/>
                </a:lnTo>
                <a:lnTo>
                  <a:pt x="150594" y="23366"/>
                </a:lnTo>
                <a:lnTo>
                  <a:pt x="148931" y="21870"/>
                </a:lnTo>
                <a:lnTo>
                  <a:pt x="147267" y="20456"/>
                </a:lnTo>
                <a:lnTo>
                  <a:pt x="145521" y="19042"/>
                </a:lnTo>
                <a:lnTo>
                  <a:pt x="143692" y="17712"/>
                </a:lnTo>
                <a:lnTo>
                  <a:pt x="141946" y="16381"/>
                </a:lnTo>
                <a:lnTo>
                  <a:pt x="140116" y="15134"/>
                </a:lnTo>
                <a:lnTo>
                  <a:pt x="138204" y="13970"/>
                </a:lnTo>
                <a:lnTo>
                  <a:pt x="136374" y="12806"/>
                </a:lnTo>
                <a:lnTo>
                  <a:pt x="134462" y="11725"/>
                </a:lnTo>
                <a:lnTo>
                  <a:pt x="132549" y="10644"/>
                </a:lnTo>
                <a:lnTo>
                  <a:pt x="130553" y="9646"/>
                </a:lnTo>
                <a:lnTo>
                  <a:pt x="128641" y="8648"/>
                </a:lnTo>
                <a:lnTo>
                  <a:pt x="126645" y="7733"/>
                </a:lnTo>
                <a:lnTo>
                  <a:pt x="124649" y="6819"/>
                </a:lnTo>
                <a:lnTo>
                  <a:pt x="122570" y="6070"/>
                </a:lnTo>
                <a:lnTo>
                  <a:pt x="120492" y="5239"/>
                </a:lnTo>
                <a:lnTo>
                  <a:pt x="118413" y="4574"/>
                </a:lnTo>
                <a:lnTo>
                  <a:pt x="116334" y="3908"/>
                </a:lnTo>
                <a:lnTo>
                  <a:pt x="114255" y="3243"/>
                </a:lnTo>
                <a:lnTo>
                  <a:pt x="112093" y="2744"/>
                </a:lnTo>
                <a:lnTo>
                  <a:pt x="110014" y="2245"/>
                </a:lnTo>
                <a:lnTo>
                  <a:pt x="107852" y="1746"/>
                </a:lnTo>
                <a:lnTo>
                  <a:pt x="105690" y="1330"/>
                </a:lnTo>
                <a:lnTo>
                  <a:pt x="103445" y="998"/>
                </a:lnTo>
                <a:lnTo>
                  <a:pt x="101283" y="665"/>
                </a:lnTo>
                <a:lnTo>
                  <a:pt x="99038" y="416"/>
                </a:lnTo>
                <a:lnTo>
                  <a:pt x="96793" y="249"/>
                </a:lnTo>
                <a:lnTo>
                  <a:pt x="94547" y="83"/>
                </a:lnTo>
                <a:lnTo>
                  <a:pt x="92302" y="0"/>
                </a:lnTo>
                <a:close/>
              </a:path>
            </a:pathLst>
          </a:custGeom>
          <a:solidFill>
            <a:srgbClr val="DE2D6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 name="Google Shape;229;p27">
            <a:extLst>
              <a:ext uri="{FF2B5EF4-FFF2-40B4-BE49-F238E27FC236}">
                <a16:creationId xmlns:a16="http://schemas.microsoft.com/office/drawing/2014/main" id="{28F32EAE-6D84-9217-58BF-1D8EEC51632D}"/>
              </a:ext>
            </a:extLst>
          </p:cNvPr>
          <p:cNvSpPr/>
          <p:nvPr userDrawn="1"/>
        </p:nvSpPr>
        <p:spPr>
          <a:xfrm rot="10800000">
            <a:off x="228899" y="5483659"/>
            <a:ext cx="994229" cy="1155341"/>
          </a:xfrm>
          <a:custGeom>
            <a:avLst/>
            <a:gdLst/>
            <a:ahLst/>
            <a:cxnLst/>
            <a:rect l="l" t="t" r="r" b="b"/>
            <a:pathLst>
              <a:path w="180114" h="209301" extrusionOk="0">
                <a:moveTo>
                  <a:pt x="87812" y="0"/>
                </a:moveTo>
                <a:lnTo>
                  <a:pt x="85567" y="83"/>
                </a:lnTo>
                <a:lnTo>
                  <a:pt x="83321" y="249"/>
                </a:lnTo>
                <a:lnTo>
                  <a:pt x="81076" y="416"/>
                </a:lnTo>
                <a:lnTo>
                  <a:pt x="78831" y="665"/>
                </a:lnTo>
                <a:lnTo>
                  <a:pt x="76669" y="998"/>
                </a:lnTo>
                <a:lnTo>
                  <a:pt x="74424" y="1330"/>
                </a:lnTo>
                <a:lnTo>
                  <a:pt x="72262" y="1746"/>
                </a:lnTo>
                <a:lnTo>
                  <a:pt x="70100" y="2245"/>
                </a:lnTo>
                <a:lnTo>
                  <a:pt x="68021" y="2744"/>
                </a:lnTo>
                <a:lnTo>
                  <a:pt x="65859" y="3243"/>
                </a:lnTo>
                <a:lnTo>
                  <a:pt x="63780" y="3908"/>
                </a:lnTo>
                <a:lnTo>
                  <a:pt x="61701" y="4574"/>
                </a:lnTo>
                <a:lnTo>
                  <a:pt x="59622" y="5239"/>
                </a:lnTo>
                <a:lnTo>
                  <a:pt x="57544" y="6070"/>
                </a:lnTo>
                <a:lnTo>
                  <a:pt x="55548" y="6819"/>
                </a:lnTo>
                <a:lnTo>
                  <a:pt x="53469" y="7733"/>
                </a:lnTo>
                <a:lnTo>
                  <a:pt x="51473" y="8648"/>
                </a:lnTo>
                <a:lnTo>
                  <a:pt x="49561" y="9646"/>
                </a:lnTo>
                <a:lnTo>
                  <a:pt x="47565" y="10644"/>
                </a:lnTo>
                <a:lnTo>
                  <a:pt x="45652" y="11725"/>
                </a:lnTo>
                <a:lnTo>
                  <a:pt x="43740" y="12806"/>
                </a:lnTo>
                <a:lnTo>
                  <a:pt x="41910" y="13970"/>
                </a:lnTo>
                <a:lnTo>
                  <a:pt x="39998" y="15134"/>
                </a:lnTo>
                <a:lnTo>
                  <a:pt x="38168" y="16381"/>
                </a:lnTo>
                <a:lnTo>
                  <a:pt x="36422" y="17712"/>
                </a:lnTo>
                <a:lnTo>
                  <a:pt x="34593" y="19042"/>
                </a:lnTo>
                <a:lnTo>
                  <a:pt x="32847" y="20456"/>
                </a:lnTo>
                <a:lnTo>
                  <a:pt x="31183" y="21870"/>
                </a:lnTo>
                <a:lnTo>
                  <a:pt x="29520" y="23366"/>
                </a:lnTo>
                <a:lnTo>
                  <a:pt x="27857" y="24863"/>
                </a:lnTo>
                <a:lnTo>
                  <a:pt x="26194" y="26443"/>
                </a:lnTo>
                <a:lnTo>
                  <a:pt x="24614" y="28023"/>
                </a:lnTo>
                <a:lnTo>
                  <a:pt x="23117" y="29686"/>
                </a:lnTo>
                <a:lnTo>
                  <a:pt x="21621" y="31349"/>
                </a:lnTo>
                <a:lnTo>
                  <a:pt x="20207" y="33096"/>
                </a:lnTo>
                <a:lnTo>
                  <a:pt x="18793" y="34759"/>
                </a:lnTo>
                <a:lnTo>
                  <a:pt x="17463" y="36588"/>
                </a:lnTo>
                <a:lnTo>
                  <a:pt x="16216" y="38334"/>
                </a:lnTo>
                <a:lnTo>
                  <a:pt x="14968" y="40164"/>
                </a:lnTo>
                <a:lnTo>
                  <a:pt x="13721" y="41993"/>
                </a:lnTo>
                <a:lnTo>
                  <a:pt x="12640" y="43906"/>
                </a:lnTo>
                <a:lnTo>
                  <a:pt x="11476" y="45818"/>
                </a:lnTo>
                <a:lnTo>
                  <a:pt x="10478" y="47731"/>
                </a:lnTo>
                <a:lnTo>
                  <a:pt x="9480" y="49643"/>
                </a:lnTo>
                <a:lnTo>
                  <a:pt x="8482" y="51639"/>
                </a:lnTo>
                <a:lnTo>
                  <a:pt x="7568" y="53635"/>
                </a:lnTo>
                <a:lnTo>
                  <a:pt x="6736" y="55631"/>
                </a:lnTo>
                <a:lnTo>
                  <a:pt x="5904" y="57709"/>
                </a:lnTo>
                <a:lnTo>
                  <a:pt x="5156" y="59788"/>
                </a:lnTo>
                <a:lnTo>
                  <a:pt x="4491" y="61867"/>
                </a:lnTo>
                <a:lnTo>
                  <a:pt x="3826" y="63946"/>
                </a:lnTo>
                <a:lnTo>
                  <a:pt x="3244" y="66025"/>
                </a:lnTo>
                <a:lnTo>
                  <a:pt x="2661" y="68187"/>
                </a:lnTo>
                <a:lnTo>
                  <a:pt x="2162" y="70349"/>
                </a:lnTo>
                <a:lnTo>
                  <a:pt x="1747" y="72511"/>
                </a:lnTo>
                <a:lnTo>
                  <a:pt x="1331" y="74673"/>
                </a:lnTo>
                <a:lnTo>
                  <a:pt x="998" y="76918"/>
                </a:lnTo>
                <a:lnTo>
                  <a:pt x="666" y="79080"/>
                </a:lnTo>
                <a:lnTo>
                  <a:pt x="416" y="81325"/>
                </a:lnTo>
                <a:lnTo>
                  <a:pt x="250" y="83571"/>
                </a:lnTo>
                <a:lnTo>
                  <a:pt x="84" y="85816"/>
                </a:lnTo>
                <a:lnTo>
                  <a:pt x="0" y="88061"/>
                </a:lnTo>
                <a:lnTo>
                  <a:pt x="0" y="90306"/>
                </a:lnTo>
                <a:lnTo>
                  <a:pt x="0" y="92551"/>
                </a:lnTo>
                <a:lnTo>
                  <a:pt x="84" y="94796"/>
                </a:lnTo>
                <a:lnTo>
                  <a:pt x="250" y="97042"/>
                </a:lnTo>
                <a:lnTo>
                  <a:pt x="416" y="99204"/>
                </a:lnTo>
                <a:lnTo>
                  <a:pt x="666" y="101449"/>
                </a:lnTo>
                <a:lnTo>
                  <a:pt x="998" y="103611"/>
                </a:lnTo>
                <a:lnTo>
                  <a:pt x="1331" y="105773"/>
                </a:lnTo>
                <a:lnTo>
                  <a:pt x="1747" y="107935"/>
                </a:lnTo>
                <a:lnTo>
                  <a:pt x="2162" y="110097"/>
                </a:lnTo>
                <a:lnTo>
                  <a:pt x="2661" y="112259"/>
                </a:lnTo>
                <a:lnTo>
                  <a:pt x="3244" y="114338"/>
                </a:lnTo>
                <a:lnTo>
                  <a:pt x="3826" y="116500"/>
                </a:lnTo>
                <a:lnTo>
                  <a:pt x="4491" y="118579"/>
                </a:lnTo>
                <a:lnTo>
                  <a:pt x="5156" y="120658"/>
                </a:lnTo>
                <a:lnTo>
                  <a:pt x="5904" y="122736"/>
                </a:lnTo>
                <a:lnTo>
                  <a:pt x="6736" y="124732"/>
                </a:lnTo>
                <a:lnTo>
                  <a:pt x="7568" y="126728"/>
                </a:lnTo>
                <a:lnTo>
                  <a:pt x="8482" y="128724"/>
                </a:lnTo>
                <a:lnTo>
                  <a:pt x="9480" y="130719"/>
                </a:lnTo>
                <a:lnTo>
                  <a:pt x="10478" y="132632"/>
                </a:lnTo>
                <a:lnTo>
                  <a:pt x="11476" y="134544"/>
                </a:lnTo>
                <a:lnTo>
                  <a:pt x="12640" y="136457"/>
                </a:lnTo>
                <a:lnTo>
                  <a:pt x="13721" y="138370"/>
                </a:lnTo>
                <a:lnTo>
                  <a:pt x="14968" y="140199"/>
                </a:lnTo>
                <a:lnTo>
                  <a:pt x="16216" y="142028"/>
                </a:lnTo>
                <a:lnTo>
                  <a:pt x="17463" y="143775"/>
                </a:lnTo>
                <a:lnTo>
                  <a:pt x="18793" y="145604"/>
                </a:lnTo>
                <a:lnTo>
                  <a:pt x="20207" y="147267"/>
                </a:lnTo>
                <a:lnTo>
                  <a:pt x="21621" y="149013"/>
                </a:lnTo>
                <a:lnTo>
                  <a:pt x="23117" y="150676"/>
                </a:lnTo>
                <a:lnTo>
                  <a:pt x="24614" y="152340"/>
                </a:lnTo>
                <a:lnTo>
                  <a:pt x="26194" y="153919"/>
                </a:lnTo>
                <a:lnTo>
                  <a:pt x="27857" y="155499"/>
                </a:lnTo>
                <a:lnTo>
                  <a:pt x="29520" y="156996"/>
                </a:lnTo>
                <a:lnTo>
                  <a:pt x="31183" y="158493"/>
                </a:lnTo>
                <a:lnTo>
                  <a:pt x="32847" y="159907"/>
                </a:lnTo>
                <a:lnTo>
                  <a:pt x="34593" y="161320"/>
                </a:lnTo>
                <a:lnTo>
                  <a:pt x="36422" y="162651"/>
                </a:lnTo>
                <a:lnTo>
                  <a:pt x="38168" y="163981"/>
                </a:lnTo>
                <a:lnTo>
                  <a:pt x="39998" y="165229"/>
                </a:lnTo>
                <a:lnTo>
                  <a:pt x="41910" y="166393"/>
                </a:lnTo>
                <a:lnTo>
                  <a:pt x="43740" y="167557"/>
                </a:lnTo>
                <a:lnTo>
                  <a:pt x="45652" y="168638"/>
                </a:lnTo>
                <a:lnTo>
                  <a:pt x="47565" y="169719"/>
                </a:lnTo>
                <a:lnTo>
                  <a:pt x="49561" y="170717"/>
                </a:lnTo>
                <a:lnTo>
                  <a:pt x="51473" y="171715"/>
                </a:lnTo>
                <a:lnTo>
                  <a:pt x="53469" y="172629"/>
                </a:lnTo>
                <a:lnTo>
                  <a:pt x="55548" y="173461"/>
                </a:lnTo>
                <a:lnTo>
                  <a:pt x="57544" y="174292"/>
                </a:lnTo>
                <a:lnTo>
                  <a:pt x="59622" y="175124"/>
                </a:lnTo>
                <a:lnTo>
                  <a:pt x="61701" y="175789"/>
                </a:lnTo>
                <a:lnTo>
                  <a:pt x="63780" y="176454"/>
                </a:lnTo>
                <a:lnTo>
                  <a:pt x="65859" y="177120"/>
                </a:lnTo>
                <a:lnTo>
                  <a:pt x="68021" y="177619"/>
                </a:lnTo>
                <a:lnTo>
                  <a:pt x="70100" y="178118"/>
                </a:lnTo>
                <a:lnTo>
                  <a:pt x="72262" y="178616"/>
                </a:lnTo>
                <a:lnTo>
                  <a:pt x="74424" y="179032"/>
                </a:lnTo>
                <a:lnTo>
                  <a:pt x="76669" y="179365"/>
                </a:lnTo>
                <a:lnTo>
                  <a:pt x="78831" y="179697"/>
                </a:lnTo>
                <a:lnTo>
                  <a:pt x="81076" y="179947"/>
                </a:lnTo>
                <a:lnTo>
                  <a:pt x="83321" y="180113"/>
                </a:lnTo>
                <a:lnTo>
                  <a:pt x="85567" y="180280"/>
                </a:lnTo>
                <a:lnTo>
                  <a:pt x="87812" y="180363"/>
                </a:lnTo>
                <a:lnTo>
                  <a:pt x="90306" y="180363"/>
                </a:lnTo>
                <a:lnTo>
                  <a:pt x="88810" y="209301"/>
                </a:lnTo>
                <a:lnTo>
                  <a:pt x="88810" y="209301"/>
                </a:lnTo>
                <a:lnTo>
                  <a:pt x="141946" y="163898"/>
                </a:lnTo>
                <a:lnTo>
                  <a:pt x="143609" y="162734"/>
                </a:lnTo>
                <a:lnTo>
                  <a:pt x="145272" y="161487"/>
                </a:lnTo>
                <a:lnTo>
                  <a:pt x="146852" y="160239"/>
                </a:lnTo>
                <a:lnTo>
                  <a:pt x="148515" y="158909"/>
                </a:lnTo>
                <a:lnTo>
                  <a:pt x="151591" y="156081"/>
                </a:lnTo>
                <a:lnTo>
                  <a:pt x="154668" y="153171"/>
                </a:lnTo>
                <a:lnTo>
                  <a:pt x="154918" y="152922"/>
                </a:lnTo>
                <a:lnTo>
                  <a:pt x="156414" y="151342"/>
                </a:lnTo>
                <a:lnTo>
                  <a:pt x="157911" y="149679"/>
                </a:lnTo>
                <a:lnTo>
                  <a:pt x="159325" y="148015"/>
                </a:lnTo>
                <a:lnTo>
                  <a:pt x="160655" y="146352"/>
                </a:lnTo>
                <a:lnTo>
                  <a:pt x="161986" y="144606"/>
                </a:lnTo>
                <a:lnTo>
                  <a:pt x="163233" y="142860"/>
                </a:lnTo>
                <a:lnTo>
                  <a:pt x="164480" y="141114"/>
                </a:lnTo>
                <a:lnTo>
                  <a:pt x="165728" y="139284"/>
                </a:lnTo>
                <a:lnTo>
                  <a:pt x="166809" y="137455"/>
                </a:lnTo>
                <a:lnTo>
                  <a:pt x="167973" y="135625"/>
                </a:lnTo>
                <a:lnTo>
                  <a:pt x="168971" y="133713"/>
                </a:lnTo>
                <a:lnTo>
                  <a:pt x="170052" y="131800"/>
                </a:lnTo>
                <a:lnTo>
                  <a:pt x="170967" y="129888"/>
                </a:lnTo>
                <a:lnTo>
                  <a:pt x="171881" y="127975"/>
                </a:lnTo>
                <a:lnTo>
                  <a:pt x="172796" y="126063"/>
                </a:lnTo>
                <a:lnTo>
                  <a:pt x="173627" y="124067"/>
                </a:lnTo>
                <a:lnTo>
                  <a:pt x="174376" y="122071"/>
                </a:lnTo>
                <a:lnTo>
                  <a:pt x="175124" y="119992"/>
                </a:lnTo>
                <a:lnTo>
                  <a:pt x="175789" y="117997"/>
                </a:lnTo>
                <a:lnTo>
                  <a:pt x="176455" y="115918"/>
                </a:lnTo>
                <a:lnTo>
                  <a:pt x="177037" y="113922"/>
                </a:lnTo>
                <a:lnTo>
                  <a:pt x="177536" y="111843"/>
                </a:lnTo>
                <a:lnTo>
                  <a:pt x="178035" y="109681"/>
                </a:lnTo>
                <a:lnTo>
                  <a:pt x="178450" y="107602"/>
                </a:lnTo>
                <a:lnTo>
                  <a:pt x="178866" y="105440"/>
                </a:lnTo>
                <a:lnTo>
                  <a:pt x="179199" y="103361"/>
                </a:lnTo>
                <a:lnTo>
                  <a:pt x="179448" y="101199"/>
                </a:lnTo>
                <a:lnTo>
                  <a:pt x="179698" y="99037"/>
                </a:lnTo>
                <a:lnTo>
                  <a:pt x="179864" y="96875"/>
                </a:lnTo>
                <a:lnTo>
                  <a:pt x="180030" y="94713"/>
                </a:lnTo>
                <a:lnTo>
                  <a:pt x="180114" y="92468"/>
                </a:lnTo>
                <a:lnTo>
                  <a:pt x="180114" y="90306"/>
                </a:lnTo>
                <a:lnTo>
                  <a:pt x="180114" y="88061"/>
                </a:lnTo>
                <a:lnTo>
                  <a:pt x="180030" y="85816"/>
                </a:lnTo>
                <a:lnTo>
                  <a:pt x="179864" y="83571"/>
                </a:lnTo>
                <a:lnTo>
                  <a:pt x="179698" y="81325"/>
                </a:lnTo>
                <a:lnTo>
                  <a:pt x="179448" y="79080"/>
                </a:lnTo>
                <a:lnTo>
                  <a:pt x="179116" y="76918"/>
                </a:lnTo>
                <a:lnTo>
                  <a:pt x="178783" y="74673"/>
                </a:lnTo>
                <a:lnTo>
                  <a:pt x="178367" y="72511"/>
                </a:lnTo>
                <a:lnTo>
                  <a:pt x="177952" y="70349"/>
                </a:lnTo>
                <a:lnTo>
                  <a:pt x="177453" y="68187"/>
                </a:lnTo>
                <a:lnTo>
                  <a:pt x="176871" y="66025"/>
                </a:lnTo>
                <a:lnTo>
                  <a:pt x="176288" y="63946"/>
                </a:lnTo>
                <a:lnTo>
                  <a:pt x="175623" y="61867"/>
                </a:lnTo>
                <a:lnTo>
                  <a:pt x="174958" y="59788"/>
                </a:lnTo>
                <a:lnTo>
                  <a:pt x="174210" y="57709"/>
                </a:lnTo>
                <a:lnTo>
                  <a:pt x="173378" y="55631"/>
                </a:lnTo>
                <a:lnTo>
                  <a:pt x="172546" y="53635"/>
                </a:lnTo>
                <a:lnTo>
                  <a:pt x="171632" y="51639"/>
                </a:lnTo>
                <a:lnTo>
                  <a:pt x="170634" y="49643"/>
                </a:lnTo>
                <a:lnTo>
                  <a:pt x="169636" y="47731"/>
                </a:lnTo>
                <a:lnTo>
                  <a:pt x="168638" y="45818"/>
                </a:lnTo>
                <a:lnTo>
                  <a:pt x="167474" y="43906"/>
                </a:lnTo>
                <a:lnTo>
                  <a:pt x="166393" y="41993"/>
                </a:lnTo>
                <a:lnTo>
                  <a:pt x="165146" y="40164"/>
                </a:lnTo>
                <a:lnTo>
                  <a:pt x="163898" y="38334"/>
                </a:lnTo>
                <a:lnTo>
                  <a:pt x="162651" y="36588"/>
                </a:lnTo>
                <a:lnTo>
                  <a:pt x="161321" y="34759"/>
                </a:lnTo>
                <a:lnTo>
                  <a:pt x="159907" y="33096"/>
                </a:lnTo>
                <a:lnTo>
                  <a:pt x="158493" y="31349"/>
                </a:lnTo>
                <a:lnTo>
                  <a:pt x="156997" y="29686"/>
                </a:lnTo>
                <a:lnTo>
                  <a:pt x="155500" y="28023"/>
                </a:lnTo>
                <a:lnTo>
                  <a:pt x="153920" y="26443"/>
                </a:lnTo>
                <a:lnTo>
                  <a:pt x="152257" y="24863"/>
                </a:lnTo>
                <a:lnTo>
                  <a:pt x="150594" y="23366"/>
                </a:lnTo>
                <a:lnTo>
                  <a:pt x="148931" y="21870"/>
                </a:lnTo>
                <a:lnTo>
                  <a:pt x="147267" y="20456"/>
                </a:lnTo>
                <a:lnTo>
                  <a:pt x="145521" y="19042"/>
                </a:lnTo>
                <a:lnTo>
                  <a:pt x="143692" y="17712"/>
                </a:lnTo>
                <a:lnTo>
                  <a:pt x="141946" y="16381"/>
                </a:lnTo>
                <a:lnTo>
                  <a:pt x="140116" y="15134"/>
                </a:lnTo>
                <a:lnTo>
                  <a:pt x="138204" y="13970"/>
                </a:lnTo>
                <a:lnTo>
                  <a:pt x="136374" y="12806"/>
                </a:lnTo>
                <a:lnTo>
                  <a:pt x="134462" y="11725"/>
                </a:lnTo>
                <a:lnTo>
                  <a:pt x="132549" y="10644"/>
                </a:lnTo>
                <a:lnTo>
                  <a:pt x="130553" y="9646"/>
                </a:lnTo>
                <a:lnTo>
                  <a:pt x="128641" y="8648"/>
                </a:lnTo>
                <a:lnTo>
                  <a:pt x="126645" y="7733"/>
                </a:lnTo>
                <a:lnTo>
                  <a:pt x="124649" y="6819"/>
                </a:lnTo>
                <a:lnTo>
                  <a:pt x="122570" y="6070"/>
                </a:lnTo>
                <a:lnTo>
                  <a:pt x="120492" y="5239"/>
                </a:lnTo>
                <a:lnTo>
                  <a:pt x="118413" y="4574"/>
                </a:lnTo>
                <a:lnTo>
                  <a:pt x="116334" y="3908"/>
                </a:lnTo>
                <a:lnTo>
                  <a:pt x="114255" y="3243"/>
                </a:lnTo>
                <a:lnTo>
                  <a:pt x="112093" y="2744"/>
                </a:lnTo>
                <a:lnTo>
                  <a:pt x="110014" y="2245"/>
                </a:lnTo>
                <a:lnTo>
                  <a:pt x="107852" y="1746"/>
                </a:lnTo>
                <a:lnTo>
                  <a:pt x="105690" y="1330"/>
                </a:lnTo>
                <a:lnTo>
                  <a:pt x="103445" y="998"/>
                </a:lnTo>
                <a:lnTo>
                  <a:pt x="101283" y="665"/>
                </a:lnTo>
                <a:lnTo>
                  <a:pt x="99038" y="416"/>
                </a:lnTo>
                <a:lnTo>
                  <a:pt x="96793" y="249"/>
                </a:lnTo>
                <a:lnTo>
                  <a:pt x="94547" y="83"/>
                </a:lnTo>
                <a:lnTo>
                  <a:pt x="92302" y="0"/>
                </a:lnTo>
                <a:close/>
              </a:path>
            </a:pathLst>
          </a:custGeom>
          <a:solidFill>
            <a:srgbClr val="ED702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6" name="Google Shape;230;p27">
            <a:extLst>
              <a:ext uri="{FF2B5EF4-FFF2-40B4-BE49-F238E27FC236}">
                <a16:creationId xmlns:a16="http://schemas.microsoft.com/office/drawing/2014/main" id="{609A3D9F-8A4D-9750-DC69-6E959B676A5B}"/>
              </a:ext>
            </a:extLst>
          </p:cNvPr>
          <p:cNvPicPr preferRelativeResize="0"/>
          <p:nvPr userDrawn="1"/>
        </p:nvPicPr>
        <p:blipFill>
          <a:blip r:embed="rId2">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42373765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F01F4BA-DD5E-883E-A01D-78A00B841B51}"/>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pic>
        <p:nvPicPr>
          <p:cNvPr id="4" name="Google Shape;212;p26" descr="Text, background pattern&#10;&#10;Description automatically generated">
            <a:extLst>
              <a:ext uri="{FF2B5EF4-FFF2-40B4-BE49-F238E27FC236}">
                <a16:creationId xmlns:a16="http://schemas.microsoft.com/office/drawing/2014/main" id="{DF5BACC2-05C4-DB85-D0BB-E1A0705E782E}"/>
              </a:ext>
            </a:extLst>
          </p:cNvPr>
          <p:cNvPicPr preferRelativeResize="0"/>
          <p:nvPr userDrawn="1"/>
        </p:nvPicPr>
        <p:blipFill>
          <a:blip r:embed="rId2">
            <a:alphaModFix/>
          </a:blip>
          <a:stretch>
            <a:fillRect/>
          </a:stretch>
        </p:blipFill>
        <p:spPr>
          <a:xfrm>
            <a:off x="1" y="0"/>
            <a:ext cx="12191993" cy="6858000"/>
          </a:xfrm>
          <a:prstGeom prst="rect">
            <a:avLst/>
          </a:prstGeom>
          <a:noFill/>
          <a:ln>
            <a:noFill/>
          </a:ln>
        </p:spPr>
      </p:pic>
      <p:sp>
        <p:nvSpPr>
          <p:cNvPr id="5" name="Google Shape;213;p26">
            <a:extLst>
              <a:ext uri="{FF2B5EF4-FFF2-40B4-BE49-F238E27FC236}">
                <a16:creationId xmlns:a16="http://schemas.microsoft.com/office/drawing/2014/main" id="{74FF02C3-E819-4B69-17CB-996F280B8451}"/>
              </a:ext>
            </a:extLst>
          </p:cNvPr>
          <p:cNvSpPr/>
          <p:nvPr userDrawn="1"/>
        </p:nvSpPr>
        <p:spPr>
          <a:xfrm>
            <a:off x="456800" y="393400"/>
            <a:ext cx="11278400" cy="6071200"/>
          </a:xfrm>
          <a:prstGeom prst="rect">
            <a:avLst/>
          </a:prstGeom>
          <a:solidFill>
            <a:schemeClr val="lt1"/>
          </a:solidFill>
          <a:ln>
            <a:noFill/>
          </a:ln>
        </p:spPr>
        <p:txBody>
          <a:bodyPr spcFirstLastPara="1" wrap="square" lIns="121900" tIns="121900" rIns="121900" bIns="121900" anchor="ctr" anchorCtr="0">
            <a:noAutofit/>
          </a:bodyPr>
          <a:lstStyle/>
          <a:p>
            <a:endParaRPr sz="2400"/>
          </a:p>
        </p:txBody>
      </p:sp>
      <p:sp>
        <p:nvSpPr>
          <p:cNvPr id="8" name="Google Shape;19;p4">
            <a:extLst>
              <a:ext uri="{FF2B5EF4-FFF2-40B4-BE49-F238E27FC236}">
                <a16:creationId xmlns:a16="http://schemas.microsoft.com/office/drawing/2014/main" id="{0EE3F52D-5582-43FB-FF8F-C11AE8E5E4C5}"/>
              </a:ext>
            </a:extLst>
          </p:cNvPr>
          <p:cNvSpPr txBox="1">
            <a:spLocks/>
          </p:cNvSpPr>
          <p:nvPr userDrawn="1"/>
        </p:nvSpPr>
        <p:spPr>
          <a:xfrm>
            <a:off x="11296611" y="6217623"/>
            <a:ext cx="731600" cy="524800"/>
          </a:xfrm>
          <a:prstGeom prst="rect">
            <a:avLst/>
          </a:prstGeom>
          <a:noFill/>
          <a:ln>
            <a:noFill/>
          </a:ln>
        </p:spPr>
        <p:txBody>
          <a:bodyPr spcFirstLastPara="1" wrap="square" lIns="91425" tIns="91425" rIns="91425" bIns="91425" anchor="ctr" anchorCtr="0">
            <a:normAutofit/>
          </a:bodyPr>
          <a:lstStyle>
            <a:defPPr>
              <a:defRPr lang="en-US"/>
            </a:defPPr>
            <a:lvl1pPr marL="0" lvl="0" algn="r" defTabSz="914400" rtl="0" eaLnBrk="1" latinLnBrk="0" hangingPunct="1">
              <a:buNone/>
              <a:defRPr sz="1333" kern="1200">
                <a:solidFill>
                  <a:schemeClr val="dk2"/>
                </a:solidFill>
                <a:latin typeface="+mn-lt"/>
                <a:ea typeface="+mn-ea"/>
                <a:cs typeface="+mn-cs"/>
              </a:defRPr>
            </a:lvl1pPr>
            <a:lvl2pPr marL="457200" lvl="1" algn="r" defTabSz="914400" rtl="0" eaLnBrk="1" latinLnBrk="0" hangingPunct="1">
              <a:buNone/>
              <a:defRPr sz="1333" kern="1200">
                <a:solidFill>
                  <a:schemeClr val="dk2"/>
                </a:solidFill>
                <a:latin typeface="+mn-lt"/>
                <a:ea typeface="+mn-ea"/>
                <a:cs typeface="+mn-cs"/>
              </a:defRPr>
            </a:lvl2pPr>
            <a:lvl3pPr marL="914400" lvl="2" algn="r" defTabSz="914400" rtl="0" eaLnBrk="1" latinLnBrk="0" hangingPunct="1">
              <a:buNone/>
              <a:defRPr sz="1333" kern="1200">
                <a:solidFill>
                  <a:schemeClr val="dk2"/>
                </a:solidFill>
                <a:latin typeface="+mn-lt"/>
                <a:ea typeface="+mn-ea"/>
                <a:cs typeface="+mn-cs"/>
              </a:defRPr>
            </a:lvl3pPr>
            <a:lvl4pPr marL="1371600" lvl="3" algn="r" defTabSz="914400" rtl="0" eaLnBrk="1" latinLnBrk="0" hangingPunct="1">
              <a:buNone/>
              <a:defRPr sz="1333" kern="1200">
                <a:solidFill>
                  <a:schemeClr val="dk2"/>
                </a:solidFill>
                <a:latin typeface="+mn-lt"/>
                <a:ea typeface="+mn-ea"/>
                <a:cs typeface="+mn-cs"/>
              </a:defRPr>
            </a:lvl4pPr>
            <a:lvl5pPr marL="1828800" lvl="4" algn="r" defTabSz="914400" rtl="0" eaLnBrk="1" latinLnBrk="0" hangingPunct="1">
              <a:buNone/>
              <a:defRPr sz="1333" kern="1200">
                <a:solidFill>
                  <a:schemeClr val="dk2"/>
                </a:solidFill>
                <a:latin typeface="+mn-lt"/>
                <a:ea typeface="+mn-ea"/>
                <a:cs typeface="+mn-cs"/>
              </a:defRPr>
            </a:lvl5pPr>
            <a:lvl6pPr marL="2286000" lvl="5" algn="r" defTabSz="914400" rtl="0" eaLnBrk="1" latinLnBrk="0" hangingPunct="1">
              <a:buNone/>
              <a:defRPr sz="1333" kern="1200">
                <a:solidFill>
                  <a:schemeClr val="dk2"/>
                </a:solidFill>
                <a:latin typeface="+mn-lt"/>
                <a:ea typeface="+mn-ea"/>
                <a:cs typeface="+mn-cs"/>
              </a:defRPr>
            </a:lvl6pPr>
            <a:lvl7pPr marL="2743200" lvl="6" algn="r" defTabSz="914400" rtl="0" eaLnBrk="1" latinLnBrk="0" hangingPunct="1">
              <a:buNone/>
              <a:defRPr sz="1333" kern="1200">
                <a:solidFill>
                  <a:schemeClr val="dk2"/>
                </a:solidFill>
                <a:latin typeface="+mn-lt"/>
                <a:ea typeface="+mn-ea"/>
                <a:cs typeface="+mn-cs"/>
              </a:defRPr>
            </a:lvl7pPr>
            <a:lvl8pPr marL="3200400" lvl="7" algn="r" defTabSz="914400" rtl="0" eaLnBrk="1" latinLnBrk="0" hangingPunct="1">
              <a:buNone/>
              <a:defRPr sz="1333" kern="1200">
                <a:solidFill>
                  <a:schemeClr val="dk2"/>
                </a:solidFill>
                <a:latin typeface="+mn-lt"/>
                <a:ea typeface="+mn-ea"/>
                <a:cs typeface="+mn-cs"/>
              </a:defRPr>
            </a:lvl8pPr>
            <a:lvl9pPr marL="3657600" lvl="8" algn="r" defTabSz="914400" rtl="0" eaLnBrk="1" latinLnBrk="0" hangingPunct="1">
              <a:buNone/>
              <a:defRPr sz="1333" kern="1200">
                <a:solidFill>
                  <a:schemeClr val="dk2"/>
                </a:solidFill>
                <a:latin typeface="+mn-lt"/>
                <a:ea typeface="+mn-ea"/>
                <a:cs typeface="+mn-cs"/>
              </a:defRPr>
            </a:lvl9pPr>
          </a:lstStyle>
          <a:p>
            <a:fld id="{00000000-1234-1234-1234-123412341234}" type="slidenum">
              <a:rPr lang="en" smtClean="0"/>
              <a:pPr/>
              <a:t>‹#›</a:t>
            </a:fld>
            <a:endParaRPr lang="en"/>
          </a:p>
        </p:txBody>
      </p:sp>
      <p:pic>
        <p:nvPicPr>
          <p:cNvPr id="9" name="Google Shape;218;p26">
            <a:extLst>
              <a:ext uri="{FF2B5EF4-FFF2-40B4-BE49-F238E27FC236}">
                <a16:creationId xmlns:a16="http://schemas.microsoft.com/office/drawing/2014/main" id="{D83BFC02-D435-BAA4-8034-71B9F97F106E}"/>
              </a:ext>
            </a:extLst>
          </p:cNvPr>
          <p:cNvPicPr preferRelativeResize="0"/>
          <p:nvPr userDrawn="1"/>
        </p:nvPicPr>
        <p:blipFill>
          <a:blip r:embed="rId3">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16437981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F7B46F"/>
            </a:gs>
            <a:gs pos="92000">
              <a:srgbClr val="EE7E80"/>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50E0D1C-FCCD-1283-1A76-CF8C34F0511E}"/>
              </a:ext>
            </a:extLst>
          </p:cNvPr>
          <p:cNvPicPr>
            <a:picLocks noChangeAspect="1"/>
          </p:cNvPicPr>
          <p:nvPr userDrawn="1"/>
        </p:nvPicPr>
        <p:blipFill rotWithShape="1">
          <a:blip r:embed="rId2"/>
          <a:srcRect l="7737" r="7737"/>
          <a:stretch/>
        </p:blipFill>
        <p:spPr>
          <a:xfrm>
            <a:off x="0" y="0"/>
            <a:ext cx="12192000" cy="6857999"/>
          </a:xfrm>
          <a:prstGeom prst="rect">
            <a:avLst/>
          </a:prstGeom>
        </p:spPr>
      </p:pic>
      <p:pic>
        <p:nvPicPr>
          <p:cNvPr id="7" name="Google Shape;122;p18">
            <a:extLst>
              <a:ext uri="{FF2B5EF4-FFF2-40B4-BE49-F238E27FC236}">
                <a16:creationId xmlns:a16="http://schemas.microsoft.com/office/drawing/2014/main" id="{4940620E-A9FB-F555-C1E0-707DBAE55583}"/>
              </a:ext>
            </a:extLst>
          </p:cNvPr>
          <p:cNvPicPr preferRelativeResize="0"/>
          <p:nvPr userDrawn="1"/>
        </p:nvPicPr>
        <p:blipFill>
          <a:blip r:embed="rId3">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3907326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E1D7F49-49D6-BAB8-7194-A41E00F4B63B}"/>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4" name="Rectangle 3">
            <a:extLst>
              <a:ext uri="{FF2B5EF4-FFF2-40B4-BE49-F238E27FC236}">
                <a16:creationId xmlns:a16="http://schemas.microsoft.com/office/drawing/2014/main" id="{F67DB99F-A6E3-152E-2758-6FF018511D66}"/>
              </a:ext>
            </a:extLst>
          </p:cNvPr>
          <p:cNvSpPr/>
          <p:nvPr userDrawn="1"/>
        </p:nvSpPr>
        <p:spPr>
          <a:xfrm>
            <a:off x="9126273" y="1282"/>
            <a:ext cx="3065727" cy="6856718"/>
          </a:xfrm>
          <a:prstGeom prst="rect">
            <a:avLst/>
          </a:prstGeom>
          <a:gradFill>
            <a:gsLst>
              <a:gs pos="0">
                <a:srgbClr val="F7B46F"/>
              </a:gs>
              <a:gs pos="92000">
                <a:srgbClr val="EE7E8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C8FFB80-996D-10A1-5424-16DC2EAAB99A}"/>
              </a:ext>
            </a:extLst>
          </p:cNvPr>
          <p:cNvSpPr txBox="1"/>
          <p:nvPr userDrawn="1"/>
        </p:nvSpPr>
        <p:spPr>
          <a:xfrm>
            <a:off x="9126273" y="281047"/>
            <a:ext cx="3065727" cy="6678751"/>
          </a:xfrm>
          <a:prstGeom prst="rect">
            <a:avLst/>
          </a:prstGeom>
          <a:noFill/>
        </p:spPr>
        <p:txBody>
          <a:bodyPr wrap="square" lIns="91440" tIns="45720" rIns="91440" bIns="45720" rtlCol="0" anchor="t">
            <a:spAutoFit/>
          </a:bodyPr>
          <a:lstStyle/>
          <a:p>
            <a:pPr algn="ctr">
              <a:spcAft>
                <a:spcPts val="300"/>
              </a:spcAft>
            </a:pPr>
            <a:r>
              <a:rPr lang="en-US" b="1">
                <a:solidFill>
                  <a:srgbClr val="ED702D">
                    <a:alpha val="25000"/>
                  </a:srgbClr>
                </a:solidFill>
                <a:latin typeface="Century Gothic"/>
              </a:rPr>
              <a:t>   YOUR VOICE MATTERS   </a:t>
            </a:r>
            <a:endParaRPr lang="en-US" b="1">
              <a:solidFill>
                <a:srgbClr val="ED702D">
                  <a:alpha val="25000"/>
                </a:srgbClr>
              </a:solidFill>
              <a:latin typeface="Century Gothic" panose="020B0502020202020204" pitchFamily="34" charset="0"/>
            </a:endParaRP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endParaRPr lang="en-US" b="1">
              <a:solidFill>
                <a:schemeClr val="bg1">
                  <a:alpha val="25000"/>
                </a:schemeClr>
              </a:solidFill>
              <a:latin typeface="Century Gothic" panose="020B0502020202020204" pitchFamily="34" charset="0"/>
            </a:endParaRPr>
          </a:p>
        </p:txBody>
      </p:sp>
      <p:pic>
        <p:nvPicPr>
          <p:cNvPr id="6" name="Picture 5">
            <a:extLst>
              <a:ext uri="{FF2B5EF4-FFF2-40B4-BE49-F238E27FC236}">
                <a16:creationId xmlns:a16="http://schemas.microsoft.com/office/drawing/2014/main" id="{F84401D2-4962-08B9-EA68-B295F1E69E05}"/>
              </a:ext>
            </a:extLst>
          </p:cNvPr>
          <p:cNvPicPr>
            <a:picLocks noChangeAspect="1"/>
          </p:cNvPicPr>
          <p:nvPr userDrawn="1"/>
        </p:nvPicPr>
        <p:blipFill>
          <a:blip r:embed="rId2"/>
          <a:stretch>
            <a:fillRect/>
          </a:stretch>
        </p:blipFill>
        <p:spPr>
          <a:xfrm>
            <a:off x="9617070" y="4238068"/>
            <a:ext cx="2084132" cy="2084132"/>
          </a:xfrm>
          <a:prstGeom prst="ellipse">
            <a:avLst/>
          </a:prstGeom>
          <a:solidFill>
            <a:schemeClr val="bg1"/>
          </a:solidFill>
        </p:spPr>
      </p:pic>
    </p:spTree>
    <p:extLst>
      <p:ext uri="{BB962C8B-B14F-4D97-AF65-F5344CB8AC3E}">
        <p14:creationId xmlns:p14="http://schemas.microsoft.com/office/powerpoint/2010/main" val="1255603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73860-B59A-196D-CF70-BEDAB25FCB1D}"/>
              </a:ext>
            </a:extLst>
          </p:cNvPr>
          <p:cNvSpPr>
            <a:spLocks noGrp="1"/>
          </p:cNvSpPr>
          <p:nvPr>
            <p:ph type="title"/>
          </p:nvPr>
        </p:nvSpPr>
        <p:spPr/>
        <p:txBody>
          <a:bodyPr/>
          <a:lstStyle/>
          <a:p>
            <a:r>
              <a:rPr lang="en-US"/>
              <a:t>Click to edit Master title style</a:t>
            </a:r>
          </a:p>
        </p:txBody>
      </p:sp>
      <p:pic>
        <p:nvPicPr>
          <p:cNvPr id="4" name="Google Shape;86;p16">
            <a:extLst>
              <a:ext uri="{FF2B5EF4-FFF2-40B4-BE49-F238E27FC236}">
                <a16:creationId xmlns:a16="http://schemas.microsoft.com/office/drawing/2014/main" id="{11009A4F-C31E-2401-B646-681750614CFC}"/>
              </a:ext>
            </a:extLst>
          </p:cNvPr>
          <p:cNvPicPr preferRelativeResize="0"/>
          <p:nvPr userDrawn="1"/>
        </p:nvPicPr>
        <p:blipFill>
          <a:blip r:embed="rId2">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7310117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D3280-4DA4-FF3D-4E45-D00D0A1585B6}"/>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E4B2C89-FA0C-68E3-E55B-50FA015CC100}"/>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4" name="TextBox 3">
            <a:extLst>
              <a:ext uri="{FF2B5EF4-FFF2-40B4-BE49-F238E27FC236}">
                <a16:creationId xmlns:a16="http://schemas.microsoft.com/office/drawing/2014/main" id="{193EDDF2-B9B0-6B05-A850-A9F2B3FDF9F5}"/>
              </a:ext>
            </a:extLst>
          </p:cNvPr>
          <p:cNvSpPr txBox="1"/>
          <p:nvPr userDrawn="1"/>
        </p:nvSpPr>
        <p:spPr>
          <a:xfrm>
            <a:off x="-1275873" y="290286"/>
            <a:ext cx="14411301" cy="1618343"/>
          </a:xfrm>
          <a:prstGeom prst="rect">
            <a:avLst/>
          </a:prstGeom>
          <a:noFill/>
        </p:spPr>
        <p:txBody>
          <a:bodyPr wrap="square" numCol="1" rtlCol="0">
            <a:noAutofit/>
          </a:bodyPr>
          <a:lstStyle/>
          <a:p>
            <a:pPr algn="ctr">
              <a:spcAft>
                <a:spcPts val="300"/>
              </a:spcAft>
            </a:pPr>
            <a:r>
              <a:rPr lang="en-US" b="1">
                <a:solidFill>
                  <a:srgbClr val="EE7E80">
                    <a:alpha val="20000"/>
                  </a:srgbClr>
                </a:solidFill>
                <a:latin typeface="Century Gothic" panose="020B0502020202020204" pitchFamily="34" charset="0"/>
              </a:rPr>
              <a:t>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a:t>
            </a:r>
          </a:p>
        </p:txBody>
      </p:sp>
    </p:spTree>
    <p:extLst>
      <p:ext uri="{BB962C8B-B14F-4D97-AF65-F5344CB8AC3E}">
        <p14:creationId xmlns:p14="http://schemas.microsoft.com/office/powerpoint/2010/main" val="5519679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MPLATE CREA SIMPLE 1 PHOTO">
    <p:spTree>
      <p:nvGrpSpPr>
        <p:cNvPr id="1" name=""/>
        <p:cNvGrpSpPr/>
        <p:nvPr/>
      </p:nvGrpSpPr>
      <p:grpSpPr>
        <a:xfrm>
          <a:off x="0" y="0"/>
          <a:ext cx="0" cy="0"/>
          <a:chOff x="0" y="0"/>
          <a:chExt cx="0" cy="0"/>
        </a:xfrm>
      </p:grpSpPr>
      <p:sp>
        <p:nvSpPr>
          <p:cNvPr id="5" name="Espace réservé pour une image  18"/>
          <p:cNvSpPr>
            <a:spLocks noGrp="1"/>
          </p:cNvSpPr>
          <p:nvPr>
            <p:ph type="pic" sz="quarter" idx="15" hasCustomPrompt="1"/>
          </p:nvPr>
        </p:nvSpPr>
        <p:spPr>
          <a:xfrm>
            <a:off x="86503" y="110833"/>
            <a:ext cx="8431413" cy="6664897"/>
          </a:xfrm>
          <a:prstGeom prst="rect">
            <a:avLst/>
          </a:prstGeom>
        </p:spPr>
        <p:txBody>
          <a:bodyPr/>
          <a:lstStyle>
            <a:lvl1pPr marL="0" indent="0">
              <a:buNone/>
              <a:defRPr sz="800" baseline="0"/>
            </a:lvl1pPr>
          </a:lstStyle>
          <a:p>
            <a:r>
              <a:rPr lang="fr-FR"/>
              <a:t>OLFACTIVE ILLUSTRATION</a:t>
            </a:r>
          </a:p>
        </p:txBody>
      </p:sp>
      <p:sp>
        <p:nvSpPr>
          <p:cNvPr id="6" name="Espace réservé du texte 8"/>
          <p:cNvSpPr>
            <a:spLocks noGrp="1"/>
          </p:cNvSpPr>
          <p:nvPr>
            <p:ph type="body" sz="quarter" idx="14" hasCustomPrompt="1"/>
          </p:nvPr>
        </p:nvSpPr>
        <p:spPr>
          <a:xfrm>
            <a:off x="335097" y="836712"/>
            <a:ext cx="3263900" cy="1055291"/>
          </a:xfrm>
          <a:prstGeom prst="rect">
            <a:avLst/>
          </a:prstGeom>
        </p:spPr>
        <p:txBody>
          <a:bodyPr anchor="ctr"/>
          <a:lstStyle>
            <a:lvl1pPr marL="0" indent="0" algn="l" defTabSz="914377" rtl="0" eaLnBrk="1" fontAlgn="base" latinLnBrk="0" hangingPunct="1">
              <a:lnSpc>
                <a:spcPct val="90000"/>
              </a:lnSpc>
              <a:spcBef>
                <a:spcPct val="0"/>
              </a:spcBef>
              <a:spcAft>
                <a:spcPct val="0"/>
              </a:spcAft>
              <a:buNone/>
              <a:defRPr lang="fr-FR" sz="3733" b="0" kern="1200" spc="0" dirty="0" smtClean="0">
                <a:solidFill>
                  <a:prstClr val="black"/>
                </a:solidFill>
                <a:latin typeface="Century Gothic" panose="020B0502020202020204" pitchFamily="34" charset="0"/>
                <a:ea typeface="ＭＳ Ｐゴシック" charset="0"/>
                <a:cs typeface="Arial" charset="0"/>
              </a:defRPr>
            </a:lvl1pPr>
            <a:lvl2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2pPr>
            <a:lvl3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3pPr>
            <a:lvl4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4pPr>
          </a:lstStyle>
          <a:p>
            <a:pPr lvl="0"/>
            <a:r>
              <a:rPr lang="fr-FR"/>
              <a:t>FRAGRANCE NAME</a:t>
            </a:r>
          </a:p>
        </p:txBody>
      </p:sp>
      <p:sp>
        <p:nvSpPr>
          <p:cNvPr id="7" name="Espace réservé du texte 32"/>
          <p:cNvSpPr>
            <a:spLocks noGrp="1"/>
          </p:cNvSpPr>
          <p:nvPr>
            <p:ph type="body" sz="quarter" idx="28" hasCustomPrompt="1"/>
          </p:nvPr>
        </p:nvSpPr>
        <p:spPr>
          <a:xfrm>
            <a:off x="335096" y="1947859"/>
            <a:ext cx="3744680" cy="200917"/>
          </a:xfrm>
          <a:prstGeom prst="rect">
            <a:avLst/>
          </a:prstGeom>
        </p:spPr>
        <p:txBody>
          <a:bodyPr anchor="ctr"/>
          <a:lstStyle>
            <a:lvl1pPr marL="0" indent="0" algn="l">
              <a:buNone/>
              <a:defRPr sz="800" b="1" i="0" spc="400" baseline="0">
                <a:latin typeface="Century Gothic" panose="020B0502020202020204" pitchFamily="34" charset="0"/>
              </a:defRPr>
            </a:lvl1pPr>
          </a:lstStyle>
          <a:p>
            <a:pPr lvl="0"/>
            <a:r>
              <a:rPr lang="fr-FR"/>
              <a:t>FAMILY   SUBFAMILY   SPECIFIER</a:t>
            </a:r>
          </a:p>
        </p:txBody>
      </p:sp>
      <p:sp>
        <p:nvSpPr>
          <p:cNvPr id="8" name="Espace réservé du texte 32"/>
          <p:cNvSpPr>
            <a:spLocks noGrp="1"/>
          </p:cNvSpPr>
          <p:nvPr>
            <p:ph type="body" sz="quarter" idx="40" hasCustomPrompt="1"/>
          </p:nvPr>
        </p:nvSpPr>
        <p:spPr>
          <a:xfrm>
            <a:off x="815413" y="2244785"/>
            <a:ext cx="2259472" cy="384043"/>
          </a:xfrm>
          <a:prstGeom prst="rect">
            <a:avLst/>
          </a:prstGeom>
        </p:spPr>
        <p:txBody>
          <a:bodyPr anchor="ctr"/>
          <a:lstStyle>
            <a:lvl1pPr marL="0" indent="0" algn="l">
              <a:buNone/>
              <a:defRPr sz="1067" i="0" baseline="0">
                <a:latin typeface="Century Gothic" panose="020B0502020202020204" pitchFamily="34" charset="0"/>
              </a:defRPr>
            </a:lvl1pPr>
          </a:lstStyle>
          <a:p>
            <a:pPr lvl="0"/>
            <a:r>
              <a:rPr lang="fr-FR"/>
              <a:t>SCENTSATION CLUSTER</a:t>
            </a:r>
          </a:p>
        </p:txBody>
      </p:sp>
      <p:sp>
        <p:nvSpPr>
          <p:cNvPr id="10" name="Espace réservé du texte 32"/>
          <p:cNvSpPr>
            <a:spLocks noGrp="1"/>
          </p:cNvSpPr>
          <p:nvPr>
            <p:ph type="body" sz="quarter" idx="16" hasCustomPrompt="1"/>
          </p:nvPr>
        </p:nvSpPr>
        <p:spPr>
          <a:xfrm>
            <a:off x="5819163" y="2180862"/>
            <a:ext cx="6229499" cy="842561"/>
          </a:xfrm>
          <a:prstGeom prst="rect">
            <a:avLst/>
          </a:prstGeom>
        </p:spPr>
        <p:txBody>
          <a:bodyPr anchor="ctr"/>
          <a:lstStyle>
            <a:lvl1pPr marL="0" indent="0" algn="ctr">
              <a:buNone/>
              <a:defRPr sz="2667" i="1" baseline="0">
                <a:latin typeface="Century Gothic" panose="020B0502020202020204" pitchFamily="34" charset="0"/>
              </a:defRPr>
            </a:lvl1pPr>
          </a:lstStyle>
          <a:p>
            <a:pPr lvl="0"/>
            <a:r>
              <a:rPr lang="fr-FR"/>
              <a:t>« FRAGRANCE USP »</a:t>
            </a:r>
          </a:p>
        </p:txBody>
      </p:sp>
      <p:sp>
        <p:nvSpPr>
          <p:cNvPr id="11" name="Espace réservé du texte 32"/>
          <p:cNvSpPr>
            <a:spLocks noGrp="1"/>
          </p:cNvSpPr>
          <p:nvPr>
            <p:ph type="body" sz="quarter" idx="29" hasCustomPrompt="1"/>
          </p:nvPr>
        </p:nvSpPr>
        <p:spPr>
          <a:xfrm>
            <a:off x="5999991" y="3031103"/>
            <a:ext cx="5869423" cy="677893"/>
          </a:xfrm>
          <a:prstGeom prst="rect">
            <a:avLst/>
          </a:prstGeom>
        </p:spPr>
        <p:txBody>
          <a:bodyPr anchor="ctr"/>
          <a:lstStyle>
            <a:lvl1pPr marL="0" indent="0" algn="ctr">
              <a:buNone/>
              <a:defRPr sz="1333" i="1" baseline="0">
                <a:latin typeface="Century Gothic" panose="020B0502020202020204" pitchFamily="34" charset="0"/>
              </a:defRPr>
            </a:lvl1pPr>
          </a:lstStyle>
          <a:p>
            <a:pPr lvl="0"/>
            <a:r>
              <a:rPr lang="fr-FR"/>
              <a:t>« Fragrance description »</a:t>
            </a:r>
          </a:p>
        </p:txBody>
      </p:sp>
      <p:sp>
        <p:nvSpPr>
          <p:cNvPr id="12" name="Espace réservé du texte 2"/>
          <p:cNvSpPr>
            <a:spLocks noGrp="1"/>
          </p:cNvSpPr>
          <p:nvPr>
            <p:ph type="body" sz="quarter" idx="35" hasCustomPrompt="1"/>
          </p:nvPr>
        </p:nvSpPr>
        <p:spPr>
          <a:xfrm>
            <a:off x="5929117"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3" name="Espace réservé du texte 2"/>
          <p:cNvSpPr>
            <a:spLocks noGrp="1"/>
          </p:cNvSpPr>
          <p:nvPr>
            <p:ph type="body" sz="quarter" idx="36" hasCustomPrompt="1"/>
          </p:nvPr>
        </p:nvSpPr>
        <p:spPr>
          <a:xfrm>
            <a:off x="7970480"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4" name="Espace réservé du texte 2"/>
          <p:cNvSpPr>
            <a:spLocks noGrp="1"/>
          </p:cNvSpPr>
          <p:nvPr>
            <p:ph type="body" sz="quarter" idx="37" hasCustomPrompt="1"/>
          </p:nvPr>
        </p:nvSpPr>
        <p:spPr>
          <a:xfrm>
            <a:off x="10128448"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5" name="Espace réservé du texte 2"/>
          <p:cNvSpPr>
            <a:spLocks noGrp="1"/>
          </p:cNvSpPr>
          <p:nvPr>
            <p:ph type="body" sz="quarter" idx="30" hasCustomPrompt="1"/>
          </p:nvPr>
        </p:nvSpPr>
        <p:spPr>
          <a:xfrm>
            <a:off x="592743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TOP</a:t>
            </a:r>
          </a:p>
        </p:txBody>
      </p:sp>
      <p:sp>
        <p:nvSpPr>
          <p:cNvPr id="16" name="Espace réservé du texte 2"/>
          <p:cNvSpPr>
            <a:spLocks noGrp="1"/>
          </p:cNvSpPr>
          <p:nvPr>
            <p:ph type="body" sz="quarter" idx="38" hasCustomPrompt="1"/>
          </p:nvPr>
        </p:nvSpPr>
        <p:spPr>
          <a:xfrm>
            <a:off x="7957911"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HEART</a:t>
            </a:r>
          </a:p>
        </p:txBody>
      </p:sp>
      <p:sp>
        <p:nvSpPr>
          <p:cNvPr id="17" name="Espace réservé du texte 2"/>
          <p:cNvSpPr>
            <a:spLocks noGrp="1"/>
          </p:cNvSpPr>
          <p:nvPr>
            <p:ph type="body" sz="quarter" idx="39" hasCustomPrompt="1"/>
          </p:nvPr>
        </p:nvSpPr>
        <p:spPr>
          <a:xfrm>
            <a:off x="1012676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BASE</a:t>
            </a:r>
          </a:p>
        </p:txBody>
      </p:sp>
      <p:sp>
        <p:nvSpPr>
          <p:cNvPr id="18" name="Espace réservé du texte 32"/>
          <p:cNvSpPr>
            <a:spLocks noGrp="1"/>
          </p:cNvSpPr>
          <p:nvPr>
            <p:ph type="body" sz="quarter" idx="44" hasCustomPrompt="1"/>
          </p:nvPr>
        </p:nvSpPr>
        <p:spPr>
          <a:xfrm>
            <a:off x="1800299" y="1682365"/>
            <a:ext cx="1717947" cy="109456"/>
          </a:xfrm>
          <a:prstGeom prst="rect">
            <a:avLst/>
          </a:prstGeom>
        </p:spPr>
        <p:txBody>
          <a:bodyPr anchor="ctr"/>
          <a:lstStyle>
            <a:lvl1pPr marL="0" indent="0" algn="l">
              <a:buNone/>
              <a:defRPr sz="800" b="1" i="0" spc="0" baseline="0">
                <a:latin typeface="Century Gothic" panose="020B0502020202020204" pitchFamily="34" charset="0"/>
              </a:defRPr>
            </a:lvl1pPr>
          </a:lstStyle>
          <a:p>
            <a:pPr lvl="0"/>
            <a:r>
              <a:rPr lang="fr-FR"/>
              <a:t>6 DIGIT NUMBER</a:t>
            </a:r>
          </a:p>
        </p:txBody>
      </p:sp>
    </p:spTree>
    <p:extLst>
      <p:ext uri="{BB962C8B-B14F-4D97-AF65-F5344CB8AC3E}">
        <p14:creationId xmlns:p14="http://schemas.microsoft.com/office/powerpoint/2010/main" val="25655037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MPLATE CREA SIMPLE 3 PHOTOS">
    <p:spTree>
      <p:nvGrpSpPr>
        <p:cNvPr id="1" name=""/>
        <p:cNvGrpSpPr/>
        <p:nvPr/>
      </p:nvGrpSpPr>
      <p:grpSpPr>
        <a:xfrm>
          <a:off x="0" y="0"/>
          <a:ext cx="0" cy="0"/>
          <a:chOff x="0" y="0"/>
          <a:chExt cx="0" cy="0"/>
        </a:xfrm>
      </p:grpSpPr>
      <p:sp>
        <p:nvSpPr>
          <p:cNvPr id="19" name="Espace réservé pour une image  18"/>
          <p:cNvSpPr>
            <a:spLocks noGrp="1"/>
          </p:cNvSpPr>
          <p:nvPr>
            <p:ph type="pic" sz="quarter" idx="45" hasCustomPrompt="1"/>
          </p:nvPr>
        </p:nvSpPr>
        <p:spPr>
          <a:xfrm>
            <a:off x="154278" y="111141"/>
            <a:ext cx="2259905" cy="6664897"/>
          </a:xfrm>
          <a:prstGeom prst="rect">
            <a:avLst/>
          </a:prstGeom>
        </p:spPr>
        <p:txBody>
          <a:bodyPr/>
          <a:lstStyle>
            <a:lvl1pPr marL="0" indent="0">
              <a:buNone/>
              <a:defRPr sz="800" baseline="0"/>
            </a:lvl1pPr>
          </a:lstStyle>
          <a:p>
            <a:r>
              <a:rPr lang="fr-FR"/>
              <a:t>OLFACTIVE ILLUSTRATION</a:t>
            </a:r>
          </a:p>
        </p:txBody>
      </p:sp>
      <p:sp>
        <p:nvSpPr>
          <p:cNvPr id="20" name="Espace réservé pour une image  18"/>
          <p:cNvSpPr>
            <a:spLocks noGrp="1"/>
          </p:cNvSpPr>
          <p:nvPr>
            <p:ph type="pic" sz="quarter" idx="17" hasCustomPrompt="1"/>
          </p:nvPr>
        </p:nvSpPr>
        <p:spPr>
          <a:xfrm>
            <a:off x="2449410" y="111141"/>
            <a:ext cx="2259905" cy="6664897"/>
          </a:xfrm>
          <a:prstGeom prst="rect">
            <a:avLst/>
          </a:prstGeom>
        </p:spPr>
        <p:txBody>
          <a:bodyPr/>
          <a:lstStyle>
            <a:lvl1pPr marL="0" indent="0">
              <a:buNone/>
              <a:defRPr sz="800" baseline="0"/>
            </a:lvl1pPr>
          </a:lstStyle>
          <a:p>
            <a:r>
              <a:rPr lang="fr-FR"/>
              <a:t>OLFACTIVE ILLUSTRATION</a:t>
            </a:r>
          </a:p>
        </p:txBody>
      </p:sp>
      <p:sp>
        <p:nvSpPr>
          <p:cNvPr id="21" name="Espace réservé pour une image  18"/>
          <p:cNvSpPr>
            <a:spLocks noGrp="1"/>
          </p:cNvSpPr>
          <p:nvPr>
            <p:ph type="pic" sz="quarter" idx="18" hasCustomPrompt="1"/>
          </p:nvPr>
        </p:nvSpPr>
        <p:spPr>
          <a:xfrm>
            <a:off x="4744542" y="111141"/>
            <a:ext cx="2259905" cy="6664897"/>
          </a:xfrm>
          <a:prstGeom prst="rect">
            <a:avLst/>
          </a:prstGeom>
        </p:spPr>
        <p:txBody>
          <a:bodyPr/>
          <a:lstStyle>
            <a:lvl1pPr marL="0" indent="0">
              <a:buNone/>
              <a:defRPr sz="800" baseline="0"/>
            </a:lvl1pPr>
          </a:lstStyle>
          <a:p>
            <a:r>
              <a:rPr lang="fr-FR"/>
              <a:t>OLFACTIVE ILLUSTRATION</a:t>
            </a:r>
          </a:p>
        </p:txBody>
      </p:sp>
      <p:sp>
        <p:nvSpPr>
          <p:cNvPr id="6" name="Espace réservé du texte 8"/>
          <p:cNvSpPr>
            <a:spLocks noGrp="1"/>
          </p:cNvSpPr>
          <p:nvPr>
            <p:ph type="body" sz="quarter" idx="14" hasCustomPrompt="1"/>
          </p:nvPr>
        </p:nvSpPr>
        <p:spPr>
          <a:xfrm>
            <a:off x="335097" y="836712"/>
            <a:ext cx="3263900" cy="1055291"/>
          </a:xfrm>
          <a:prstGeom prst="rect">
            <a:avLst/>
          </a:prstGeom>
        </p:spPr>
        <p:txBody>
          <a:bodyPr anchor="ctr"/>
          <a:lstStyle>
            <a:lvl1pPr marL="0" indent="0" algn="l" defTabSz="914377" rtl="0" eaLnBrk="1" fontAlgn="base" latinLnBrk="0" hangingPunct="1">
              <a:lnSpc>
                <a:spcPct val="90000"/>
              </a:lnSpc>
              <a:spcBef>
                <a:spcPct val="0"/>
              </a:spcBef>
              <a:spcAft>
                <a:spcPct val="0"/>
              </a:spcAft>
              <a:buNone/>
              <a:defRPr lang="fr-FR" sz="3733" b="0" kern="1200" spc="0" dirty="0" smtClean="0">
                <a:solidFill>
                  <a:prstClr val="black"/>
                </a:solidFill>
                <a:latin typeface="Century Gothic" panose="020B0502020202020204" pitchFamily="34" charset="0"/>
                <a:ea typeface="ＭＳ Ｐゴシック" charset="0"/>
                <a:cs typeface="Arial" charset="0"/>
              </a:defRPr>
            </a:lvl1pPr>
            <a:lvl2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2pPr>
            <a:lvl3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3pPr>
            <a:lvl4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4pPr>
          </a:lstStyle>
          <a:p>
            <a:pPr lvl="0"/>
            <a:r>
              <a:rPr lang="fr-FR"/>
              <a:t>FRAGRANCE NAME</a:t>
            </a:r>
          </a:p>
        </p:txBody>
      </p:sp>
      <p:sp>
        <p:nvSpPr>
          <p:cNvPr id="7" name="Espace réservé du texte 32"/>
          <p:cNvSpPr>
            <a:spLocks noGrp="1"/>
          </p:cNvSpPr>
          <p:nvPr>
            <p:ph type="body" sz="quarter" idx="28" hasCustomPrompt="1"/>
          </p:nvPr>
        </p:nvSpPr>
        <p:spPr>
          <a:xfrm>
            <a:off x="335096" y="1947859"/>
            <a:ext cx="3744680" cy="200917"/>
          </a:xfrm>
          <a:prstGeom prst="rect">
            <a:avLst/>
          </a:prstGeom>
        </p:spPr>
        <p:txBody>
          <a:bodyPr anchor="ctr"/>
          <a:lstStyle>
            <a:lvl1pPr marL="0" indent="0" algn="l">
              <a:buNone/>
              <a:defRPr sz="800" b="1" i="0" spc="400" baseline="0">
                <a:latin typeface="Century Gothic" panose="020B0502020202020204" pitchFamily="34" charset="0"/>
              </a:defRPr>
            </a:lvl1pPr>
          </a:lstStyle>
          <a:p>
            <a:pPr lvl="0"/>
            <a:r>
              <a:rPr lang="fr-FR"/>
              <a:t>FAMILY   SUBFAMILY   SPECIFIER</a:t>
            </a:r>
          </a:p>
        </p:txBody>
      </p:sp>
      <p:sp>
        <p:nvSpPr>
          <p:cNvPr id="8" name="Espace réservé du texte 32"/>
          <p:cNvSpPr>
            <a:spLocks noGrp="1"/>
          </p:cNvSpPr>
          <p:nvPr>
            <p:ph type="body" sz="quarter" idx="40" hasCustomPrompt="1"/>
          </p:nvPr>
        </p:nvSpPr>
        <p:spPr>
          <a:xfrm>
            <a:off x="815413" y="2244785"/>
            <a:ext cx="2259472" cy="384043"/>
          </a:xfrm>
          <a:prstGeom prst="rect">
            <a:avLst/>
          </a:prstGeom>
        </p:spPr>
        <p:txBody>
          <a:bodyPr anchor="ctr"/>
          <a:lstStyle>
            <a:lvl1pPr marL="0" indent="0" algn="l">
              <a:buNone/>
              <a:defRPr sz="1067" i="0" baseline="0">
                <a:latin typeface="Century Gothic" panose="020B0502020202020204" pitchFamily="34" charset="0"/>
              </a:defRPr>
            </a:lvl1pPr>
          </a:lstStyle>
          <a:p>
            <a:pPr lvl="0"/>
            <a:r>
              <a:rPr lang="fr-FR"/>
              <a:t>SCENTSATION CLUSTER</a:t>
            </a:r>
          </a:p>
        </p:txBody>
      </p:sp>
      <p:sp>
        <p:nvSpPr>
          <p:cNvPr id="10" name="Espace réservé du texte 32"/>
          <p:cNvSpPr>
            <a:spLocks noGrp="1"/>
          </p:cNvSpPr>
          <p:nvPr>
            <p:ph type="body" sz="quarter" idx="16" hasCustomPrompt="1"/>
          </p:nvPr>
        </p:nvSpPr>
        <p:spPr>
          <a:xfrm>
            <a:off x="5819163" y="2180862"/>
            <a:ext cx="6229499" cy="842561"/>
          </a:xfrm>
          <a:prstGeom prst="rect">
            <a:avLst/>
          </a:prstGeom>
        </p:spPr>
        <p:txBody>
          <a:bodyPr anchor="ctr"/>
          <a:lstStyle>
            <a:lvl1pPr marL="0" indent="0" algn="ctr">
              <a:buNone/>
              <a:defRPr sz="2667" i="1" baseline="0">
                <a:latin typeface="Century Gothic" panose="020B0502020202020204" pitchFamily="34" charset="0"/>
              </a:defRPr>
            </a:lvl1pPr>
          </a:lstStyle>
          <a:p>
            <a:pPr lvl="0"/>
            <a:r>
              <a:rPr lang="fr-FR"/>
              <a:t>« FRAGRANCE USP »</a:t>
            </a:r>
          </a:p>
        </p:txBody>
      </p:sp>
      <p:sp>
        <p:nvSpPr>
          <p:cNvPr id="11" name="Espace réservé du texte 32"/>
          <p:cNvSpPr>
            <a:spLocks noGrp="1"/>
          </p:cNvSpPr>
          <p:nvPr>
            <p:ph type="body" sz="quarter" idx="29" hasCustomPrompt="1"/>
          </p:nvPr>
        </p:nvSpPr>
        <p:spPr>
          <a:xfrm>
            <a:off x="5999991" y="3031103"/>
            <a:ext cx="5869423" cy="677893"/>
          </a:xfrm>
          <a:prstGeom prst="rect">
            <a:avLst/>
          </a:prstGeom>
        </p:spPr>
        <p:txBody>
          <a:bodyPr anchor="ctr"/>
          <a:lstStyle>
            <a:lvl1pPr marL="0" indent="0" algn="ctr">
              <a:buNone/>
              <a:defRPr sz="1333" i="1" baseline="0">
                <a:latin typeface="Century Gothic" panose="020B0502020202020204" pitchFamily="34" charset="0"/>
              </a:defRPr>
            </a:lvl1pPr>
          </a:lstStyle>
          <a:p>
            <a:pPr lvl="0"/>
            <a:r>
              <a:rPr lang="fr-FR"/>
              <a:t>« Fragrance description »</a:t>
            </a:r>
          </a:p>
        </p:txBody>
      </p:sp>
      <p:sp>
        <p:nvSpPr>
          <p:cNvPr id="12" name="Espace réservé du texte 2"/>
          <p:cNvSpPr>
            <a:spLocks noGrp="1"/>
          </p:cNvSpPr>
          <p:nvPr>
            <p:ph type="body" sz="quarter" idx="35" hasCustomPrompt="1"/>
          </p:nvPr>
        </p:nvSpPr>
        <p:spPr>
          <a:xfrm>
            <a:off x="5929117"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3" name="Espace réservé du texte 2"/>
          <p:cNvSpPr>
            <a:spLocks noGrp="1"/>
          </p:cNvSpPr>
          <p:nvPr>
            <p:ph type="body" sz="quarter" idx="36" hasCustomPrompt="1"/>
          </p:nvPr>
        </p:nvSpPr>
        <p:spPr>
          <a:xfrm>
            <a:off x="7970480"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4" name="Espace réservé du texte 2"/>
          <p:cNvSpPr>
            <a:spLocks noGrp="1"/>
          </p:cNvSpPr>
          <p:nvPr>
            <p:ph type="body" sz="quarter" idx="37" hasCustomPrompt="1"/>
          </p:nvPr>
        </p:nvSpPr>
        <p:spPr>
          <a:xfrm>
            <a:off x="10128448"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5" name="Espace réservé du texte 2"/>
          <p:cNvSpPr>
            <a:spLocks noGrp="1"/>
          </p:cNvSpPr>
          <p:nvPr>
            <p:ph type="body" sz="quarter" idx="30" hasCustomPrompt="1"/>
          </p:nvPr>
        </p:nvSpPr>
        <p:spPr>
          <a:xfrm>
            <a:off x="592743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TOP</a:t>
            </a:r>
          </a:p>
        </p:txBody>
      </p:sp>
      <p:sp>
        <p:nvSpPr>
          <p:cNvPr id="16" name="Espace réservé du texte 2"/>
          <p:cNvSpPr>
            <a:spLocks noGrp="1"/>
          </p:cNvSpPr>
          <p:nvPr>
            <p:ph type="body" sz="quarter" idx="38" hasCustomPrompt="1"/>
          </p:nvPr>
        </p:nvSpPr>
        <p:spPr>
          <a:xfrm>
            <a:off x="7957911"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HEART</a:t>
            </a:r>
          </a:p>
        </p:txBody>
      </p:sp>
      <p:sp>
        <p:nvSpPr>
          <p:cNvPr id="17" name="Espace réservé du texte 2"/>
          <p:cNvSpPr>
            <a:spLocks noGrp="1"/>
          </p:cNvSpPr>
          <p:nvPr>
            <p:ph type="body" sz="quarter" idx="39" hasCustomPrompt="1"/>
          </p:nvPr>
        </p:nvSpPr>
        <p:spPr>
          <a:xfrm>
            <a:off x="1012676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BASE</a:t>
            </a:r>
          </a:p>
        </p:txBody>
      </p:sp>
      <p:sp>
        <p:nvSpPr>
          <p:cNvPr id="18" name="Espace réservé du texte 32"/>
          <p:cNvSpPr>
            <a:spLocks noGrp="1"/>
          </p:cNvSpPr>
          <p:nvPr>
            <p:ph type="body" sz="quarter" idx="44" hasCustomPrompt="1"/>
          </p:nvPr>
        </p:nvSpPr>
        <p:spPr>
          <a:xfrm>
            <a:off x="1800299" y="1682365"/>
            <a:ext cx="1717947" cy="109456"/>
          </a:xfrm>
          <a:prstGeom prst="rect">
            <a:avLst/>
          </a:prstGeom>
        </p:spPr>
        <p:txBody>
          <a:bodyPr anchor="ctr"/>
          <a:lstStyle>
            <a:lvl1pPr marL="0" indent="0" algn="l">
              <a:buNone/>
              <a:defRPr sz="800" b="1" i="0" spc="0" baseline="0">
                <a:latin typeface="Century Gothic" panose="020B0502020202020204" pitchFamily="34" charset="0"/>
              </a:defRPr>
            </a:lvl1pPr>
          </a:lstStyle>
          <a:p>
            <a:pPr lvl="0"/>
            <a:r>
              <a:rPr lang="fr-FR"/>
              <a:t>6 DIGIT NUMBER</a:t>
            </a:r>
          </a:p>
        </p:txBody>
      </p:sp>
    </p:spTree>
    <p:extLst>
      <p:ext uri="{BB962C8B-B14F-4D97-AF65-F5344CB8AC3E}">
        <p14:creationId xmlns:p14="http://schemas.microsoft.com/office/powerpoint/2010/main" val="808522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MPLATE CREA PHOTO PARFUMEUR 1 ">
    <p:spTree>
      <p:nvGrpSpPr>
        <p:cNvPr id="1" name=""/>
        <p:cNvGrpSpPr/>
        <p:nvPr/>
      </p:nvGrpSpPr>
      <p:grpSpPr>
        <a:xfrm>
          <a:off x="0" y="0"/>
          <a:ext cx="0" cy="0"/>
          <a:chOff x="0" y="0"/>
          <a:chExt cx="0" cy="0"/>
        </a:xfrm>
      </p:grpSpPr>
      <p:sp>
        <p:nvSpPr>
          <p:cNvPr id="5" name="Espace réservé pour une image  18"/>
          <p:cNvSpPr>
            <a:spLocks noGrp="1"/>
          </p:cNvSpPr>
          <p:nvPr>
            <p:ph type="pic" sz="quarter" idx="15" hasCustomPrompt="1"/>
          </p:nvPr>
        </p:nvSpPr>
        <p:spPr>
          <a:xfrm>
            <a:off x="86503" y="110833"/>
            <a:ext cx="8431413" cy="6664897"/>
          </a:xfrm>
          <a:prstGeom prst="rect">
            <a:avLst/>
          </a:prstGeom>
        </p:spPr>
        <p:txBody>
          <a:bodyPr/>
          <a:lstStyle>
            <a:lvl1pPr marL="0" indent="0">
              <a:buNone/>
              <a:defRPr sz="800" baseline="0"/>
            </a:lvl1pPr>
          </a:lstStyle>
          <a:p>
            <a:r>
              <a:rPr lang="fr-FR"/>
              <a:t>OLFACTIVE ILLUSTRATION</a:t>
            </a:r>
          </a:p>
        </p:txBody>
      </p:sp>
      <p:sp>
        <p:nvSpPr>
          <p:cNvPr id="11" name="Espace réservé du texte 32"/>
          <p:cNvSpPr>
            <a:spLocks noGrp="1"/>
          </p:cNvSpPr>
          <p:nvPr>
            <p:ph type="body" sz="quarter" idx="29" hasCustomPrompt="1"/>
          </p:nvPr>
        </p:nvSpPr>
        <p:spPr>
          <a:xfrm>
            <a:off x="5999991" y="3285763"/>
            <a:ext cx="5869423" cy="677893"/>
          </a:xfrm>
          <a:prstGeom prst="rect">
            <a:avLst/>
          </a:prstGeom>
        </p:spPr>
        <p:txBody>
          <a:bodyPr anchor="ctr"/>
          <a:lstStyle>
            <a:lvl1pPr marL="0" indent="0" algn="ctr">
              <a:buNone/>
              <a:defRPr sz="1333" i="1" baseline="0">
                <a:latin typeface="Century Gothic" panose="020B0502020202020204" pitchFamily="34" charset="0"/>
              </a:defRPr>
            </a:lvl1pPr>
          </a:lstStyle>
          <a:p>
            <a:pPr lvl="0"/>
            <a:r>
              <a:rPr lang="fr-FR"/>
              <a:t>« Fragrance description »</a:t>
            </a:r>
          </a:p>
        </p:txBody>
      </p:sp>
      <p:sp>
        <p:nvSpPr>
          <p:cNvPr id="12" name="Espace réservé du texte 2"/>
          <p:cNvSpPr>
            <a:spLocks noGrp="1"/>
          </p:cNvSpPr>
          <p:nvPr>
            <p:ph type="body" sz="quarter" idx="35" hasCustomPrompt="1"/>
          </p:nvPr>
        </p:nvSpPr>
        <p:spPr>
          <a:xfrm>
            <a:off x="5929117" y="43060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3" name="Espace réservé du texte 2"/>
          <p:cNvSpPr>
            <a:spLocks noGrp="1"/>
          </p:cNvSpPr>
          <p:nvPr>
            <p:ph type="body" sz="quarter" idx="36" hasCustomPrompt="1"/>
          </p:nvPr>
        </p:nvSpPr>
        <p:spPr>
          <a:xfrm>
            <a:off x="7970480" y="43060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4" name="Espace réservé du texte 2"/>
          <p:cNvSpPr>
            <a:spLocks noGrp="1"/>
          </p:cNvSpPr>
          <p:nvPr>
            <p:ph type="body" sz="quarter" idx="37" hasCustomPrompt="1"/>
          </p:nvPr>
        </p:nvSpPr>
        <p:spPr>
          <a:xfrm>
            <a:off x="10128448" y="43060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5" name="Espace réservé du texte 2"/>
          <p:cNvSpPr>
            <a:spLocks noGrp="1"/>
          </p:cNvSpPr>
          <p:nvPr>
            <p:ph type="body" sz="quarter" idx="30" hasCustomPrompt="1"/>
          </p:nvPr>
        </p:nvSpPr>
        <p:spPr>
          <a:xfrm>
            <a:off x="5927430" y="39995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TOP</a:t>
            </a:r>
          </a:p>
        </p:txBody>
      </p:sp>
      <p:sp>
        <p:nvSpPr>
          <p:cNvPr id="16" name="Espace réservé du texte 2"/>
          <p:cNvSpPr>
            <a:spLocks noGrp="1"/>
          </p:cNvSpPr>
          <p:nvPr>
            <p:ph type="body" sz="quarter" idx="38" hasCustomPrompt="1"/>
          </p:nvPr>
        </p:nvSpPr>
        <p:spPr>
          <a:xfrm>
            <a:off x="7957911" y="39995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HEART</a:t>
            </a:r>
          </a:p>
        </p:txBody>
      </p:sp>
      <p:sp>
        <p:nvSpPr>
          <p:cNvPr id="17" name="Espace réservé du texte 2"/>
          <p:cNvSpPr>
            <a:spLocks noGrp="1"/>
          </p:cNvSpPr>
          <p:nvPr>
            <p:ph type="body" sz="quarter" idx="39" hasCustomPrompt="1"/>
          </p:nvPr>
        </p:nvSpPr>
        <p:spPr>
          <a:xfrm>
            <a:off x="10126760" y="39995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BASE</a:t>
            </a:r>
          </a:p>
        </p:txBody>
      </p:sp>
      <p:sp>
        <p:nvSpPr>
          <p:cNvPr id="19" name="Espace réservé pour une image  24"/>
          <p:cNvSpPr>
            <a:spLocks noGrp="1"/>
          </p:cNvSpPr>
          <p:nvPr>
            <p:ph type="pic" sz="quarter" idx="34" hasCustomPrompt="1"/>
          </p:nvPr>
        </p:nvSpPr>
        <p:spPr>
          <a:xfrm>
            <a:off x="6888380" y="1874661"/>
            <a:ext cx="911921" cy="1367883"/>
          </a:xfrm>
          <a:prstGeom prst="rect">
            <a:avLst/>
          </a:prstGeom>
        </p:spPr>
        <p:txBody>
          <a:bodyPr/>
          <a:lstStyle>
            <a:lvl1pPr marL="0" indent="0">
              <a:buNone/>
              <a:defRPr sz="1200"/>
            </a:lvl1pPr>
          </a:lstStyle>
          <a:p>
            <a:r>
              <a:rPr lang="fr-FR"/>
              <a:t>IMAGE</a:t>
            </a:r>
          </a:p>
        </p:txBody>
      </p:sp>
      <p:sp>
        <p:nvSpPr>
          <p:cNvPr id="20" name="Espace réservé du texte 32"/>
          <p:cNvSpPr>
            <a:spLocks noGrp="1"/>
          </p:cNvSpPr>
          <p:nvPr>
            <p:ph type="body" sz="quarter" idx="41" hasCustomPrompt="1"/>
          </p:nvPr>
        </p:nvSpPr>
        <p:spPr>
          <a:xfrm>
            <a:off x="7860677" y="2093088"/>
            <a:ext cx="3156160" cy="677893"/>
          </a:xfrm>
          <a:prstGeom prst="rect">
            <a:avLst/>
          </a:prstGeom>
        </p:spPr>
        <p:txBody>
          <a:bodyPr anchor="ctr"/>
          <a:lstStyle>
            <a:lvl1pPr marL="0" indent="0" algn="ctr">
              <a:buNone/>
              <a:defRPr sz="2133" i="1" baseline="0">
                <a:latin typeface="Century Gothic" panose="020B0502020202020204" pitchFamily="34" charset="0"/>
              </a:defRPr>
            </a:lvl1pPr>
          </a:lstStyle>
          <a:p>
            <a:pPr lvl="0"/>
            <a:r>
              <a:rPr lang="fr-FR"/>
              <a:t>« Fragrance USP »</a:t>
            </a:r>
          </a:p>
        </p:txBody>
      </p:sp>
      <p:sp>
        <p:nvSpPr>
          <p:cNvPr id="21" name="Espace réservé du texte 32"/>
          <p:cNvSpPr>
            <a:spLocks noGrp="1"/>
          </p:cNvSpPr>
          <p:nvPr>
            <p:ph type="body" sz="quarter" idx="42" hasCustomPrompt="1"/>
          </p:nvPr>
        </p:nvSpPr>
        <p:spPr>
          <a:xfrm>
            <a:off x="7860677" y="2812504"/>
            <a:ext cx="3540203" cy="181819"/>
          </a:xfrm>
          <a:prstGeom prst="rect">
            <a:avLst/>
          </a:prstGeom>
        </p:spPr>
        <p:txBody>
          <a:bodyPr anchor="ctr"/>
          <a:lstStyle>
            <a:lvl1pPr marL="0" indent="0" algn="r">
              <a:buNone/>
              <a:defRPr sz="933" b="1" i="1" baseline="0">
                <a:latin typeface="Century Gothic" panose="020B0502020202020204" pitchFamily="34" charset="0"/>
              </a:defRPr>
            </a:lvl1pPr>
          </a:lstStyle>
          <a:p>
            <a:pPr lvl="0"/>
            <a:r>
              <a:rPr lang="fr-FR" err="1"/>
              <a:t>Perfumer</a:t>
            </a:r>
            <a:r>
              <a:rPr lang="fr-FR"/>
              <a:t> Name</a:t>
            </a:r>
          </a:p>
        </p:txBody>
      </p:sp>
      <p:sp>
        <p:nvSpPr>
          <p:cNvPr id="22" name="Espace réservé du texte 8"/>
          <p:cNvSpPr>
            <a:spLocks noGrp="1"/>
          </p:cNvSpPr>
          <p:nvPr>
            <p:ph type="body" sz="quarter" idx="14" hasCustomPrompt="1"/>
          </p:nvPr>
        </p:nvSpPr>
        <p:spPr>
          <a:xfrm>
            <a:off x="335097" y="836712"/>
            <a:ext cx="3263900" cy="1055291"/>
          </a:xfrm>
          <a:prstGeom prst="rect">
            <a:avLst/>
          </a:prstGeom>
        </p:spPr>
        <p:txBody>
          <a:bodyPr anchor="ctr"/>
          <a:lstStyle>
            <a:lvl1pPr marL="0" indent="0" algn="l" defTabSz="914377" rtl="0" eaLnBrk="1" fontAlgn="base" latinLnBrk="0" hangingPunct="1">
              <a:lnSpc>
                <a:spcPct val="90000"/>
              </a:lnSpc>
              <a:spcBef>
                <a:spcPct val="0"/>
              </a:spcBef>
              <a:spcAft>
                <a:spcPct val="0"/>
              </a:spcAft>
              <a:buNone/>
              <a:defRPr lang="fr-FR" sz="3733" b="0" kern="1200" spc="0" dirty="0" smtClean="0">
                <a:solidFill>
                  <a:prstClr val="black"/>
                </a:solidFill>
                <a:latin typeface="Century Gothic" panose="020B0502020202020204" pitchFamily="34" charset="0"/>
                <a:ea typeface="ＭＳ Ｐゴシック" charset="0"/>
                <a:cs typeface="Arial" charset="0"/>
              </a:defRPr>
            </a:lvl1pPr>
            <a:lvl2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2pPr>
            <a:lvl3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3pPr>
            <a:lvl4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4pPr>
          </a:lstStyle>
          <a:p>
            <a:pPr lvl="0"/>
            <a:r>
              <a:rPr lang="fr-FR"/>
              <a:t>FRAGRANCE NAME</a:t>
            </a:r>
          </a:p>
        </p:txBody>
      </p:sp>
      <p:sp>
        <p:nvSpPr>
          <p:cNvPr id="26" name="Espace réservé du texte 32"/>
          <p:cNvSpPr>
            <a:spLocks noGrp="1"/>
          </p:cNvSpPr>
          <p:nvPr>
            <p:ph type="body" sz="quarter" idx="28" hasCustomPrompt="1"/>
          </p:nvPr>
        </p:nvSpPr>
        <p:spPr>
          <a:xfrm>
            <a:off x="335096" y="1947859"/>
            <a:ext cx="3744680" cy="200917"/>
          </a:xfrm>
          <a:prstGeom prst="rect">
            <a:avLst/>
          </a:prstGeom>
        </p:spPr>
        <p:txBody>
          <a:bodyPr anchor="ctr"/>
          <a:lstStyle>
            <a:lvl1pPr marL="0" indent="0" algn="l">
              <a:buNone/>
              <a:defRPr sz="800" b="1" i="0" spc="400" baseline="0">
                <a:latin typeface="Century Gothic" panose="020B0502020202020204" pitchFamily="34" charset="0"/>
              </a:defRPr>
            </a:lvl1pPr>
          </a:lstStyle>
          <a:p>
            <a:pPr lvl="0"/>
            <a:r>
              <a:rPr lang="fr-FR"/>
              <a:t>FAMILY   SUBFAMILY   SPECIFIER</a:t>
            </a:r>
          </a:p>
        </p:txBody>
      </p:sp>
      <p:sp>
        <p:nvSpPr>
          <p:cNvPr id="27" name="Espace réservé du texte 32"/>
          <p:cNvSpPr>
            <a:spLocks noGrp="1"/>
          </p:cNvSpPr>
          <p:nvPr>
            <p:ph type="body" sz="quarter" idx="40" hasCustomPrompt="1"/>
          </p:nvPr>
        </p:nvSpPr>
        <p:spPr>
          <a:xfrm>
            <a:off x="815413" y="2244785"/>
            <a:ext cx="2259472" cy="384043"/>
          </a:xfrm>
          <a:prstGeom prst="rect">
            <a:avLst/>
          </a:prstGeom>
        </p:spPr>
        <p:txBody>
          <a:bodyPr anchor="ctr"/>
          <a:lstStyle>
            <a:lvl1pPr marL="0" indent="0" algn="l">
              <a:buNone/>
              <a:defRPr sz="1067" i="0" baseline="0">
                <a:latin typeface="Century Gothic" panose="020B0502020202020204" pitchFamily="34" charset="0"/>
              </a:defRPr>
            </a:lvl1pPr>
          </a:lstStyle>
          <a:p>
            <a:pPr lvl="0"/>
            <a:r>
              <a:rPr lang="fr-FR"/>
              <a:t>SCENTSATION CLUSTER</a:t>
            </a:r>
          </a:p>
        </p:txBody>
      </p:sp>
      <p:sp>
        <p:nvSpPr>
          <p:cNvPr id="29" name="Espace réservé du texte 32"/>
          <p:cNvSpPr>
            <a:spLocks noGrp="1"/>
          </p:cNvSpPr>
          <p:nvPr>
            <p:ph type="body" sz="quarter" idx="44" hasCustomPrompt="1"/>
          </p:nvPr>
        </p:nvSpPr>
        <p:spPr>
          <a:xfrm>
            <a:off x="1800299" y="1682365"/>
            <a:ext cx="1717947" cy="109456"/>
          </a:xfrm>
          <a:prstGeom prst="rect">
            <a:avLst/>
          </a:prstGeom>
        </p:spPr>
        <p:txBody>
          <a:bodyPr anchor="ctr"/>
          <a:lstStyle>
            <a:lvl1pPr marL="0" indent="0" algn="l">
              <a:buNone/>
              <a:defRPr sz="800" b="1" i="0" spc="0" baseline="0">
                <a:latin typeface="Century Gothic" panose="020B0502020202020204" pitchFamily="34" charset="0"/>
              </a:defRPr>
            </a:lvl1pPr>
          </a:lstStyle>
          <a:p>
            <a:pPr lvl="0"/>
            <a:r>
              <a:rPr lang="fr-FR"/>
              <a:t>6 DIGIT NUMBER</a:t>
            </a:r>
          </a:p>
        </p:txBody>
      </p:sp>
    </p:spTree>
    <p:extLst>
      <p:ext uri="{BB962C8B-B14F-4D97-AF65-F5344CB8AC3E}">
        <p14:creationId xmlns:p14="http://schemas.microsoft.com/office/powerpoint/2010/main" val="3929569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DD234-785D-4A56-BA6D-29B5CE95077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F0E555A-A20F-4CD4-B645-0C586E31BDE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15033E-2DDD-40E2-80FA-BD5872DE2349}"/>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8DC4704F-FFF5-440B-8F3A-F43065719C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1E2E06-41E0-4305-AAD1-1F8CA5C872DF}"/>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860345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21B86-2A1C-4134-BA74-66B444A9AE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4A9E53-4230-47DD-A162-16E5A938C49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BC82B8-566C-40A0-8A44-50B4D09A6CC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43DA6EC-2C9B-4224-A219-3C46219E5198}"/>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6" name="Footer Placeholder 5">
            <a:extLst>
              <a:ext uri="{FF2B5EF4-FFF2-40B4-BE49-F238E27FC236}">
                <a16:creationId xmlns:a16="http://schemas.microsoft.com/office/drawing/2014/main" id="{AAF6DFB7-2EB0-44F5-B5E2-3AA268441F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E815C0-E34C-4654-B866-E446CBFE2DF8}"/>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992288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EF79E-E015-4F38-AAB6-7A5433B55B3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84C44C1-A4C8-42A8-A182-D2285FA1DF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F3D665-D9E3-4E7E-988A-824A0C8311C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33CEFAF-8D59-43CC-9BD4-BDCD99C606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F73F3BE-6000-4442-A9C6-173D390E78E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FD9BCC-D9E4-493A-905B-EA15F1075041}"/>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8" name="Footer Placeholder 7">
            <a:extLst>
              <a:ext uri="{FF2B5EF4-FFF2-40B4-BE49-F238E27FC236}">
                <a16:creationId xmlns:a16="http://schemas.microsoft.com/office/drawing/2014/main" id="{0CDFCA75-FA10-4BED-A5B1-5DF887FB7E4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28ECB7E-4935-4544-A4C6-604B69593F7C}"/>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1464412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FAD2C-3C97-46EE-A1E3-860851F612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605CF13-3A5B-4D9D-B459-7292E1909E85}"/>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4" name="Footer Placeholder 3">
            <a:extLst>
              <a:ext uri="{FF2B5EF4-FFF2-40B4-BE49-F238E27FC236}">
                <a16:creationId xmlns:a16="http://schemas.microsoft.com/office/drawing/2014/main" id="{0970629D-B2FF-49A8-9034-A2AFDD5CB65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D7F9FB-89CE-4A3B-A5E9-C7295692A75B}"/>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3840821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9870D1-1B8C-44E6-96E3-F993B8D3B1B1}"/>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3" name="Footer Placeholder 2">
            <a:extLst>
              <a:ext uri="{FF2B5EF4-FFF2-40B4-BE49-F238E27FC236}">
                <a16:creationId xmlns:a16="http://schemas.microsoft.com/office/drawing/2014/main" id="{B7D41BF8-C463-439C-A5E6-9E11209E72F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463ECA1-2AA1-4FCD-A1BA-D209A849FEB5}"/>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534418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C6F09-2654-43EA-8912-7AA1B561A0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19556C-7BB0-4AB8-991D-610B366ADA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855FFD8-FB53-4C79-A876-3F3907B7A3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7BDB14-94BC-4FF4-94CA-50CADB9107D6}"/>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6" name="Footer Placeholder 5">
            <a:extLst>
              <a:ext uri="{FF2B5EF4-FFF2-40B4-BE49-F238E27FC236}">
                <a16:creationId xmlns:a16="http://schemas.microsoft.com/office/drawing/2014/main" id="{EFBF6284-A62A-4AEF-B946-18C76BC215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4B08E1-E0C5-4206-A659-272D405E91FF}"/>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3916948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4F426-E0E2-46E4-A4F3-B5C0E2B2EE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E5F574A-FE17-4397-9D24-15576C2BDF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083839-BAFC-4FC2-9DB9-01475D8435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631620-AB8A-4D12-98EB-9EB39BA5C447}"/>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6" name="Footer Placeholder 5">
            <a:extLst>
              <a:ext uri="{FF2B5EF4-FFF2-40B4-BE49-F238E27FC236}">
                <a16:creationId xmlns:a16="http://schemas.microsoft.com/office/drawing/2014/main" id="{AC7D8B6D-2AD0-47F9-AF2C-452CD3E593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929002-4BE8-4FFF-A048-F4EB2B4B3D08}"/>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1037406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5" Type="http://schemas.openxmlformats.org/officeDocument/2006/relationships/image" Target="../media/image10.pn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9A1CAA-7503-4795-B4AC-8F7756BC18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89EA03-E737-4EDE-AF3F-9D541B7D56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CD388A-28DB-4E2A-9B87-7ADA0DC947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261861BA-0383-4FA6-BF5E-3180F15B7D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49B5D57-DB8C-4052-8355-7154DAC2FA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1B967E-579C-4CAE-9B9E-BE42F244830B}" type="slidenum">
              <a:rPr lang="en-US" smtClean="0"/>
              <a:t>‹#›</a:t>
            </a:fld>
            <a:endParaRPr lang="en-US"/>
          </a:p>
        </p:txBody>
      </p:sp>
      <p:sp>
        <p:nvSpPr>
          <p:cNvPr id="7"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16856C21-7B14-4E2A-B6E8-8164A72B5AF9}"/>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en-US"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280520826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 id="2147484073" r:id="rId12"/>
    <p:sldLayoutId id="2147484218" r:id="rId13"/>
    <p:sldLayoutId id="2147484432" r:id="rId14"/>
    <p:sldLayoutId id="214748443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F57635BD-BF92-4EDE-BB51-6B04C31DC09A}"/>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en-US"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2029142436"/>
      </p:ext>
    </p:extLst>
  </p:cSld>
  <p:clrMap bg1="dk1" tx1="lt1" bg2="dk2" tx2="lt2" accent1="accent1" accent2="accent2" accent3="accent3" accent4="accent4" accent5="accent5" accent6="accent6" hlink="hlink" folHlink="folHlink"/>
  <p:sldLayoutIdLst>
    <p:sldLayoutId id="2147484044" r:id="rId1"/>
    <p:sldLayoutId id="2147484045" r:id="rId2"/>
    <p:sldLayoutId id="2147484046" r:id="rId3"/>
  </p:sldLayoutIdLst>
  <p:txStyles>
    <p:titleStyle>
      <a:lvl1pPr algn="ctr" defTabSz="1218096" rtl="0" eaLnBrk="1" latinLnBrk="0" hangingPunct="1">
        <a:spcBef>
          <a:spcPct val="0"/>
        </a:spcBef>
        <a:buNone/>
        <a:defRPr sz="5867" kern="1200">
          <a:solidFill>
            <a:schemeClr val="tx1"/>
          </a:solidFill>
          <a:latin typeface="+mj-lt"/>
          <a:ea typeface="+mj-ea"/>
          <a:cs typeface="+mj-cs"/>
        </a:defRPr>
      </a:lvl1pPr>
    </p:titleStyle>
    <p:bodyStyle>
      <a:lvl1pPr marL="456787" indent="-456787" algn="l" defTabSz="1218096"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89705" indent="-380660" algn="l" defTabSz="1218096"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2623" indent="-304523" algn="l" defTabSz="1218096"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1667"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0722"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49767"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58818"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67866"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76915"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8096" rtl="0" eaLnBrk="1" latinLnBrk="0" hangingPunct="1">
        <a:defRPr sz="2400" kern="1200">
          <a:solidFill>
            <a:schemeClr val="tx1"/>
          </a:solidFill>
          <a:latin typeface="+mn-lt"/>
          <a:ea typeface="+mn-ea"/>
          <a:cs typeface="+mn-cs"/>
        </a:defRPr>
      </a:lvl1pPr>
      <a:lvl2pPr marL="609050" algn="l" defTabSz="1218096" rtl="0" eaLnBrk="1" latinLnBrk="0" hangingPunct="1">
        <a:defRPr sz="2400" kern="1200">
          <a:solidFill>
            <a:schemeClr val="tx1"/>
          </a:solidFill>
          <a:latin typeface="+mn-lt"/>
          <a:ea typeface="+mn-ea"/>
          <a:cs typeface="+mn-cs"/>
        </a:defRPr>
      </a:lvl2pPr>
      <a:lvl3pPr marL="1218096" algn="l" defTabSz="1218096" rtl="0" eaLnBrk="1" latinLnBrk="0" hangingPunct="1">
        <a:defRPr sz="2400" kern="1200">
          <a:solidFill>
            <a:schemeClr val="tx1"/>
          </a:solidFill>
          <a:latin typeface="+mn-lt"/>
          <a:ea typeface="+mn-ea"/>
          <a:cs typeface="+mn-cs"/>
        </a:defRPr>
      </a:lvl3pPr>
      <a:lvl4pPr marL="1827146" algn="l" defTabSz="1218096" rtl="0" eaLnBrk="1" latinLnBrk="0" hangingPunct="1">
        <a:defRPr sz="2400" kern="1200">
          <a:solidFill>
            <a:schemeClr val="tx1"/>
          </a:solidFill>
          <a:latin typeface="+mn-lt"/>
          <a:ea typeface="+mn-ea"/>
          <a:cs typeface="+mn-cs"/>
        </a:defRPr>
      </a:lvl4pPr>
      <a:lvl5pPr marL="2436198" algn="l" defTabSz="1218096" rtl="0" eaLnBrk="1" latinLnBrk="0" hangingPunct="1">
        <a:defRPr sz="2400" kern="1200">
          <a:solidFill>
            <a:schemeClr val="tx1"/>
          </a:solidFill>
          <a:latin typeface="+mn-lt"/>
          <a:ea typeface="+mn-ea"/>
          <a:cs typeface="+mn-cs"/>
        </a:defRPr>
      </a:lvl5pPr>
      <a:lvl6pPr marL="3045247" algn="l" defTabSz="1218096" rtl="0" eaLnBrk="1" latinLnBrk="0" hangingPunct="1">
        <a:defRPr sz="2400" kern="1200">
          <a:solidFill>
            <a:schemeClr val="tx1"/>
          </a:solidFill>
          <a:latin typeface="+mn-lt"/>
          <a:ea typeface="+mn-ea"/>
          <a:cs typeface="+mn-cs"/>
        </a:defRPr>
      </a:lvl6pPr>
      <a:lvl7pPr marL="3654299" algn="l" defTabSz="1218096" rtl="0" eaLnBrk="1" latinLnBrk="0" hangingPunct="1">
        <a:defRPr sz="2400" kern="1200">
          <a:solidFill>
            <a:schemeClr val="tx1"/>
          </a:solidFill>
          <a:latin typeface="+mn-lt"/>
          <a:ea typeface="+mn-ea"/>
          <a:cs typeface="+mn-cs"/>
        </a:defRPr>
      </a:lvl7pPr>
      <a:lvl8pPr marL="4263341" algn="l" defTabSz="1218096" rtl="0" eaLnBrk="1" latinLnBrk="0" hangingPunct="1">
        <a:defRPr sz="2400" kern="1200">
          <a:solidFill>
            <a:schemeClr val="tx1"/>
          </a:solidFill>
          <a:latin typeface="+mn-lt"/>
          <a:ea typeface="+mn-ea"/>
          <a:cs typeface="+mn-cs"/>
        </a:defRPr>
      </a:lvl8pPr>
      <a:lvl9pPr marL="4872392" algn="l" defTabSz="1218096"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3"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E099357A-6423-0B9E-91DD-0DE8317942C7}"/>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en-US"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2514839634"/>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2" r:id="rId5"/>
    <p:sldLayoutId id="2147483703" r:id="rId6"/>
    <p:sldLayoutId id="214748370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Grafik 48"/>
          <p:cNvPicPr>
            <a:picLocks noChangeAspect="1"/>
          </p:cNvPicPr>
          <p:nvPr userDrawn="1"/>
        </p:nvPicPr>
        <p:blipFill>
          <a:blip r:embed="rId5" cstate="print">
            <a:biLevel thresh="75000"/>
            <a:extLst>
              <a:ext uri="{28A0092B-C50C-407E-A947-70E740481C1C}">
                <a14:useLocalDpi xmlns:a14="http://schemas.microsoft.com/office/drawing/2010/main"/>
              </a:ext>
            </a:extLst>
          </a:blip>
          <a:stretch>
            <a:fillRect/>
          </a:stretch>
        </p:blipFill>
        <p:spPr>
          <a:xfrm>
            <a:off x="10430843" y="552001"/>
            <a:ext cx="1137157" cy="280924"/>
          </a:xfrm>
          <a:prstGeom prst="rect">
            <a:avLst/>
          </a:prstGeom>
        </p:spPr>
      </p:pic>
      <p:sp>
        <p:nvSpPr>
          <p:cNvPr id="2"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C929CB89-963B-406E-B4FC-C7CBEFA0EDA1}"/>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fr-FR"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4201430310"/>
      </p:ext>
    </p:extLst>
  </p:cSld>
  <p:clrMap bg1="lt1" tx1="dk1" bg2="lt2" tx2="dk2" accent1="accent1" accent2="accent2" accent3="accent3" accent4="accent4" accent5="accent5" accent6="accent6" hlink="hlink" folHlink="folHlink"/>
  <p:sldLayoutIdLst>
    <p:sldLayoutId id="2147484429" r:id="rId1"/>
    <p:sldLayoutId id="2147484430" r:id="rId2"/>
    <p:sldLayoutId id="2147484431" r:id="rId3"/>
  </p:sldLayoutIdLst>
  <p:txStyles>
    <p:titleStyle>
      <a:lvl1pPr algn="l" defTabSz="1219170" rtl="0" eaLnBrk="1" latinLnBrk="0" hangingPunct="1">
        <a:spcBef>
          <a:spcPct val="0"/>
        </a:spcBef>
        <a:buNone/>
        <a:defRPr lang="fr-FR" sz="1600" b="0" i="1" kern="1200" baseline="0" dirty="0">
          <a:solidFill>
            <a:schemeClr val="tx1"/>
          </a:solidFill>
          <a:latin typeface="Times New Roman" panose="02020603050405020304" pitchFamily="18" charset="0"/>
          <a:ea typeface="+mn-ea"/>
          <a:cs typeface="Times New Roman" panose="02020603050405020304" pitchFamily="18" charset="0"/>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pt-B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emf"/></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8.jpeg"/><Relationship Id="rId7" Type="http://schemas.openxmlformats.org/officeDocument/2006/relationships/image" Target="../media/image25.png"/><Relationship Id="rId12" Type="http://schemas.microsoft.com/office/2007/relationships/hdphoto" Target="../media/hdphoto5.wdp"/><Relationship Id="rId17" Type="http://schemas.openxmlformats.org/officeDocument/2006/relationships/image" Target="../media/image32.png"/><Relationship Id="rId2" Type="http://schemas.openxmlformats.org/officeDocument/2006/relationships/notesSlide" Target="../notesSlides/notesSlide3.xml"/><Relationship Id="rId16" Type="http://schemas.openxmlformats.org/officeDocument/2006/relationships/image" Target="../media/image31.png"/><Relationship Id="rId1" Type="http://schemas.openxmlformats.org/officeDocument/2006/relationships/slideLayout" Target="../slideLayouts/slideLayout12.xml"/><Relationship Id="rId6" Type="http://schemas.openxmlformats.org/officeDocument/2006/relationships/image" Target="../media/image24.jpg"/><Relationship Id="rId11" Type="http://schemas.openxmlformats.org/officeDocument/2006/relationships/image" Target="../media/image27.png"/><Relationship Id="rId5" Type="http://schemas.microsoft.com/office/2007/relationships/hdphoto" Target="../media/hdphoto2.wdp"/><Relationship Id="rId15" Type="http://schemas.openxmlformats.org/officeDocument/2006/relationships/image" Target="../media/image30.png"/><Relationship Id="rId10" Type="http://schemas.microsoft.com/office/2007/relationships/hdphoto" Target="../media/hdphoto4.wdp"/><Relationship Id="rId19" Type="http://schemas.openxmlformats.org/officeDocument/2006/relationships/image" Target="../media/image34.jpeg"/><Relationship Id="rId4" Type="http://schemas.openxmlformats.org/officeDocument/2006/relationships/image" Target="../media/image23.png"/><Relationship Id="rId9" Type="http://schemas.openxmlformats.org/officeDocument/2006/relationships/image" Target="../media/image26.png"/><Relationship Id="rId1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28.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26.png"/><Relationship Id="rId18" Type="http://schemas.openxmlformats.org/officeDocument/2006/relationships/image" Target="../media/image32.png"/><Relationship Id="rId3" Type="http://schemas.openxmlformats.org/officeDocument/2006/relationships/image" Target="../media/image30.png"/><Relationship Id="rId7" Type="http://schemas.microsoft.com/office/2007/relationships/hdphoto" Target="../media/hdphoto2.wdp"/><Relationship Id="rId12" Type="http://schemas.microsoft.com/office/2007/relationships/hdphoto" Target="../media/hdphoto3.wdp"/><Relationship Id="rId17" Type="http://schemas.openxmlformats.org/officeDocument/2006/relationships/image" Target="../media/image31.png"/><Relationship Id="rId2" Type="http://schemas.openxmlformats.org/officeDocument/2006/relationships/image" Target="../media/image18.jpeg"/><Relationship Id="rId16" Type="http://schemas.microsoft.com/office/2007/relationships/hdphoto" Target="../media/hdphoto5.wdp"/><Relationship Id="rId20"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5.png"/><Relationship Id="rId5" Type="http://schemas.openxmlformats.org/officeDocument/2006/relationships/image" Target="../media/image24.jpg"/><Relationship Id="rId15" Type="http://schemas.openxmlformats.org/officeDocument/2006/relationships/image" Target="../media/image27.png"/><Relationship Id="rId10" Type="http://schemas.openxmlformats.org/officeDocument/2006/relationships/image" Target="../media/image38.jpeg"/><Relationship Id="rId19" Type="http://schemas.openxmlformats.org/officeDocument/2006/relationships/image" Target="../media/image33.png"/><Relationship Id="rId4" Type="http://schemas.openxmlformats.org/officeDocument/2006/relationships/image" Target="../media/image28.png"/><Relationship Id="rId9" Type="http://schemas.openxmlformats.org/officeDocument/2006/relationships/image" Target="../media/image37.jpeg"/><Relationship Id="rId14" Type="http://schemas.microsoft.com/office/2007/relationships/hdphoto" Target="../media/hdphoto4.wdp"/></Relationships>
</file>

<file path=ppt/slides/_rels/slide16.xml.rels><?xml version="1.0" encoding="UTF-8" standalone="yes"?>
<Relationships xmlns="http://schemas.openxmlformats.org/package/2006/relationships"><Relationship Id="rId8" Type="http://schemas.openxmlformats.org/officeDocument/2006/relationships/image" Target="../media/image25.png"/><Relationship Id="rId13" Type="http://schemas.microsoft.com/office/2007/relationships/hdphoto" Target="../media/hdphoto5.wdp"/><Relationship Id="rId18" Type="http://schemas.openxmlformats.org/officeDocument/2006/relationships/image" Target="../media/image31.png"/><Relationship Id="rId3" Type="http://schemas.openxmlformats.org/officeDocument/2006/relationships/image" Target="../media/image30.png"/><Relationship Id="rId7" Type="http://schemas.microsoft.com/office/2007/relationships/hdphoto" Target="../media/hdphoto2.wdp"/><Relationship Id="rId12" Type="http://schemas.openxmlformats.org/officeDocument/2006/relationships/image" Target="../media/image27.png"/><Relationship Id="rId17" Type="http://schemas.openxmlformats.org/officeDocument/2006/relationships/image" Target="../media/image40.png"/><Relationship Id="rId2" Type="http://schemas.openxmlformats.org/officeDocument/2006/relationships/image" Target="../media/image18.jpeg"/><Relationship Id="rId16"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23.png"/><Relationship Id="rId11" Type="http://schemas.microsoft.com/office/2007/relationships/hdphoto" Target="../media/hdphoto4.wdp"/><Relationship Id="rId5" Type="http://schemas.openxmlformats.org/officeDocument/2006/relationships/image" Target="../media/image24.jpg"/><Relationship Id="rId15" Type="http://schemas.openxmlformats.org/officeDocument/2006/relationships/image" Target="../media/image33.png"/><Relationship Id="rId10" Type="http://schemas.openxmlformats.org/officeDocument/2006/relationships/image" Target="../media/image26.png"/><Relationship Id="rId19" Type="http://schemas.openxmlformats.org/officeDocument/2006/relationships/image" Target="../media/image32.png"/><Relationship Id="rId4" Type="http://schemas.openxmlformats.org/officeDocument/2006/relationships/image" Target="../media/image28.png"/><Relationship Id="rId9" Type="http://schemas.microsoft.com/office/2007/relationships/hdphoto" Target="../media/hdphoto3.wdp"/><Relationship Id="rId1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hyperlink" Target="http://www.salonemotion.co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39.png"/><Relationship Id="rId18" Type="http://schemas.openxmlformats.org/officeDocument/2006/relationships/image" Target="../media/image56.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17" Type="http://schemas.openxmlformats.org/officeDocument/2006/relationships/image" Target="../media/image55.png"/><Relationship Id="rId2" Type="http://schemas.openxmlformats.org/officeDocument/2006/relationships/image" Target="../media/image18.jpeg"/><Relationship Id="rId16"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45.jpg"/><Relationship Id="rId11" Type="http://schemas.openxmlformats.org/officeDocument/2006/relationships/image" Target="../media/image50.jpeg"/><Relationship Id="rId5" Type="http://schemas.openxmlformats.org/officeDocument/2006/relationships/image" Target="../media/image44.png"/><Relationship Id="rId15" Type="http://schemas.openxmlformats.org/officeDocument/2006/relationships/image" Target="../media/image53.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CDAED7-8E42-4B1A-8783-28D503677894}"/>
              </a:ext>
            </a:extLst>
          </p:cNvPr>
          <p:cNvSpPr txBox="1"/>
          <p:nvPr/>
        </p:nvSpPr>
        <p:spPr>
          <a:xfrm>
            <a:off x="5469467" y="6663267"/>
            <a:ext cx="1253066" cy="184666"/>
          </a:xfrm>
          <a:prstGeom prst="rect">
            <a:avLst/>
          </a:prstGeom>
          <a:solidFill>
            <a:schemeClr val="bg1"/>
          </a:solidFill>
        </p:spPr>
        <p:txBody>
          <a:bodyPr wrap="square" rtlCol="0">
            <a:spAutoFit/>
          </a:bodyPr>
          <a:lstStyle/>
          <a:p>
            <a:endParaRPr lang="en-US" sz="600"/>
          </a:p>
        </p:txBody>
      </p:sp>
      <p:pic>
        <p:nvPicPr>
          <p:cNvPr id="5" name="Image 4" descr="Une image contenant personne, posant&#10;&#10;Description générée automatiquement">
            <a:extLst>
              <a:ext uri="{FF2B5EF4-FFF2-40B4-BE49-F238E27FC236}">
                <a16:creationId xmlns:a16="http://schemas.microsoft.com/office/drawing/2014/main" id="{105183AC-F5E0-48D1-B3F7-E244D3728390}"/>
              </a:ext>
            </a:extLst>
          </p:cNvPr>
          <p:cNvPicPr>
            <a:picLocks noChangeAspect="1"/>
          </p:cNvPicPr>
          <p:nvPr/>
        </p:nvPicPr>
        <p:blipFill rotWithShape="1">
          <a:blip r:embed="rId2">
            <a:alphaModFix amt="38000"/>
            <a:extLst>
              <a:ext uri="{28A0092B-C50C-407E-A947-70E740481C1C}">
                <a14:useLocalDpi xmlns:a14="http://schemas.microsoft.com/office/drawing/2010/main" val="0"/>
              </a:ext>
            </a:extLst>
          </a:blip>
          <a:srcRect l="-127" t="3935" r="127" b="11945"/>
          <a:stretch/>
        </p:blipFill>
        <p:spPr>
          <a:xfrm>
            <a:off x="-31098" y="3"/>
            <a:ext cx="12223098" cy="6857997"/>
          </a:xfrm>
          <a:prstGeom prst="rect">
            <a:avLst/>
          </a:prstGeom>
        </p:spPr>
      </p:pic>
      <p:sp>
        <p:nvSpPr>
          <p:cNvPr id="3" name="object 10">
            <a:extLst>
              <a:ext uri="{FF2B5EF4-FFF2-40B4-BE49-F238E27FC236}">
                <a16:creationId xmlns:a16="http://schemas.microsoft.com/office/drawing/2014/main" id="{763E107C-7651-BDF0-FC79-9376258598B7}"/>
              </a:ext>
            </a:extLst>
          </p:cNvPr>
          <p:cNvSpPr txBox="1">
            <a:spLocks/>
          </p:cNvSpPr>
          <p:nvPr/>
        </p:nvSpPr>
        <p:spPr>
          <a:xfrm>
            <a:off x="3217912" y="4074478"/>
            <a:ext cx="5838728" cy="997709"/>
          </a:xfrm>
          <a:prstGeom prst="rect">
            <a:avLst/>
          </a:prstGeom>
          <a:solidFill>
            <a:schemeClr val="tx1"/>
          </a:solidFill>
        </p:spPr>
        <p:txBody>
          <a:bodyPr vert="horz" wrap="square" lIns="0" tIns="1270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ct val="100000"/>
              </a:lnSpc>
              <a:spcBef>
                <a:spcPts val="100"/>
              </a:spcBef>
            </a:pPr>
            <a:r>
              <a:rPr lang="en-US" sz="3200">
                <a:solidFill>
                  <a:schemeClr val="bg1"/>
                </a:solidFill>
                <a:latin typeface="Gotham Light" pitchFamily="50" charset="0"/>
              </a:rPr>
              <a:t>BUSINESS</a:t>
            </a:r>
            <a:r>
              <a:rPr lang="en-US" sz="3200" spc="180">
                <a:solidFill>
                  <a:schemeClr val="bg1"/>
                </a:solidFill>
                <a:latin typeface="Gotham Light" pitchFamily="50" charset="0"/>
              </a:rPr>
              <a:t> </a:t>
            </a:r>
            <a:r>
              <a:rPr lang="en-US" sz="3200" spc="-10">
                <a:solidFill>
                  <a:schemeClr val="bg1"/>
                </a:solidFill>
                <a:latin typeface="Gotham Light" pitchFamily="50" charset="0"/>
              </a:rPr>
              <a:t>REVIEW </a:t>
            </a:r>
            <a:r>
              <a:rPr lang="en-US" sz="3200">
                <a:solidFill>
                  <a:schemeClr val="bg1"/>
                </a:solidFill>
                <a:latin typeface="Gotham Light" pitchFamily="50" charset="0"/>
                <a:cs typeface="Gotham-Light"/>
              </a:rPr>
              <a:t>&amp;</a:t>
            </a:r>
            <a:r>
              <a:rPr lang="en-US" sz="3200" spc="50">
                <a:solidFill>
                  <a:schemeClr val="bg1"/>
                </a:solidFill>
                <a:latin typeface="Gotham Light" pitchFamily="50" charset="0"/>
                <a:cs typeface="Gotham-Light"/>
              </a:rPr>
              <a:t> </a:t>
            </a:r>
            <a:br>
              <a:rPr lang="en-US" sz="3200" spc="50">
                <a:solidFill>
                  <a:schemeClr val="bg1"/>
                </a:solidFill>
                <a:latin typeface="Gotham Light" pitchFamily="50" charset="0"/>
                <a:cs typeface="Gotham-Light"/>
              </a:rPr>
            </a:br>
            <a:r>
              <a:rPr lang="en-US" sz="3200">
                <a:solidFill>
                  <a:schemeClr val="bg1"/>
                </a:solidFill>
                <a:latin typeface="Gotham Light" pitchFamily="50" charset="0"/>
                <a:cs typeface="Gotham-Light"/>
              </a:rPr>
              <a:t>GROWTH</a:t>
            </a:r>
            <a:r>
              <a:rPr lang="en-US" sz="3200" spc="55">
                <a:solidFill>
                  <a:schemeClr val="bg1"/>
                </a:solidFill>
                <a:latin typeface="Gotham Light" pitchFamily="50" charset="0"/>
                <a:cs typeface="Gotham-Light"/>
              </a:rPr>
              <a:t> </a:t>
            </a:r>
            <a:r>
              <a:rPr lang="en-US" sz="3200" spc="-20">
                <a:solidFill>
                  <a:schemeClr val="bg1"/>
                </a:solidFill>
                <a:latin typeface="Gotham Light" pitchFamily="50" charset="0"/>
                <a:cs typeface="Gotham-Light"/>
              </a:rPr>
              <a:t>PLAN</a:t>
            </a:r>
            <a:endParaRPr lang="en-US" sz="3200">
              <a:solidFill>
                <a:schemeClr val="bg1"/>
              </a:solidFill>
              <a:latin typeface="Gotham Light" pitchFamily="50" charset="0"/>
              <a:cs typeface="Gotham-Light"/>
            </a:endParaRPr>
          </a:p>
        </p:txBody>
      </p:sp>
      <p:sp>
        <p:nvSpPr>
          <p:cNvPr id="4" name="TextBox 3">
            <a:extLst>
              <a:ext uri="{FF2B5EF4-FFF2-40B4-BE49-F238E27FC236}">
                <a16:creationId xmlns:a16="http://schemas.microsoft.com/office/drawing/2014/main" id="{4854992C-BE71-E48D-7849-91BFB5818A83}"/>
              </a:ext>
            </a:extLst>
          </p:cNvPr>
          <p:cNvSpPr txBox="1"/>
          <p:nvPr/>
        </p:nvSpPr>
        <p:spPr>
          <a:xfrm>
            <a:off x="3217912" y="6129870"/>
            <a:ext cx="2875485" cy="369332"/>
          </a:xfrm>
          <a:prstGeom prst="rect">
            <a:avLst/>
          </a:prstGeom>
          <a:solidFill>
            <a:schemeClr val="tx1"/>
          </a:solidFill>
        </p:spPr>
        <p:txBody>
          <a:bodyPr wrap="square" rtlCol="0">
            <a:spAutoFit/>
          </a:bodyPr>
          <a:lstStyle/>
          <a:p>
            <a:pPr algn="ctr"/>
            <a:r>
              <a:rPr lang="en-US">
                <a:solidFill>
                  <a:schemeClr val="bg1"/>
                </a:solidFill>
                <a:latin typeface="Gotham Light" pitchFamily="50" charset="0"/>
              </a:rPr>
              <a:t>SALON NAME</a:t>
            </a:r>
          </a:p>
        </p:txBody>
      </p:sp>
      <p:sp>
        <p:nvSpPr>
          <p:cNvPr id="8" name="TextBox 7">
            <a:extLst>
              <a:ext uri="{FF2B5EF4-FFF2-40B4-BE49-F238E27FC236}">
                <a16:creationId xmlns:a16="http://schemas.microsoft.com/office/drawing/2014/main" id="{91D44899-49AB-A119-3E7E-3774C8694E98}"/>
              </a:ext>
            </a:extLst>
          </p:cNvPr>
          <p:cNvSpPr txBox="1"/>
          <p:nvPr/>
        </p:nvSpPr>
        <p:spPr>
          <a:xfrm>
            <a:off x="3217912" y="5403998"/>
            <a:ext cx="5838728" cy="610424"/>
          </a:xfrm>
          <a:prstGeom prst="rect">
            <a:avLst/>
          </a:prstGeom>
          <a:solidFill>
            <a:schemeClr val="tx1"/>
          </a:solidFill>
        </p:spPr>
        <p:txBody>
          <a:bodyPr wrap="square">
            <a:spAutoFit/>
          </a:bodyPr>
          <a:lstStyle/>
          <a:p>
            <a:pPr algn="ctr">
              <a:lnSpc>
                <a:spcPct val="100000"/>
              </a:lnSpc>
              <a:spcBef>
                <a:spcPts val="430"/>
              </a:spcBef>
            </a:pPr>
            <a:r>
              <a:rPr lang="en-US" sz="1600" spc="-5">
                <a:solidFill>
                  <a:schemeClr val="bg1"/>
                </a:solidFill>
                <a:latin typeface="Gotham Light" pitchFamily="50" charset="0"/>
                <a:cs typeface="Gotham-Book"/>
              </a:rPr>
              <a:t>PLEASE </a:t>
            </a:r>
            <a:r>
              <a:rPr lang="en-US" sz="1600" spc="-15">
                <a:solidFill>
                  <a:schemeClr val="bg1"/>
                </a:solidFill>
                <a:latin typeface="Gotham Light" pitchFamily="50" charset="0"/>
                <a:cs typeface="Gotham-Book"/>
              </a:rPr>
              <a:t>NOTE</a:t>
            </a:r>
            <a:r>
              <a:rPr lang="en-US" sz="1600" spc="-5">
                <a:solidFill>
                  <a:schemeClr val="bg1"/>
                </a:solidFill>
                <a:latin typeface="Gotham Light" pitchFamily="50" charset="0"/>
                <a:cs typeface="Gotham-Book"/>
              </a:rPr>
              <a:t> </a:t>
            </a:r>
            <a:r>
              <a:rPr lang="en-US" sz="1600" spc="-30">
                <a:solidFill>
                  <a:schemeClr val="bg1"/>
                </a:solidFill>
                <a:latin typeface="Gotham Light" pitchFamily="50" charset="0"/>
                <a:cs typeface="Gotham-Book"/>
              </a:rPr>
              <a:t>THAT</a:t>
            </a:r>
            <a:r>
              <a:rPr lang="en-US" sz="1600" spc="-5">
                <a:solidFill>
                  <a:schemeClr val="bg1"/>
                </a:solidFill>
                <a:latin typeface="Gotham Light" pitchFamily="50" charset="0"/>
                <a:cs typeface="Gotham-Book"/>
              </a:rPr>
              <a:t> </a:t>
            </a:r>
            <a:r>
              <a:rPr lang="en-US" sz="1600">
                <a:solidFill>
                  <a:schemeClr val="bg1"/>
                </a:solidFill>
                <a:latin typeface="Gotham Light" pitchFamily="50" charset="0"/>
                <a:cs typeface="Gotham-Book"/>
              </a:rPr>
              <a:t>THIS</a:t>
            </a:r>
            <a:r>
              <a:rPr lang="en-US" sz="1600" spc="-5">
                <a:solidFill>
                  <a:schemeClr val="bg1"/>
                </a:solidFill>
                <a:latin typeface="Gotham Light" pitchFamily="50" charset="0"/>
                <a:cs typeface="Gotham-Book"/>
              </a:rPr>
              <a:t> </a:t>
            </a:r>
            <a:r>
              <a:rPr lang="en-US" sz="1600">
                <a:solidFill>
                  <a:schemeClr val="bg1"/>
                </a:solidFill>
                <a:latin typeface="Gotham Light" pitchFamily="50" charset="0"/>
                <a:cs typeface="Gotham-Book"/>
              </a:rPr>
              <a:t>PLAN</a:t>
            </a:r>
            <a:r>
              <a:rPr lang="en-US" sz="1600" spc="-5">
                <a:solidFill>
                  <a:schemeClr val="bg1"/>
                </a:solidFill>
                <a:latin typeface="Gotham Light" pitchFamily="50" charset="0"/>
                <a:cs typeface="Gotham-Book"/>
              </a:rPr>
              <a:t> </a:t>
            </a:r>
            <a:r>
              <a:rPr lang="en-US" sz="1600">
                <a:solidFill>
                  <a:schemeClr val="bg1"/>
                </a:solidFill>
                <a:latin typeface="Gotham Light" pitchFamily="50" charset="0"/>
                <a:cs typeface="Gotham-Book"/>
              </a:rPr>
              <a:t>IS</a:t>
            </a:r>
            <a:r>
              <a:rPr lang="en-US" sz="1600" spc="-5">
                <a:solidFill>
                  <a:schemeClr val="bg1"/>
                </a:solidFill>
                <a:latin typeface="Gotham Light" pitchFamily="50" charset="0"/>
                <a:cs typeface="Gotham-Book"/>
              </a:rPr>
              <a:t> </a:t>
            </a:r>
            <a:r>
              <a:rPr lang="en-US" sz="1600" spc="-5">
                <a:solidFill>
                  <a:schemeClr val="bg1"/>
                </a:solidFill>
                <a:latin typeface="Gotham Light" pitchFamily="50" charset="0"/>
                <a:cs typeface="Gotham-Bold"/>
              </a:rPr>
              <a:t>CONFIDENTIAL</a:t>
            </a:r>
            <a:endParaRPr lang="en-US" sz="1600">
              <a:solidFill>
                <a:schemeClr val="bg1"/>
              </a:solidFill>
              <a:latin typeface="Gotham Light" pitchFamily="50" charset="0"/>
              <a:cs typeface="Gotham-Bold"/>
            </a:endParaRPr>
          </a:p>
          <a:p>
            <a:pPr algn="ctr">
              <a:lnSpc>
                <a:spcPct val="100000"/>
              </a:lnSpc>
              <a:spcBef>
                <a:spcPts val="160"/>
              </a:spcBef>
            </a:pPr>
            <a:r>
              <a:rPr lang="en-US" sz="1600">
                <a:solidFill>
                  <a:schemeClr val="bg1"/>
                </a:solidFill>
                <a:latin typeface="Gotham Light" pitchFamily="50" charset="0"/>
                <a:cs typeface="Gotham-Book"/>
              </a:rPr>
              <a:t>AND</a:t>
            </a:r>
            <a:r>
              <a:rPr lang="en-US" sz="1600" spc="-5">
                <a:solidFill>
                  <a:schemeClr val="bg1"/>
                </a:solidFill>
                <a:latin typeface="Gotham Light" pitchFamily="50" charset="0"/>
                <a:cs typeface="Gotham-Book"/>
              </a:rPr>
              <a:t> </a:t>
            </a:r>
            <a:r>
              <a:rPr lang="en-US" sz="1600" spc="-10">
                <a:solidFill>
                  <a:schemeClr val="bg1"/>
                </a:solidFill>
                <a:latin typeface="Gotham Light" pitchFamily="50" charset="0"/>
                <a:cs typeface="Gotham-Book"/>
              </a:rPr>
              <a:t>HAS</a:t>
            </a:r>
            <a:r>
              <a:rPr lang="en-US" sz="1600">
                <a:solidFill>
                  <a:schemeClr val="bg1"/>
                </a:solidFill>
                <a:latin typeface="Gotham Light" pitchFamily="50" charset="0"/>
                <a:cs typeface="Gotham-Book"/>
              </a:rPr>
              <a:t> BEEN </a:t>
            </a:r>
            <a:r>
              <a:rPr lang="en-US" sz="1600" spc="-10">
                <a:solidFill>
                  <a:schemeClr val="bg1"/>
                </a:solidFill>
                <a:latin typeface="Gotham Light" pitchFamily="50" charset="0"/>
                <a:cs typeface="Gotham-Book"/>
              </a:rPr>
              <a:t>DEVELOPED</a:t>
            </a:r>
            <a:r>
              <a:rPr lang="en-US" sz="1600">
                <a:solidFill>
                  <a:schemeClr val="bg1"/>
                </a:solidFill>
                <a:latin typeface="Gotham Light" pitchFamily="50" charset="0"/>
                <a:cs typeface="Gotham-Book"/>
              </a:rPr>
              <a:t> </a:t>
            </a:r>
            <a:r>
              <a:rPr lang="en-US" sz="1600" spc="-25">
                <a:solidFill>
                  <a:schemeClr val="bg1"/>
                </a:solidFill>
                <a:latin typeface="Gotham Light" pitchFamily="50" charset="0"/>
                <a:cs typeface="Gotham-Book"/>
              </a:rPr>
              <a:t>EXCLUSIVELY</a:t>
            </a:r>
            <a:r>
              <a:rPr lang="en-US" sz="1600" spc="-5">
                <a:solidFill>
                  <a:schemeClr val="bg1"/>
                </a:solidFill>
                <a:latin typeface="Gotham Light" pitchFamily="50" charset="0"/>
                <a:cs typeface="Gotham-Book"/>
              </a:rPr>
              <a:t> </a:t>
            </a:r>
            <a:r>
              <a:rPr lang="en-US" sz="1600" spc="-10">
                <a:solidFill>
                  <a:schemeClr val="bg1"/>
                </a:solidFill>
                <a:latin typeface="Gotham Light" pitchFamily="50" charset="0"/>
                <a:cs typeface="Gotham-Book"/>
              </a:rPr>
              <a:t>FOR</a:t>
            </a:r>
          </a:p>
        </p:txBody>
      </p:sp>
      <p:grpSp>
        <p:nvGrpSpPr>
          <p:cNvPr id="9" name="object 11">
            <a:extLst>
              <a:ext uri="{FF2B5EF4-FFF2-40B4-BE49-F238E27FC236}">
                <a16:creationId xmlns:a16="http://schemas.microsoft.com/office/drawing/2014/main" id="{20464CD6-AAF6-0B1C-D847-307135CD311B}"/>
              </a:ext>
            </a:extLst>
          </p:cNvPr>
          <p:cNvGrpSpPr/>
          <p:nvPr/>
        </p:nvGrpSpPr>
        <p:grpSpPr>
          <a:xfrm>
            <a:off x="3734460" y="1691957"/>
            <a:ext cx="4672489" cy="1781155"/>
            <a:chOff x="2724911" y="2214181"/>
            <a:chExt cx="3527425" cy="1493520"/>
          </a:xfrm>
        </p:grpSpPr>
        <p:pic>
          <p:nvPicPr>
            <p:cNvPr id="10" name="object 12">
              <a:extLst>
                <a:ext uri="{FF2B5EF4-FFF2-40B4-BE49-F238E27FC236}">
                  <a16:creationId xmlns:a16="http://schemas.microsoft.com/office/drawing/2014/main" id="{B928012F-1199-2460-61F2-334D89DED8C9}"/>
                </a:ext>
              </a:extLst>
            </p:cNvPr>
            <p:cNvPicPr/>
            <p:nvPr/>
          </p:nvPicPr>
          <p:blipFill>
            <a:blip r:embed="rId3" cstate="print"/>
            <a:stretch>
              <a:fillRect/>
            </a:stretch>
          </p:blipFill>
          <p:spPr>
            <a:xfrm>
              <a:off x="3318095" y="2481558"/>
              <a:ext cx="153047" cy="129093"/>
            </a:xfrm>
            <a:prstGeom prst="rect">
              <a:avLst/>
            </a:prstGeom>
          </p:spPr>
        </p:pic>
        <p:sp>
          <p:nvSpPr>
            <p:cNvPr id="11" name="object 13">
              <a:extLst>
                <a:ext uri="{FF2B5EF4-FFF2-40B4-BE49-F238E27FC236}">
                  <a16:creationId xmlns:a16="http://schemas.microsoft.com/office/drawing/2014/main" id="{24AB1DBF-087C-A885-82AA-903408B5811E}"/>
                </a:ext>
              </a:extLst>
            </p:cNvPr>
            <p:cNvSpPr/>
            <p:nvPr/>
          </p:nvSpPr>
          <p:spPr>
            <a:xfrm>
              <a:off x="3981602" y="2642780"/>
              <a:ext cx="1563370" cy="535305"/>
            </a:xfrm>
            <a:custGeom>
              <a:avLst/>
              <a:gdLst/>
              <a:ahLst/>
              <a:cxnLst/>
              <a:rect l="l" t="t" r="r" b="b"/>
              <a:pathLst>
                <a:path w="1563370" h="535305">
                  <a:moveTo>
                    <a:pt x="437375" y="534885"/>
                  </a:moveTo>
                  <a:lnTo>
                    <a:pt x="357657" y="328345"/>
                  </a:lnTo>
                  <a:lnTo>
                    <a:pt x="345236" y="296164"/>
                  </a:lnTo>
                  <a:lnTo>
                    <a:pt x="282511" y="133654"/>
                  </a:lnTo>
                  <a:lnTo>
                    <a:pt x="282511" y="296164"/>
                  </a:lnTo>
                  <a:lnTo>
                    <a:pt x="135674" y="296164"/>
                  </a:lnTo>
                  <a:lnTo>
                    <a:pt x="208864" y="100317"/>
                  </a:lnTo>
                  <a:lnTo>
                    <a:pt x="282511" y="296164"/>
                  </a:lnTo>
                  <a:lnTo>
                    <a:pt x="282511" y="133654"/>
                  </a:lnTo>
                  <a:lnTo>
                    <a:pt x="269646" y="100317"/>
                  </a:lnTo>
                  <a:lnTo>
                    <a:pt x="230936" y="0"/>
                  </a:lnTo>
                  <a:lnTo>
                    <a:pt x="214998" y="0"/>
                  </a:lnTo>
                  <a:lnTo>
                    <a:pt x="0" y="534885"/>
                  </a:lnTo>
                  <a:lnTo>
                    <a:pt x="47828" y="534885"/>
                  </a:lnTo>
                  <a:lnTo>
                    <a:pt x="124371" y="328345"/>
                  </a:lnTo>
                  <a:lnTo>
                    <a:pt x="294271" y="328345"/>
                  </a:lnTo>
                  <a:lnTo>
                    <a:pt x="368046" y="534885"/>
                  </a:lnTo>
                  <a:lnTo>
                    <a:pt x="437375" y="534885"/>
                  </a:lnTo>
                  <a:close/>
                </a:path>
                <a:path w="1563370" h="535305">
                  <a:moveTo>
                    <a:pt x="1563306" y="534885"/>
                  </a:moveTo>
                  <a:lnTo>
                    <a:pt x="1483575" y="328345"/>
                  </a:lnTo>
                  <a:lnTo>
                    <a:pt x="1471155" y="296164"/>
                  </a:lnTo>
                  <a:lnTo>
                    <a:pt x="1408455" y="133743"/>
                  </a:lnTo>
                  <a:lnTo>
                    <a:pt x="1408455" y="296164"/>
                  </a:lnTo>
                  <a:lnTo>
                    <a:pt x="1261605" y="296164"/>
                  </a:lnTo>
                  <a:lnTo>
                    <a:pt x="1334757" y="100317"/>
                  </a:lnTo>
                  <a:lnTo>
                    <a:pt x="1408455" y="296164"/>
                  </a:lnTo>
                  <a:lnTo>
                    <a:pt x="1408455" y="133743"/>
                  </a:lnTo>
                  <a:lnTo>
                    <a:pt x="1395552" y="100317"/>
                  </a:lnTo>
                  <a:lnTo>
                    <a:pt x="1356829" y="0"/>
                  </a:lnTo>
                  <a:lnTo>
                    <a:pt x="1340980" y="0"/>
                  </a:lnTo>
                  <a:lnTo>
                    <a:pt x="1126083" y="534885"/>
                  </a:lnTo>
                  <a:lnTo>
                    <a:pt x="1173810" y="534885"/>
                  </a:lnTo>
                  <a:lnTo>
                    <a:pt x="1250315" y="328345"/>
                  </a:lnTo>
                  <a:lnTo>
                    <a:pt x="1420215" y="328345"/>
                  </a:lnTo>
                  <a:lnTo>
                    <a:pt x="1494002" y="534885"/>
                  </a:lnTo>
                  <a:lnTo>
                    <a:pt x="1563306" y="534885"/>
                  </a:lnTo>
                  <a:close/>
                </a:path>
              </a:pathLst>
            </a:custGeom>
            <a:solidFill>
              <a:srgbClr val="000000"/>
            </a:solidFill>
          </p:spPr>
          <p:txBody>
            <a:bodyPr wrap="square" lIns="0" tIns="0" rIns="0" bIns="0" rtlCol="0"/>
            <a:lstStyle/>
            <a:p>
              <a:endParaRPr/>
            </a:p>
          </p:txBody>
        </p:sp>
        <p:pic>
          <p:nvPicPr>
            <p:cNvPr id="12" name="object 14">
              <a:extLst>
                <a:ext uri="{FF2B5EF4-FFF2-40B4-BE49-F238E27FC236}">
                  <a16:creationId xmlns:a16="http://schemas.microsoft.com/office/drawing/2014/main" id="{F81C6929-88CC-70C5-9509-4E87C29D4D66}"/>
                </a:ext>
              </a:extLst>
            </p:cNvPr>
            <p:cNvPicPr/>
            <p:nvPr/>
          </p:nvPicPr>
          <p:blipFill>
            <a:blip r:embed="rId4" cstate="print"/>
            <a:stretch>
              <a:fillRect/>
            </a:stretch>
          </p:blipFill>
          <p:spPr>
            <a:xfrm>
              <a:off x="4225287" y="3297374"/>
              <a:ext cx="131318" cy="160591"/>
            </a:xfrm>
            <a:prstGeom prst="rect">
              <a:avLst/>
            </a:prstGeom>
          </p:spPr>
        </p:pic>
        <p:sp>
          <p:nvSpPr>
            <p:cNvPr id="13" name="object 15">
              <a:extLst>
                <a:ext uri="{FF2B5EF4-FFF2-40B4-BE49-F238E27FC236}">
                  <a16:creationId xmlns:a16="http://schemas.microsoft.com/office/drawing/2014/main" id="{9AD89357-22AC-8C80-9738-EC668B8D8267}"/>
                </a:ext>
              </a:extLst>
            </p:cNvPr>
            <p:cNvSpPr/>
            <p:nvPr/>
          </p:nvSpPr>
          <p:spPr>
            <a:xfrm>
              <a:off x="3256851" y="2643415"/>
              <a:ext cx="2954020" cy="544830"/>
            </a:xfrm>
            <a:custGeom>
              <a:avLst/>
              <a:gdLst/>
              <a:ahLst/>
              <a:cxnLst/>
              <a:rect l="l" t="t" r="r" b="b"/>
              <a:pathLst>
                <a:path w="2954020" h="544830">
                  <a:moveTo>
                    <a:pt x="248526" y="527786"/>
                  </a:moveTo>
                  <a:lnTo>
                    <a:pt x="248234" y="527786"/>
                  </a:lnTo>
                  <a:lnTo>
                    <a:pt x="248234" y="521436"/>
                  </a:lnTo>
                  <a:lnTo>
                    <a:pt x="248450" y="521436"/>
                  </a:lnTo>
                  <a:lnTo>
                    <a:pt x="248450" y="496036"/>
                  </a:lnTo>
                  <a:lnTo>
                    <a:pt x="60604" y="496036"/>
                  </a:lnTo>
                  <a:lnTo>
                    <a:pt x="60604" y="272516"/>
                  </a:lnTo>
                  <a:lnTo>
                    <a:pt x="228701" y="272516"/>
                  </a:lnTo>
                  <a:lnTo>
                    <a:pt x="228701" y="239496"/>
                  </a:lnTo>
                  <a:lnTo>
                    <a:pt x="60604" y="239496"/>
                  </a:lnTo>
                  <a:lnTo>
                    <a:pt x="60604" y="46456"/>
                  </a:lnTo>
                  <a:lnTo>
                    <a:pt x="244500" y="46456"/>
                  </a:lnTo>
                  <a:lnTo>
                    <a:pt x="244500" y="10896"/>
                  </a:lnTo>
                  <a:lnTo>
                    <a:pt x="0" y="10896"/>
                  </a:lnTo>
                  <a:lnTo>
                    <a:pt x="0" y="46456"/>
                  </a:lnTo>
                  <a:lnTo>
                    <a:pt x="0" y="239496"/>
                  </a:lnTo>
                  <a:lnTo>
                    <a:pt x="0" y="531596"/>
                  </a:lnTo>
                  <a:lnTo>
                    <a:pt x="248526" y="531596"/>
                  </a:lnTo>
                  <a:lnTo>
                    <a:pt x="248526" y="527786"/>
                  </a:lnTo>
                  <a:close/>
                </a:path>
                <a:path w="2954020" h="544830">
                  <a:moveTo>
                    <a:pt x="2625852" y="375132"/>
                  </a:moveTo>
                  <a:lnTo>
                    <a:pt x="2618270" y="326593"/>
                  </a:lnTo>
                  <a:lnTo>
                    <a:pt x="2586050" y="278472"/>
                  </a:lnTo>
                  <a:lnTo>
                    <a:pt x="2544965" y="251993"/>
                  </a:lnTo>
                  <a:lnTo>
                    <a:pt x="2466251" y="218757"/>
                  </a:lnTo>
                  <a:lnTo>
                    <a:pt x="2438235" y="205943"/>
                  </a:lnTo>
                  <a:lnTo>
                    <a:pt x="2410485" y="187071"/>
                  </a:lnTo>
                  <a:lnTo>
                    <a:pt x="2389251" y="158915"/>
                  </a:lnTo>
                  <a:lnTo>
                    <a:pt x="2380780" y="118211"/>
                  </a:lnTo>
                  <a:lnTo>
                    <a:pt x="2382672" y="99822"/>
                  </a:lnTo>
                  <a:lnTo>
                    <a:pt x="2393886" y="68567"/>
                  </a:lnTo>
                  <a:lnTo>
                    <a:pt x="2422702" y="39077"/>
                  </a:lnTo>
                  <a:lnTo>
                    <a:pt x="2477414" y="25984"/>
                  </a:lnTo>
                  <a:lnTo>
                    <a:pt x="2515641" y="32918"/>
                  </a:lnTo>
                  <a:lnTo>
                    <a:pt x="2547404" y="49504"/>
                  </a:lnTo>
                  <a:lnTo>
                    <a:pt x="2571635" y="69469"/>
                  </a:lnTo>
                  <a:lnTo>
                    <a:pt x="2587269" y="86499"/>
                  </a:lnTo>
                  <a:lnTo>
                    <a:pt x="2587269" y="23266"/>
                  </a:lnTo>
                  <a:lnTo>
                    <a:pt x="2571089" y="16395"/>
                  </a:lnTo>
                  <a:lnTo>
                    <a:pt x="2547924" y="8763"/>
                  </a:lnTo>
                  <a:lnTo>
                    <a:pt x="2519134" y="2565"/>
                  </a:lnTo>
                  <a:lnTo>
                    <a:pt x="2486126" y="0"/>
                  </a:lnTo>
                  <a:lnTo>
                    <a:pt x="2439314" y="5537"/>
                  </a:lnTo>
                  <a:lnTo>
                    <a:pt x="2396185" y="22491"/>
                  </a:lnTo>
                  <a:lnTo>
                    <a:pt x="2360599" y="51358"/>
                  </a:lnTo>
                  <a:lnTo>
                    <a:pt x="2336419" y="92659"/>
                  </a:lnTo>
                  <a:lnTo>
                    <a:pt x="2327503" y="146913"/>
                  </a:lnTo>
                  <a:lnTo>
                    <a:pt x="2329967" y="175120"/>
                  </a:lnTo>
                  <a:lnTo>
                    <a:pt x="2348204" y="223164"/>
                  </a:lnTo>
                  <a:lnTo>
                    <a:pt x="2378075" y="252361"/>
                  </a:lnTo>
                  <a:lnTo>
                    <a:pt x="2430488" y="278866"/>
                  </a:lnTo>
                  <a:lnTo>
                    <a:pt x="2478265" y="300088"/>
                  </a:lnTo>
                  <a:lnTo>
                    <a:pt x="2512987" y="316941"/>
                  </a:lnTo>
                  <a:lnTo>
                    <a:pt x="2541854" y="338505"/>
                  </a:lnTo>
                  <a:lnTo>
                    <a:pt x="2561602" y="368312"/>
                  </a:lnTo>
                  <a:lnTo>
                    <a:pt x="2568918" y="409854"/>
                  </a:lnTo>
                  <a:lnTo>
                    <a:pt x="2562339" y="448741"/>
                  </a:lnTo>
                  <a:lnTo>
                    <a:pt x="2542095" y="482765"/>
                  </a:lnTo>
                  <a:lnTo>
                    <a:pt x="2507475" y="506857"/>
                  </a:lnTo>
                  <a:lnTo>
                    <a:pt x="2457716" y="516013"/>
                  </a:lnTo>
                  <a:lnTo>
                    <a:pt x="2414359" y="508571"/>
                  </a:lnTo>
                  <a:lnTo>
                    <a:pt x="2379484" y="490677"/>
                  </a:lnTo>
                  <a:lnTo>
                    <a:pt x="2353399" y="469061"/>
                  </a:lnTo>
                  <a:lnTo>
                    <a:pt x="2336406" y="450430"/>
                  </a:lnTo>
                  <a:lnTo>
                    <a:pt x="2336406" y="516839"/>
                  </a:lnTo>
                  <a:lnTo>
                    <a:pt x="2360815" y="528853"/>
                  </a:lnTo>
                  <a:lnTo>
                    <a:pt x="2387269" y="537464"/>
                  </a:lnTo>
                  <a:lnTo>
                    <a:pt x="2415679" y="542645"/>
                  </a:lnTo>
                  <a:lnTo>
                    <a:pt x="2445956" y="544372"/>
                  </a:lnTo>
                  <a:lnTo>
                    <a:pt x="2502420" y="537692"/>
                  </a:lnTo>
                  <a:lnTo>
                    <a:pt x="2547810" y="519214"/>
                  </a:lnTo>
                  <a:lnTo>
                    <a:pt x="2582494" y="491324"/>
                  </a:lnTo>
                  <a:lnTo>
                    <a:pt x="2606814" y="456425"/>
                  </a:lnTo>
                  <a:lnTo>
                    <a:pt x="2621153" y="416902"/>
                  </a:lnTo>
                  <a:lnTo>
                    <a:pt x="2625852" y="375132"/>
                  </a:lnTo>
                  <a:close/>
                </a:path>
                <a:path w="2954020" h="544830">
                  <a:moveTo>
                    <a:pt x="2953461" y="527786"/>
                  </a:moveTo>
                  <a:lnTo>
                    <a:pt x="2953207" y="527786"/>
                  </a:lnTo>
                  <a:lnTo>
                    <a:pt x="2953207" y="521436"/>
                  </a:lnTo>
                  <a:lnTo>
                    <a:pt x="2953397" y="521436"/>
                  </a:lnTo>
                  <a:lnTo>
                    <a:pt x="2953397" y="496036"/>
                  </a:lnTo>
                  <a:lnTo>
                    <a:pt x="2765641" y="496036"/>
                  </a:lnTo>
                  <a:lnTo>
                    <a:pt x="2765641" y="272516"/>
                  </a:lnTo>
                  <a:lnTo>
                    <a:pt x="2933712" y="272516"/>
                  </a:lnTo>
                  <a:lnTo>
                    <a:pt x="2933712" y="239496"/>
                  </a:lnTo>
                  <a:lnTo>
                    <a:pt x="2765641" y="239496"/>
                  </a:lnTo>
                  <a:lnTo>
                    <a:pt x="2765641" y="46456"/>
                  </a:lnTo>
                  <a:lnTo>
                    <a:pt x="2949511" y="46456"/>
                  </a:lnTo>
                  <a:lnTo>
                    <a:pt x="2949511" y="10896"/>
                  </a:lnTo>
                  <a:lnTo>
                    <a:pt x="2704985" y="10896"/>
                  </a:lnTo>
                  <a:lnTo>
                    <a:pt x="2704985" y="46456"/>
                  </a:lnTo>
                  <a:lnTo>
                    <a:pt x="2704985" y="239496"/>
                  </a:lnTo>
                  <a:lnTo>
                    <a:pt x="2704985" y="531596"/>
                  </a:lnTo>
                  <a:lnTo>
                    <a:pt x="2953461" y="531596"/>
                  </a:lnTo>
                  <a:lnTo>
                    <a:pt x="2953461" y="527786"/>
                  </a:lnTo>
                  <a:close/>
                </a:path>
              </a:pathLst>
            </a:custGeom>
            <a:solidFill>
              <a:srgbClr val="000000"/>
            </a:solidFill>
          </p:spPr>
          <p:txBody>
            <a:bodyPr wrap="square" lIns="0" tIns="0" rIns="0" bIns="0" rtlCol="0"/>
            <a:lstStyle/>
            <a:p>
              <a:endParaRPr/>
            </a:p>
          </p:txBody>
        </p:sp>
        <p:pic>
          <p:nvPicPr>
            <p:cNvPr id="14" name="object 16">
              <a:extLst>
                <a:ext uri="{FF2B5EF4-FFF2-40B4-BE49-F238E27FC236}">
                  <a16:creationId xmlns:a16="http://schemas.microsoft.com/office/drawing/2014/main" id="{2A3B8BED-26E4-F404-591F-9F9B4C124F29}"/>
                </a:ext>
              </a:extLst>
            </p:cNvPr>
            <p:cNvPicPr/>
            <p:nvPr/>
          </p:nvPicPr>
          <p:blipFill>
            <a:blip r:embed="rId5" cstate="print"/>
            <a:stretch>
              <a:fillRect/>
            </a:stretch>
          </p:blipFill>
          <p:spPr>
            <a:xfrm>
              <a:off x="4739189" y="3294522"/>
              <a:ext cx="89585" cy="163449"/>
            </a:xfrm>
            <a:prstGeom prst="rect">
              <a:avLst/>
            </a:prstGeom>
          </p:spPr>
        </p:pic>
        <p:sp>
          <p:nvSpPr>
            <p:cNvPr id="15" name="object 17">
              <a:extLst>
                <a:ext uri="{FF2B5EF4-FFF2-40B4-BE49-F238E27FC236}">
                  <a16:creationId xmlns:a16="http://schemas.microsoft.com/office/drawing/2014/main" id="{9AC43D42-0079-987C-A67E-6E7FB291A7AE}"/>
                </a:ext>
              </a:extLst>
            </p:cNvPr>
            <p:cNvSpPr/>
            <p:nvPr/>
          </p:nvSpPr>
          <p:spPr>
            <a:xfrm>
              <a:off x="3611753" y="2645790"/>
              <a:ext cx="1525905" cy="544830"/>
            </a:xfrm>
            <a:custGeom>
              <a:avLst/>
              <a:gdLst/>
              <a:ahLst/>
              <a:cxnLst/>
              <a:rect l="l" t="t" r="r" b="b"/>
              <a:pathLst>
                <a:path w="1525904" h="544830">
                  <a:moveTo>
                    <a:pt x="345833" y="531876"/>
                  </a:moveTo>
                  <a:lnTo>
                    <a:pt x="345605" y="531571"/>
                  </a:lnTo>
                  <a:lnTo>
                    <a:pt x="162255" y="276326"/>
                  </a:lnTo>
                  <a:lnTo>
                    <a:pt x="157822" y="270154"/>
                  </a:lnTo>
                  <a:lnTo>
                    <a:pt x="199694" y="258622"/>
                  </a:lnTo>
                  <a:lnTo>
                    <a:pt x="218706" y="249555"/>
                  </a:lnTo>
                  <a:lnTo>
                    <a:pt x="239242" y="239750"/>
                  </a:lnTo>
                  <a:lnTo>
                    <a:pt x="272453" y="212420"/>
                  </a:lnTo>
                  <a:lnTo>
                    <a:pt x="295325" y="175526"/>
                  </a:lnTo>
                  <a:lnTo>
                    <a:pt x="303834" y="127965"/>
                  </a:lnTo>
                  <a:lnTo>
                    <a:pt x="296748" y="85890"/>
                  </a:lnTo>
                  <a:lnTo>
                    <a:pt x="276237" y="52539"/>
                  </a:lnTo>
                  <a:lnTo>
                    <a:pt x="254889" y="36766"/>
                  </a:lnTo>
                  <a:lnTo>
                    <a:pt x="243420" y="28295"/>
                  </a:lnTo>
                  <a:lnTo>
                    <a:pt x="242595" y="28028"/>
                  </a:lnTo>
                  <a:lnTo>
                    <a:pt x="242595" y="135928"/>
                  </a:lnTo>
                  <a:lnTo>
                    <a:pt x="230974" y="188836"/>
                  </a:lnTo>
                  <a:lnTo>
                    <a:pt x="202044" y="221742"/>
                  </a:lnTo>
                  <a:lnTo>
                    <a:pt x="164719" y="239522"/>
                  </a:lnTo>
                  <a:lnTo>
                    <a:pt x="100520" y="249072"/>
                  </a:lnTo>
                  <a:lnTo>
                    <a:pt x="79184" y="249555"/>
                  </a:lnTo>
                  <a:lnTo>
                    <a:pt x="69900" y="249237"/>
                  </a:lnTo>
                  <a:lnTo>
                    <a:pt x="60591" y="248462"/>
                  </a:lnTo>
                  <a:lnTo>
                    <a:pt x="60591" y="36766"/>
                  </a:lnTo>
                  <a:lnTo>
                    <a:pt x="117309" y="36766"/>
                  </a:lnTo>
                  <a:lnTo>
                    <a:pt x="159372" y="39522"/>
                  </a:lnTo>
                  <a:lnTo>
                    <a:pt x="199948" y="52387"/>
                  </a:lnTo>
                  <a:lnTo>
                    <a:pt x="230517" y="82219"/>
                  </a:lnTo>
                  <a:lnTo>
                    <a:pt x="242595" y="135928"/>
                  </a:lnTo>
                  <a:lnTo>
                    <a:pt x="242595" y="28028"/>
                  </a:lnTo>
                  <a:lnTo>
                    <a:pt x="199440" y="13500"/>
                  </a:lnTo>
                  <a:lnTo>
                    <a:pt x="145389" y="8483"/>
                  </a:lnTo>
                  <a:lnTo>
                    <a:pt x="0" y="8483"/>
                  </a:lnTo>
                  <a:lnTo>
                    <a:pt x="0" y="531876"/>
                  </a:lnTo>
                  <a:lnTo>
                    <a:pt x="60591" y="531876"/>
                  </a:lnTo>
                  <a:lnTo>
                    <a:pt x="60591" y="276326"/>
                  </a:lnTo>
                  <a:lnTo>
                    <a:pt x="86804" y="276326"/>
                  </a:lnTo>
                  <a:lnTo>
                    <a:pt x="141973" y="348259"/>
                  </a:lnTo>
                  <a:lnTo>
                    <a:pt x="223126" y="465302"/>
                  </a:lnTo>
                  <a:lnTo>
                    <a:pt x="244589" y="497725"/>
                  </a:lnTo>
                  <a:lnTo>
                    <a:pt x="266649" y="531876"/>
                  </a:lnTo>
                  <a:lnTo>
                    <a:pt x="284213" y="531571"/>
                  </a:lnTo>
                  <a:lnTo>
                    <a:pt x="345833" y="531876"/>
                  </a:lnTo>
                  <a:close/>
                </a:path>
                <a:path w="1525904" h="544830">
                  <a:moveTo>
                    <a:pt x="1141387" y="375145"/>
                  </a:moveTo>
                  <a:lnTo>
                    <a:pt x="1133856" y="326567"/>
                  </a:lnTo>
                  <a:lnTo>
                    <a:pt x="1101712" y="278460"/>
                  </a:lnTo>
                  <a:lnTo>
                    <a:pt x="1060564" y="251993"/>
                  </a:lnTo>
                  <a:lnTo>
                    <a:pt x="981786" y="218757"/>
                  </a:lnTo>
                  <a:lnTo>
                    <a:pt x="953782" y="205943"/>
                  </a:lnTo>
                  <a:lnTo>
                    <a:pt x="926058" y="187071"/>
                  </a:lnTo>
                  <a:lnTo>
                    <a:pt x="904836" y="158902"/>
                  </a:lnTo>
                  <a:lnTo>
                    <a:pt x="896378" y="118173"/>
                  </a:lnTo>
                  <a:lnTo>
                    <a:pt x="898271" y="99809"/>
                  </a:lnTo>
                  <a:lnTo>
                    <a:pt x="909472" y="68554"/>
                  </a:lnTo>
                  <a:lnTo>
                    <a:pt x="938276" y="39065"/>
                  </a:lnTo>
                  <a:lnTo>
                    <a:pt x="992974" y="25984"/>
                  </a:lnTo>
                  <a:lnTo>
                    <a:pt x="1031189" y="32905"/>
                  </a:lnTo>
                  <a:lnTo>
                    <a:pt x="1062951" y="49491"/>
                  </a:lnTo>
                  <a:lnTo>
                    <a:pt x="1087170" y="69456"/>
                  </a:lnTo>
                  <a:lnTo>
                    <a:pt x="1102791" y="86499"/>
                  </a:lnTo>
                  <a:lnTo>
                    <a:pt x="1102791" y="23253"/>
                  </a:lnTo>
                  <a:lnTo>
                    <a:pt x="1086650" y="16383"/>
                  </a:lnTo>
                  <a:lnTo>
                    <a:pt x="1063485" y="8750"/>
                  </a:lnTo>
                  <a:lnTo>
                    <a:pt x="1034694" y="2552"/>
                  </a:lnTo>
                  <a:lnTo>
                    <a:pt x="1001661" y="0"/>
                  </a:lnTo>
                  <a:lnTo>
                    <a:pt x="954849" y="5537"/>
                  </a:lnTo>
                  <a:lnTo>
                    <a:pt x="911733" y="22491"/>
                  </a:lnTo>
                  <a:lnTo>
                    <a:pt x="876147" y="51358"/>
                  </a:lnTo>
                  <a:lnTo>
                    <a:pt x="851966" y="92659"/>
                  </a:lnTo>
                  <a:lnTo>
                    <a:pt x="843038" y="146913"/>
                  </a:lnTo>
                  <a:lnTo>
                    <a:pt x="845502" y="175107"/>
                  </a:lnTo>
                  <a:lnTo>
                    <a:pt x="863739" y="223164"/>
                  </a:lnTo>
                  <a:lnTo>
                    <a:pt x="893610" y="252361"/>
                  </a:lnTo>
                  <a:lnTo>
                    <a:pt x="946086" y="278879"/>
                  </a:lnTo>
                  <a:lnTo>
                    <a:pt x="993889" y="300101"/>
                  </a:lnTo>
                  <a:lnTo>
                    <a:pt x="1028547" y="316941"/>
                  </a:lnTo>
                  <a:lnTo>
                    <a:pt x="1057376" y="338518"/>
                  </a:lnTo>
                  <a:lnTo>
                    <a:pt x="1077099" y="368325"/>
                  </a:lnTo>
                  <a:lnTo>
                    <a:pt x="1084402" y="409892"/>
                  </a:lnTo>
                  <a:lnTo>
                    <a:pt x="1077836" y="448779"/>
                  </a:lnTo>
                  <a:lnTo>
                    <a:pt x="1057630" y="482815"/>
                  </a:lnTo>
                  <a:lnTo>
                    <a:pt x="1023023" y="506933"/>
                  </a:lnTo>
                  <a:lnTo>
                    <a:pt x="973226" y="516089"/>
                  </a:lnTo>
                  <a:lnTo>
                    <a:pt x="929881" y="508622"/>
                  </a:lnTo>
                  <a:lnTo>
                    <a:pt x="895032" y="490702"/>
                  </a:lnTo>
                  <a:lnTo>
                    <a:pt x="868959" y="469074"/>
                  </a:lnTo>
                  <a:lnTo>
                    <a:pt x="851941" y="450443"/>
                  </a:lnTo>
                  <a:lnTo>
                    <a:pt x="851941" y="516851"/>
                  </a:lnTo>
                  <a:lnTo>
                    <a:pt x="876350" y="528853"/>
                  </a:lnTo>
                  <a:lnTo>
                    <a:pt x="902830" y="537464"/>
                  </a:lnTo>
                  <a:lnTo>
                    <a:pt x="931278" y="542645"/>
                  </a:lnTo>
                  <a:lnTo>
                    <a:pt x="961580" y="544372"/>
                  </a:lnTo>
                  <a:lnTo>
                    <a:pt x="1018006" y="537679"/>
                  </a:lnTo>
                  <a:lnTo>
                    <a:pt x="1063383" y="519201"/>
                  </a:lnTo>
                  <a:lnTo>
                    <a:pt x="1098042" y="491324"/>
                  </a:lnTo>
                  <a:lnTo>
                    <a:pt x="1122362" y="456438"/>
                  </a:lnTo>
                  <a:lnTo>
                    <a:pt x="1136688" y="416915"/>
                  </a:lnTo>
                  <a:lnTo>
                    <a:pt x="1141387" y="375145"/>
                  </a:lnTo>
                  <a:close/>
                </a:path>
                <a:path w="1525904" h="544830">
                  <a:moveTo>
                    <a:pt x="1525384" y="8470"/>
                  </a:moveTo>
                  <a:lnTo>
                    <a:pt x="1170051" y="8470"/>
                  </a:lnTo>
                  <a:lnTo>
                    <a:pt x="1170051" y="41490"/>
                  </a:lnTo>
                  <a:lnTo>
                    <a:pt x="1320863" y="41490"/>
                  </a:lnTo>
                  <a:lnTo>
                    <a:pt x="1320863" y="532980"/>
                  </a:lnTo>
                  <a:lnTo>
                    <a:pt x="1381455" y="532980"/>
                  </a:lnTo>
                  <a:lnTo>
                    <a:pt x="1381455" y="41490"/>
                  </a:lnTo>
                  <a:lnTo>
                    <a:pt x="1525384" y="41490"/>
                  </a:lnTo>
                  <a:lnTo>
                    <a:pt x="1525384" y="8470"/>
                  </a:lnTo>
                  <a:close/>
                </a:path>
              </a:pathLst>
            </a:custGeom>
            <a:solidFill>
              <a:srgbClr val="000000"/>
            </a:solidFill>
          </p:spPr>
          <p:txBody>
            <a:bodyPr wrap="square" lIns="0" tIns="0" rIns="0" bIns="0" rtlCol="0"/>
            <a:lstStyle/>
            <a:p>
              <a:endParaRPr/>
            </a:p>
          </p:txBody>
        </p:sp>
        <p:pic>
          <p:nvPicPr>
            <p:cNvPr id="16" name="object 18">
              <a:extLst>
                <a:ext uri="{FF2B5EF4-FFF2-40B4-BE49-F238E27FC236}">
                  <a16:creationId xmlns:a16="http://schemas.microsoft.com/office/drawing/2014/main" id="{764AABBC-D16F-A1E1-266A-3DF7C19C4A13}"/>
                </a:ext>
              </a:extLst>
            </p:cNvPr>
            <p:cNvPicPr/>
            <p:nvPr/>
          </p:nvPicPr>
          <p:blipFill>
            <a:blip r:embed="rId6" cstate="print"/>
            <a:stretch>
              <a:fillRect/>
            </a:stretch>
          </p:blipFill>
          <p:spPr>
            <a:xfrm>
              <a:off x="4083028" y="3300817"/>
              <a:ext cx="91224" cy="157149"/>
            </a:xfrm>
            <a:prstGeom prst="rect">
              <a:avLst/>
            </a:prstGeom>
          </p:spPr>
        </p:pic>
        <p:pic>
          <p:nvPicPr>
            <p:cNvPr id="17" name="object 19">
              <a:extLst>
                <a:ext uri="{FF2B5EF4-FFF2-40B4-BE49-F238E27FC236}">
                  <a16:creationId xmlns:a16="http://schemas.microsoft.com/office/drawing/2014/main" id="{E66A9764-CDE7-BFF0-59DE-9AE7139B66DA}"/>
                </a:ext>
              </a:extLst>
            </p:cNvPr>
            <p:cNvPicPr/>
            <p:nvPr/>
          </p:nvPicPr>
          <p:blipFill>
            <a:blip r:embed="rId7" cstate="print"/>
            <a:stretch>
              <a:fillRect/>
            </a:stretch>
          </p:blipFill>
          <p:spPr>
            <a:xfrm>
              <a:off x="4447291" y="3300810"/>
              <a:ext cx="103847" cy="157162"/>
            </a:xfrm>
            <a:prstGeom prst="rect">
              <a:avLst/>
            </a:prstGeom>
          </p:spPr>
        </p:pic>
        <p:sp>
          <p:nvSpPr>
            <p:cNvPr id="18" name="object 20">
              <a:extLst>
                <a:ext uri="{FF2B5EF4-FFF2-40B4-BE49-F238E27FC236}">
                  <a16:creationId xmlns:a16="http://schemas.microsoft.com/office/drawing/2014/main" id="{35989ECD-85E6-1B55-96CC-3A9F3DACB273}"/>
                </a:ext>
              </a:extLst>
            </p:cNvPr>
            <p:cNvSpPr/>
            <p:nvPr/>
          </p:nvSpPr>
          <p:spPr>
            <a:xfrm>
              <a:off x="2743339" y="2479674"/>
              <a:ext cx="1910714" cy="978535"/>
            </a:xfrm>
            <a:custGeom>
              <a:avLst/>
              <a:gdLst/>
              <a:ahLst/>
              <a:cxnLst/>
              <a:rect l="l" t="t" r="r" b="b"/>
              <a:pathLst>
                <a:path w="1910714" h="978535">
                  <a:moveTo>
                    <a:pt x="454164" y="698779"/>
                  </a:moveTo>
                  <a:lnTo>
                    <a:pt x="163449" y="342417"/>
                  </a:lnTo>
                  <a:lnTo>
                    <a:pt x="150139" y="326097"/>
                  </a:lnTo>
                  <a:lnTo>
                    <a:pt x="139661" y="313258"/>
                  </a:lnTo>
                  <a:lnTo>
                    <a:pt x="446913" y="0"/>
                  </a:lnTo>
                  <a:lnTo>
                    <a:pt x="369912" y="0"/>
                  </a:lnTo>
                  <a:lnTo>
                    <a:pt x="87515" y="317017"/>
                  </a:lnTo>
                  <a:lnTo>
                    <a:pt x="79857" y="326097"/>
                  </a:lnTo>
                  <a:lnTo>
                    <a:pt x="74396" y="326097"/>
                  </a:lnTo>
                  <a:lnTo>
                    <a:pt x="74396" y="0"/>
                  </a:lnTo>
                  <a:lnTo>
                    <a:pt x="0" y="0"/>
                  </a:lnTo>
                  <a:lnTo>
                    <a:pt x="0" y="698779"/>
                  </a:lnTo>
                  <a:lnTo>
                    <a:pt x="74396" y="698779"/>
                  </a:lnTo>
                  <a:lnTo>
                    <a:pt x="74396" y="342417"/>
                  </a:lnTo>
                  <a:lnTo>
                    <a:pt x="79489" y="343281"/>
                  </a:lnTo>
                  <a:lnTo>
                    <a:pt x="84734" y="350418"/>
                  </a:lnTo>
                  <a:lnTo>
                    <a:pt x="355841" y="698779"/>
                  </a:lnTo>
                  <a:lnTo>
                    <a:pt x="454164" y="698779"/>
                  </a:lnTo>
                  <a:close/>
                </a:path>
                <a:path w="1910714" h="978535">
                  <a:moveTo>
                    <a:pt x="1910600" y="820686"/>
                  </a:moveTo>
                  <a:lnTo>
                    <a:pt x="1892414" y="820686"/>
                  </a:lnTo>
                  <a:lnTo>
                    <a:pt x="1892414" y="978293"/>
                  </a:lnTo>
                  <a:lnTo>
                    <a:pt x="1910600" y="978293"/>
                  </a:lnTo>
                  <a:lnTo>
                    <a:pt x="1910600" y="820686"/>
                  </a:lnTo>
                  <a:close/>
                </a:path>
              </a:pathLst>
            </a:custGeom>
            <a:solidFill>
              <a:srgbClr val="000000"/>
            </a:solidFill>
          </p:spPr>
          <p:txBody>
            <a:bodyPr wrap="square" lIns="0" tIns="0" rIns="0" bIns="0" rtlCol="0"/>
            <a:lstStyle/>
            <a:p>
              <a:endParaRPr/>
            </a:p>
          </p:txBody>
        </p:sp>
        <p:sp>
          <p:nvSpPr>
            <p:cNvPr id="19" name="object 21">
              <a:extLst>
                <a:ext uri="{FF2B5EF4-FFF2-40B4-BE49-F238E27FC236}">
                  <a16:creationId xmlns:a16="http://schemas.microsoft.com/office/drawing/2014/main" id="{4D90F57E-837A-5783-E170-527084E4CFC3}"/>
                </a:ext>
              </a:extLst>
            </p:cNvPr>
            <p:cNvSpPr/>
            <p:nvPr/>
          </p:nvSpPr>
          <p:spPr>
            <a:xfrm>
              <a:off x="2724911" y="2215769"/>
              <a:ext cx="3527425" cy="0"/>
            </a:xfrm>
            <a:custGeom>
              <a:avLst/>
              <a:gdLst/>
              <a:ahLst/>
              <a:cxnLst/>
              <a:rect l="l" t="t" r="r" b="b"/>
              <a:pathLst>
                <a:path w="3527425">
                  <a:moveTo>
                    <a:pt x="0" y="0"/>
                  </a:moveTo>
                  <a:lnTo>
                    <a:pt x="3527425" y="0"/>
                  </a:lnTo>
                </a:path>
              </a:pathLst>
            </a:custGeom>
            <a:ln w="3175">
              <a:solidFill>
                <a:srgbClr val="000000"/>
              </a:solidFill>
            </a:ln>
          </p:spPr>
          <p:txBody>
            <a:bodyPr wrap="square" lIns="0" tIns="0" rIns="0" bIns="0" rtlCol="0"/>
            <a:lstStyle/>
            <a:p>
              <a:endParaRPr/>
            </a:p>
          </p:txBody>
        </p:sp>
        <p:sp>
          <p:nvSpPr>
            <p:cNvPr id="20" name="object 22">
              <a:extLst>
                <a:ext uri="{FF2B5EF4-FFF2-40B4-BE49-F238E27FC236}">
                  <a16:creationId xmlns:a16="http://schemas.microsoft.com/office/drawing/2014/main" id="{0F8B8F8E-8314-3B85-C5DD-6E681FC62A9C}"/>
                </a:ext>
              </a:extLst>
            </p:cNvPr>
            <p:cNvSpPr/>
            <p:nvPr/>
          </p:nvSpPr>
          <p:spPr>
            <a:xfrm>
              <a:off x="2724911" y="3705796"/>
              <a:ext cx="3527425" cy="0"/>
            </a:xfrm>
            <a:custGeom>
              <a:avLst/>
              <a:gdLst/>
              <a:ahLst/>
              <a:cxnLst/>
              <a:rect l="l" t="t" r="r" b="b"/>
              <a:pathLst>
                <a:path w="3527425">
                  <a:moveTo>
                    <a:pt x="0" y="0"/>
                  </a:moveTo>
                  <a:lnTo>
                    <a:pt x="3527425" y="0"/>
                  </a:lnTo>
                </a:path>
              </a:pathLst>
            </a:custGeom>
            <a:ln w="3175">
              <a:solidFill>
                <a:srgbClr val="000000"/>
              </a:solidFill>
            </a:ln>
          </p:spPr>
          <p:txBody>
            <a:bodyPr wrap="square" lIns="0" tIns="0" rIns="0" bIns="0" rtlCol="0"/>
            <a:lstStyle/>
            <a:p>
              <a:endParaRPr/>
            </a:p>
          </p:txBody>
        </p:sp>
      </p:grpSp>
      <p:sp>
        <p:nvSpPr>
          <p:cNvPr id="6" name="TextBox 5">
            <a:extLst>
              <a:ext uri="{FF2B5EF4-FFF2-40B4-BE49-F238E27FC236}">
                <a16:creationId xmlns:a16="http://schemas.microsoft.com/office/drawing/2014/main" id="{F9813185-784D-3A16-97F9-41E9D200BED4}"/>
              </a:ext>
            </a:extLst>
          </p:cNvPr>
          <p:cNvSpPr txBox="1"/>
          <p:nvPr/>
        </p:nvSpPr>
        <p:spPr>
          <a:xfrm>
            <a:off x="6178551" y="6126614"/>
            <a:ext cx="2875485" cy="369332"/>
          </a:xfrm>
          <a:prstGeom prst="rect">
            <a:avLst/>
          </a:prstGeom>
          <a:solidFill>
            <a:schemeClr val="tx1"/>
          </a:solidFill>
        </p:spPr>
        <p:txBody>
          <a:bodyPr wrap="square" rtlCol="0">
            <a:spAutoFit/>
          </a:bodyPr>
          <a:lstStyle/>
          <a:p>
            <a:pPr algn="ctr"/>
            <a:r>
              <a:rPr lang="en-US">
                <a:solidFill>
                  <a:schemeClr val="bg1"/>
                </a:solidFill>
                <a:latin typeface="Gotham Light" pitchFamily="50" charset="0"/>
              </a:rPr>
              <a:t>SALON’S LOGO</a:t>
            </a:r>
          </a:p>
        </p:txBody>
      </p:sp>
    </p:spTree>
    <p:extLst>
      <p:ext uri="{BB962C8B-B14F-4D97-AF65-F5344CB8AC3E}">
        <p14:creationId xmlns:p14="http://schemas.microsoft.com/office/powerpoint/2010/main" val="2027719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8BDCB2-28B8-A472-EB42-D457C0D0345F}"/>
              </a:ext>
            </a:extLst>
          </p:cNvPr>
          <p:cNvPicPr>
            <a:picLocks noChangeAspect="1"/>
          </p:cNvPicPr>
          <p:nvPr/>
        </p:nvPicPr>
        <p:blipFill>
          <a:blip r:embed="rId2"/>
          <a:stretch>
            <a:fillRect/>
          </a:stretch>
        </p:blipFill>
        <p:spPr>
          <a:xfrm>
            <a:off x="0" y="0"/>
            <a:ext cx="12192000" cy="6858000"/>
          </a:xfrm>
          <a:prstGeom prst="rect">
            <a:avLst/>
          </a:prstGeom>
        </p:spPr>
      </p:pic>
      <p:sp>
        <p:nvSpPr>
          <p:cNvPr id="5" name="object 5"/>
          <p:cNvSpPr/>
          <p:nvPr/>
        </p:nvSpPr>
        <p:spPr>
          <a:xfrm>
            <a:off x="1981200" y="457200"/>
            <a:ext cx="8229600" cy="5943600"/>
          </a:xfrm>
          <a:custGeom>
            <a:avLst/>
            <a:gdLst/>
            <a:ahLst/>
            <a:cxnLst/>
            <a:rect l="l" t="t" r="r" b="b"/>
            <a:pathLst>
              <a:path w="8229600" h="5943600">
                <a:moveTo>
                  <a:pt x="8229600" y="0"/>
                </a:moveTo>
                <a:lnTo>
                  <a:pt x="0" y="0"/>
                </a:lnTo>
                <a:lnTo>
                  <a:pt x="0" y="5943600"/>
                </a:lnTo>
                <a:lnTo>
                  <a:pt x="8229600" y="5943600"/>
                </a:lnTo>
                <a:lnTo>
                  <a:pt x="8229600" y="0"/>
                </a:lnTo>
                <a:close/>
              </a:path>
            </a:pathLst>
          </a:custGeom>
          <a:solidFill>
            <a:srgbClr val="FFFFFF">
              <a:alpha val="96998"/>
            </a:srgbClr>
          </a:solidFill>
        </p:spPr>
        <p:txBody>
          <a:bodyPr wrap="square" lIns="0" tIns="0" rIns="0" bIns="0" rtlCol="0"/>
          <a:lstStyle/>
          <a:p>
            <a:endParaRPr/>
          </a:p>
        </p:txBody>
      </p:sp>
      <p:sp>
        <p:nvSpPr>
          <p:cNvPr id="7" name="object 7"/>
          <p:cNvSpPr txBox="1">
            <a:spLocks noGrp="1"/>
          </p:cNvSpPr>
          <p:nvPr>
            <p:ph type="title"/>
          </p:nvPr>
        </p:nvSpPr>
        <p:spPr>
          <a:xfrm>
            <a:off x="1981200" y="632013"/>
            <a:ext cx="8229600" cy="459100"/>
          </a:xfrm>
          <a:prstGeom prst="rect">
            <a:avLst/>
          </a:prstGeom>
        </p:spPr>
        <p:txBody>
          <a:bodyPr vert="horz" wrap="square" lIns="0" tIns="12700" rIns="0" bIns="0" rtlCol="0" anchor="ctr">
            <a:spAutoFit/>
          </a:bodyPr>
          <a:lstStyle/>
          <a:p>
            <a:pPr marL="12700" algn="ctr">
              <a:lnSpc>
                <a:spcPct val="100000"/>
              </a:lnSpc>
              <a:spcBef>
                <a:spcPts val="100"/>
              </a:spcBef>
            </a:pPr>
            <a:r>
              <a:rPr sz="2900">
                <a:latin typeface="Gotham Light" pitchFamily="50" charset="0"/>
                <a:cs typeface="Big Caslon" panose="02000603090000020003" pitchFamily="2" charset="-79"/>
              </a:rPr>
              <a:t>FUSIO-DOSE</a:t>
            </a:r>
            <a:r>
              <a:rPr sz="2900" spc="-20"/>
              <a:t> </a:t>
            </a:r>
            <a:r>
              <a:rPr lang="en-US" sz="2900" spc="-20">
                <a:latin typeface="Gotham Bold"/>
              </a:rPr>
              <a:t>COMMISSION CALCULATOR</a:t>
            </a:r>
            <a:endParaRPr sz="2900" spc="-10">
              <a:latin typeface="Gotham Bold"/>
              <a:cs typeface="Gotham Bold"/>
            </a:endParaRPr>
          </a:p>
        </p:txBody>
      </p:sp>
      <p:sp>
        <p:nvSpPr>
          <p:cNvPr id="10" name="TextBox 9">
            <a:extLst>
              <a:ext uri="{FF2B5EF4-FFF2-40B4-BE49-F238E27FC236}">
                <a16:creationId xmlns:a16="http://schemas.microsoft.com/office/drawing/2014/main" id="{358D1129-56CE-867C-B2E8-4A54883556B7}"/>
              </a:ext>
            </a:extLst>
          </p:cNvPr>
          <p:cNvSpPr txBox="1"/>
          <p:nvPr/>
        </p:nvSpPr>
        <p:spPr>
          <a:xfrm>
            <a:off x="3344779" y="1114196"/>
            <a:ext cx="5566610" cy="338554"/>
          </a:xfrm>
          <a:prstGeom prst="rect">
            <a:avLst/>
          </a:prstGeom>
          <a:noFill/>
        </p:spPr>
        <p:txBody>
          <a:bodyPr wrap="square" rtlCol="0">
            <a:spAutoFit/>
          </a:bodyPr>
          <a:lstStyle/>
          <a:p>
            <a:pPr algn="ctr"/>
            <a:r>
              <a:rPr lang="en-US" sz="1600" i="1">
                <a:latin typeface="Gotham Light" pitchFamily="50" charset="0"/>
              </a:rPr>
              <a:t>Stylist</a:t>
            </a:r>
          </a:p>
        </p:txBody>
      </p:sp>
      <p:graphicFrame>
        <p:nvGraphicFramePr>
          <p:cNvPr id="2" name="Object 1">
            <a:extLst>
              <a:ext uri="{FF2B5EF4-FFF2-40B4-BE49-F238E27FC236}">
                <a16:creationId xmlns:a16="http://schemas.microsoft.com/office/drawing/2014/main" id="{5A2D28DF-EC9C-859E-B85F-209AE6F8DF1E}"/>
              </a:ext>
            </a:extLst>
          </p:cNvPr>
          <p:cNvGraphicFramePr>
            <a:graphicFrameLocks noChangeAspect="1"/>
          </p:cNvGraphicFramePr>
          <p:nvPr/>
        </p:nvGraphicFramePr>
        <p:xfrm>
          <a:off x="3617913" y="1704975"/>
          <a:ext cx="8528050" cy="4695825"/>
        </p:xfrm>
        <a:graphic>
          <a:graphicData uri="http://schemas.openxmlformats.org/presentationml/2006/ole">
            <mc:AlternateContent xmlns:mc="http://schemas.openxmlformats.org/markup-compatibility/2006">
              <mc:Choice xmlns:v="urn:schemas-microsoft-com:vml" Requires="v">
                <p:oleObj name="Worksheet" r:id="rId3" imgW="12321462" imgH="6781913" progId="Excel.Sheet.12">
                  <p:embed/>
                </p:oleObj>
              </mc:Choice>
              <mc:Fallback>
                <p:oleObj name="Worksheet" r:id="rId3" imgW="12321462" imgH="6781913" progId="Excel.Sheet.12">
                  <p:embed/>
                  <p:pic>
                    <p:nvPicPr>
                      <p:cNvPr id="2" name="Object 1">
                        <a:extLst>
                          <a:ext uri="{FF2B5EF4-FFF2-40B4-BE49-F238E27FC236}">
                            <a16:creationId xmlns:a16="http://schemas.microsoft.com/office/drawing/2014/main" id="{5A2D28DF-EC9C-859E-B85F-209AE6F8DF1E}"/>
                          </a:ext>
                        </a:extLst>
                      </p:cNvPr>
                      <p:cNvPicPr/>
                      <p:nvPr/>
                    </p:nvPicPr>
                    <p:blipFill>
                      <a:blip r:embed="rId4"/>
                      <a:stretch>
                        <a:fillRect/>
                      </a:stretch>
                    </p:blipFill>
                    <p:spPr>
                      <a:xfrm>
                        <a:off x="3617913" y="1704975"/>
                        <a:ext cx="8528050" cy="4695825"/>
                      </a:xfrm>
                      <a:prstGeom prst="rect">
                        <a:avLst/>
                      </a:prstGeom>
                    </p:spPr>
                  </p:pic>
                </p:oleObj>
              </mc:Fallback>
            </mc:AlternateContent>
          </a:graphicData>
        </a:graphic>
      </p:graphicFrame>
      <p:pic>
        <p:nvPicPr>
          <p:cNvPr id="22" name="Picture 21">
            <a:extLst>
              <a:ext uri="{FF2B5EF4-FFF2-40B4-BE49-F238E27FC236}">
                <a16:creationId xmlns:a16="http://schemas.microsoft.com/office/drawing/2014/main" id="{5A9F8445-2CDA-B09E-A8E7-0549A5AC5B54}"/>
              </a:ext>
            </a:extLst>
          </p:cNvPr>
          <p:cNvPicPr>
            <a:picLocks noChangeAspect="1"/>
          </p:cNvPicPr>
          <p:nvPr/>
        </p:nvPicPr>
        <p:blipFill>
          <a:blip r:embed="rId5"/>
          <a:stretch>
            <a:fillRect/>
          </a:stretch>
        </p:blipFill>
        <p:spPr>
          <a:xfrm>
            <a:off x="10198085" y="1"/>
            <a:ext cx="2006630" cy="6858000"/>
          </a:xfrm>
          <a:prstGeom prst="rect">
            <a:avLst/>
          </a:prstGeom>
        </p:spPr>
      </p:pic>
      <p:grpSp>
        <p:nvGrpSpPr>
          <p:cNvPr id="3" name="Group 2">
            <a:extLst>
              <a:ext uri="{FF2B5EF4-FFF2-40B4-BE49-F238E27FC236}">
                <a16:creationId xmlns:a16="http://schemas.microsoft.com/office/drawing/2014/main" id="{436A0D70-7911-AEE6-45B4-EE941D8D150E}"/>
              </a:ext>
            </a:extLst>
          </p:cNvPr>
          <p:cNvGrpSpPr/>
          <p:nvPr/>
        </p:nvGrpSpPr>
        <p:grpSpPr>
          <a:xfrm>
            <a:off x="8911389" y="6045756"/>
            <a:ext cx="1322386" cy="246221"/>
            <a:chOff x="2309814" y="5872089"/>
            <a:chExt cx="1322386" cy="246221"/>
          </a:xfrm>
        </p:grpSpPr>
        <p:sp>
          <p:nvSpPr>
            <p:cNvPr id="6" name="TextBox 5">
              <a:extLst>
                <a:ext uri="{FF2B5EF4-FFF2-40B4-BE49-F238E27FC236}">
                  <a16:creationId xmlns:a16="http://schemas.microsoft.com/office/drawing/2014/main" id="{CAA797BF-77D1-630F-C873-43A76E1259DE}"/>
                </a:ext>
              </a:extLst>
            </p:cNvPr>
            <p:cNvSpPr txBox="1"/>
            <p:nvPr/>
          </p:nvSpPr>
          <p:spPr>
            <a:xfrm>
              <a:off x="2309814" y="5919801"/>
              <a:ext cx="348720" cy="150799"/>
            </a:xfrm>
            <a:prstGeom prst="rect">
              <a:avLst/>
            </a:prstGeom>
            <a:solidFill>
              <a:srgbClr val="FFFF99"/>
            </a:solidFill>
          </p:spPr>
          <p:txBody>
            <a:bodyPr wrap="square" rtlCol="0">
              <a:spAutoFit/>
            </a:bodyPr>
            <a:lstStyle/>
            <a:p>
              <a:endParaRPr lang="en-US" sz="500"/>
            </a:p>
          </p:txBody>
        </p:sp>
        <p:sp>
          <p:nvSpPr>
            <p:cNvPr id="8" name="TextBox 7">
              <a:extLst>
                <a:ext uri="{FF2B5EF4-FFF2-40B4-BE49-F238E27FC236}">
                  <a16:creationId xmlns:a16="http://schemas.microsoft.com/office/drawing/2014/main" id="{FB8AFD28-0232-02E3-6791-8E8B467D117B}"/>
                </a:ext>
              </a:extLst>
            </p:cNvPr>
            <p:cNvSpPr txBox="1"/>
            <p:nvPr/>
          </p:nvSpPr>
          <p:spPr>
            <a:xfrm>
              <a:off x="2647422" y="5872089"/>
              <a:ext cx="984778" cy="246221"/>
            </a:xfrm>
            <a:prstGeom prst="rect">
              <a:avLst/>
            </a:prstGeom>
            <a:noFill/>
          </p:spPr>
          <p:txBody>
            <a:bodyPr wrap="square" rtlCol="0">
              <a:spAutoFit/>
            </a:bodyPr>
            <a:lstStyle/>
            <a:p>
              <a:r>
                <a:rPr lang="en-US" sz="1000">
                  <a:latin typeface="Gotham Light" pitchFamily="50" charset="0"/>
                </a:rPr>
                <a:t>= Insert text</a:t>
              </a:r>
            </a:p>
          </p:txBody>
        </p:sp>
      </p:grpSp>
    </p:spTree>
    <p:extLst>
      <p:ext uri="{BB962C8B-B14F-4D97-AF65-F5344CB8AC3E}">
        <p14:creationId xmlns:p14="http://schemas.microsoft.com/office/powerpoint/2010/main" val="336956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001D35-DF6D-A242-1ECA-91648202562D}"/>
              </a:ext>
            </a:extLst>
          </p:cNvPr>
          <p:cNvPicPr>
            <a:picLocks noChangeAspect="1"/>
          </p:cNvPicPr>
          <p:nvPr/>
        </p:nvPicPr>
        <p:blipFill>
          <a:blip r:embed="rId3"/>
          <a:stretch>
            <a:fillRect/>
          </a:stretch>
        </p:blipFill>
        <p:spPr>
          <a:xfrm>
            <a:off x="-16042" y="0"/>
            <a:ext cx="12208042" cy="6858000"/>
          </a:xfrm>
          <a:prstGeom prst="rect">
            <a:avLst/>
          </a:prstGeom>
        </p:spPr>
      </p:pic>
      <p:sp>
        <p:nvSpPr>
          <p:cNvPr id="4" name="TextBox 3">
            <a:extLst>
              <a:ext uri="{FF2B5EF4-FFF2-40B4-BE49-F238E27FC236}">
                <a16:creationId xmlns:a16="http://schemas.microsoft.com/office/drawing/2014/main" id="{D895BDB3-C4E4-A9C3-DE12-98F564ED3205}"/>
              </a:ext>
            </a:extLst>
          </p:cNvPr>
          <p:cNvSpPr txBox="1"/>
          <p:nvPr/>
        </p:nvSpPr>
        <p:spPr>
          <a:xfrm>
            <a:off x="444945" y="567610"/>
            <a:ext cx="11286067" cy="584775"/>
          </a:xfrm>
          <a:prstGeom prst="rect">
            <a:avLst/>
          </a:prstGeom>
          <a:noFill/>
        </p:spPr>
        <p:txBody>
          <a:bodyPr wrap="square">
            <a:spAutoFit/>
          </a:bodyPr>
          <a:lstStyle/>
          <a:p>
            <a:pPr algn="ctr" defTabSz="685800">
              <a:defRPr sz="3200">
                <a:latin typeface="Big Caslon"/>
                <a:ea typeface="Big Caslon"/>
                <a:cs typeface="Big Caslon"/>
                <a:sym typeface="Big Caslon"/>
              </a:defRPr>
            </a:pPr>
            <a:r>
              <a:rPr lang="en-US" sz="3200">
                <a:solidFill>
                  <a:prstClr val="black"/>
                </a:solidFill>
                <a:latin typeface="Gotham Black" pitchFamily="50" charset="0"/>
                <a:ea typeface="Gotham Bold"/>
                <a:cs typeface="Gotham Black" pitchFamily="50" charset="0"/>
                <a:sym typeface="Big Caslon"/>
              </a:rPr>
              <a:t>2024: </a:t>
            </a:r>
            <a:r>
              <a:rPr lang="en-US" sz="3200">
                <a:solidFill>
                  <a:prstClr val="black"/>
                </a:solidFill>
                <a:latin typeface="Gotham Light" pitchFamily="50" charset="0"/>
                <a:ea typeface="Gotham Bold"/>
                <a:cs typeface="Big Caslon"/>
                <a:sym typeface="Big Caslon"/>
              </a:rPr>
              <a:t>STRONG INNOVATION AND CORE SUPPORT</a:t>
            </a:r>
            <a:endParaRPr lang="en-US" sz="3200" b="1">
              <a:solidFill>
                <a:prstClr val="black"/>
              </a:solidFill>
              <a:latin typeface="Gotham Light" pitchFamily="50" charset="0"/>
              <a:ea typeface="Gotham Bold"/>
              <a:cs typeface="Gotham Bold" pitchFamily="50" charset="0"/>
              <a:sym typeface="Gotham Bold"/>
            </a:endParaRPr>
          </a:p>
        </p:txBody>
      </p:sp>
      <p:sp>
        <p:nvSpPr>
          <p:cNvPr id="43" name="Rectangle 33">
            <a:extLst>
              <a:ext uri="{FF2B5EF4-FFF2-40B4-BE49-F238E27FC236}">
                <a16:creationId xmlns:a16="http://schemas.microsoft.com/office/drawing/2014/main" id="{C01F619A-9231-DFD7-227D-9929C1F47607}"/>
              </a:ext>
            </a:extLst>
          </p:cNvPr>
          <p:cNvSpPr/>
          <p:nvPr/>
        </p:nvSpPr>
        <p:spPr>
          <a:xfrm>
            <a:off x="1175902" y="3947934"/>
            <a:ext cx="9648953" cy="280772"/>
          </a:xfrm>
          <a:prstGeom prst="rect">
            <a:avLst/>
          </a:prstGeom>
          <a:solidFill>
            <a:schemeClr val="tx1"/>
          </a:solidFill>
          <a:ln cap="flat">
            <a:noFill/>
            <a:prstDash val="solid"/>
          </a:ln>
        </p:spPr>
        <p:txBody>
          <a:bodyPr vert="horz" wrap="square" lIns="91440" tIns="45720" rIns="91440" bIns="45720"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1" i="0" u="none" strike="noStrike" kern="1200" cap="none" spc="0" normalizeH="0" baseline="0" noProof="0">
                <a:ln>
                  <a:noFill/>
                </a:ln>
                <a:solidFill>
                  <a:schemeClr val="bg1"/>
                </a:solidFill>
                <a:effectLst/>
                <a:uLnTx/>
                <a:uFillTx/>
                <a:latin typeface="Gotham Medium" pitchFamily="50" charset="0"/>
                <a:ea typeface="+mn-ea"/>
                <a:cs typeface="Gotham Medium" pitchFamily="50" charset="0"/>
              </a:rPr>
              <a:t>KEY RETAIL MOMENTS</a:t>
            </a:r>
          </a:p>
        </p:txBody>
      </p:sp>
      <p:sp>
        <p:nvSpPr>
          <p:cNvPr id="44" name="Espace réservé du texte 2">
            <a:extLst>
              <a:ext uri="{FF2B5EF4-FFF2-40B4-BE49-F238E27FC236}">
                <a16:creationId xmlns:a16="http://schemas.microsoft.com/office/drawing/2014/main" id="{3A7CB881-95AA-A805-1FF9-9D7BB613A2D9}"/>
              </a:ext>
            </a:extLst>
          </p:cNvPr>
          <p:cNvSpPr txBox="1"/>
          <p:nvPr/>
        </p:nvSpPr>
        <p:spPr>
          <a:xfrm>
            <a:off x="8715649" y="4591465"/>
            <a:ext cx="1615241" cy="560828"/>
          </a:xfrm>
          <a:prstGeom prst="rect">
            <a:avLst/>
          </a:prstGeom>
          <a:noFill/>
          <a:ln cap="flat">
            <a:noFill/>
          </a:ln>
        </p:spPr>
        <p:txBody>
          <a:bodyPr vert="horz" wrap="square" lIns="121916" tIns="60963" rIns="121916" bIns="60963" anchor="ctr" anchorCtr="1" compatLnSpc="1">
            <a:noAutofit/>
          </a:bodyPr>
          <a:lstStyle/>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endParaRPr kumimoji="0" lang="en-US" sz="667" b="0" i="0" u="none" strike="noStrike" kern="1200" cap="none" spc="0" normalizeH="0" baseline="0" noProof="0">
              <a:ln>
                <a:noFill/>
              </a:ln>
              <a:solidFill>
                <a:srgbClr val="000000"/>
              </a:solidFill>
              <a:effectLst/>
              <a:uLnTx/>
              <a:uFillTx/>
              <a:latin typeface="Gotham Light" pitchFamily="50"/>
              <a:ea typeface="+mn-ea"/>
              <a:cs typeface="Gotham Light" pitchFamily="50"/>
            </a:endParaRPr>
          </a:p>
        </p:txBody>
      </p:sp>
      <p:sp>
        <p:nvSpPr>
          <p:cNvPr id="45" name="Rectangle 35">
            <a:extLst>
              <a:ext uri="{FF2B5EF4-FFF2-40B4-BE49-F238E27FC236}">
                <a16:creationId xmlns:a16="http://schemas.microsoft.com/office/drawing/2014/main" id="{020BD33F-1AF8-C095-0793-301C30878583}"/>
              </a:ext>
            </a:extLst>
          </p:cNvPr>
          <p:cNvSpPr/>
          <p:nvPr/>
        </p:nvSpPr>
        <p:spPr>
          <a:xfrm>
            <a:off x="7658392" y="4268098"/>
            <a:ext cx="3166464" cy="2077572"/>
          </a:xfrm>
          <a:prstGeom prst="rect">
            <a:avLst/>
          </a:prstGeom>
          <a:noFill/>
          <a:ln w="9528" cap="flat">
            <a:solidFill>
              <a:srgbClr val="A6A6A6"/>
            </a:solidFill>
            <a:prstDash val="solid"/>
            <a:miter/>
          </a:ln>
        </p:spPr>
        <p:txBody>
          <a:bodyPr vert="horz" wrap="square" lIns="91440" tIns="45720" rIns="91440" bIns="45720"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46" name="Rectangle 34">
            <a:extLst>
              <a:ext uri="{FF2B5EF4-FFF2-40B4-BE49-F238E27FC236}">
                <a16:creationId xmlns:a16="http://schemas.microsoft.com/office/drawing/2014/main" id="{BA72A94A-177F-1404-D58A-2A6B3C7FD7AA}"/>
              </a:ext>
            </a:extLst>
          </p:cNvPr>
          <p:cNvSpPr/>
          <p:nvPr/>
        </p:nvSpPr>
        <p:spPr>
          <a:xfrm>
            <a:off x="3592074" y="4268099"/>
            <a:ext cx="1458504" cy="2072820"/>
          </a:xfrm>
          <a:prstGeom prst="rect">
            <a:avLst/>
          </a:prstGeom>
          <a:noFill/>
          <a:ln w="9528" cap="flat">
            <a:solidFill>
              <a:srgbClr val="A6A6A6"/>
            </a:solidFill>
            <a:prstDash val="solid"/>
            <a:miter/>
          </a:ln>
        </p:spPr>
        <p:txBody>
          <a:bodyPr vert="horz" wrap="square" lIns="91440" tIns="45720" rIns="91440" bIns="45720"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47" name="Espace réservé du texte 2">
            <a:extLst>
              <a:ext uri="{FF2B5EF4-FFF2-40B4-BE49-F238E27FC236}">
                <a16:creationId xmlns:a16="http://schemas.microsoft.com/office/drawing/2014/main" id="{6F6BFC06-A3FF-D037-E473-B11E7F73D3F2}"/>
              </a:ext>
            </a:extLst>
          </p:cNvPr>
          <p:cNvSpPr txBox="1"/>
          <p:nvPr/>
        </p:nvSpPr>
        <p:spPr>
          <a:xfrm>
            <a:off x="3852341" y="5905764"/>
            <a:ext cx="1041028" cy="325534"/>
          </a:xfrm>
          <a:prstGeom prst="rect">
            <a:avLst/>
          </a:prstGeom>
          <a:noFill/>
          <a:ln cap="flat">
            <a:noFill/>
          </a:ln>
        </p:spPr>
        <p:txBody>
          <a:bodyPr vert="horz" wrap="square" lIns="121916" tIns="60963" rIns="121916" bIns="60963" anchor="ctr" anchorCtr="1" compatLnSpc="1">
            <a:noAutofit/>
          </a:bodyPr>
          <a:lstStyle/>
          <a:p>
            <a:pPr algn="ctr" defTabSz="914198">
              <a:defRPr sz="1800" b="0" i="0" u="none" strike="noStrike" kern="0" cap="none" spc="0" baseline="0">
                <a:solidFill>
                  <a:srgbClr val="000000"/>
                </a:solidFill>
                <a:uFillTx/>
              </a:defRPr>
            </a:pPr>
            <a:r>
              <a:rPr lang="en-US" sz="1070" kern="0">
                <a:solidFill>
                  <a:srgbClr val="000000"/>
                </a:solidFill>
                <a:latin typeface="Gotham Black" pitchFamily="50"/>
                <a:cs typeface="Gotham Black" pitchFamily="50"/>
              </a:rPr>
              <a:t>SPRING</a:t>
            </a:r>
          </a:p>
          <a:p>
            <a:pPr algn="ctr" defTabSz="914198">
              <a:defRPr sz="1800" b="0" i="0" u="none" strike="noStrike" kern="0" cap="none" spc="0" baseline="0">
                <a:solidFill>
                  <a:srgbClr val="000000"/>
                </a:solidFill>
                <a:uFillTx/>
              </a:defRPr>
            </a:pPr>
            <a:r>
              <a:rPr lang="en-US" sz="1070" kern="0">
                <a:solidFill>
                  <a:srgbClr val="000000"/>
                </a:solidFill>
                <a:latin typeface="Gotham Black" pitchFamily="50"/>
                <a:cs typeface="Gotham Black" pitchFamily="50"/>
              </a:rPr>
              <a:t>SETS</a:t>
            </a:r>
          </a:p>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en-US" sz="600" b="0" i="0" u="none" strike="noStrike" kern="0" cap="none" spc="0" normalizeH="0" baseline="0" noProof="0">
                <a:ln>
                  <a:noFill/>
                </a:ln>
                <a:solidFill>
                  <a:srgbClr val="000000"/>
                </a:solidFill>
                <a:effectLst/>
                <a:uLnTx/>
                <a:uFillTx/>
                <a:latin typeface="Gotham Light" pitchFamily="50"/>
                <a:ea typeface="+mn-ea"/>
                <a:cs typeface="Gotham Light" pitchFamily="50"/>
              </a:rPr>
              <a:t>APRIL LAUNCH</a:t>
            </a:r>
          </a:p>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800" b="0" i="0" u="none" strike="noStrike" kern="0" cap="none" spc="0" normalizeH="0" baseline="0" noProof="0">
              <a:ln>
                <a:noFill/>
              </a:ln>
              <a:solidFill>
                <a:srgbClr val="000000"/>
              </a:solidFill>
              <a:effectLst/>
              <a:uLnTx/>
              <a:uFillTx/>
              <a:latin typeface="Gotham Light" pitchFamily="50"/>
              <a:ea typeface="+mn-ea"/>
              <a:cs typeface="Gotham Light" pitchFamily="50"/>
            </a:endParaRPr>
          </a:p>
        </p:txBody>
      </p:sp>
      <p:sp>
        <p:nvSpPr>
          <p:cNvPr id="48" name="Espace réservé du texte 2">
            <a:extLst>
              <a:ext uri="{FF2B5EF4-FFF2-40B4-BE49-F238E27FC236}">
                <a16:creationId xmlns:a16="http://schemas.microsoft.com/office/drawing/2014/main" id="{064CFBA2-E6EA-BA10-A7C9-3187231747BC}"/>
              </a:ext>
            </a:extLst>
          </p:cNvPr>
          <p:cNvSpPr txBox="1"/>
          <p:nvPr/>
        </p:nvSpPr>
        <p:spPr>
          <a:xfrm>
            <a:off x="7846792" y="5905764"/>
            <a:ext cx="2762501" cy="325534"/>
          </a:xfrm>
          <a:prstGeom prst="rect">
            <a:avLst/>
          </a:prstGeom>
          <a:noFill/>
          <a:ln cap="flat">
            <a:noFill/>
          </a:ln>
        </p:spPr>
        <p:txBody>
          <a:bodyPr vert="horz" wrap="square" lIns="121916" tIns="60963" rIns="121916" bIns="60963" anchor="ctr" anchorCtr="1" compatLnSpc="1">
            <a:noAutofit/>
          </a:bodyPr>
          <a:lstStyle/>
          <a:p>
            <a:pPr algn="ctr" defTabSz="914198">
              <a:defRPr sz="1800" b="0" i="0" u="none" strike="noStrike" kern="0" cap="none" spc="0" baseline="0">
                <a:solidFill>
                  <a:srgbClr val="000000"/>
                </a:solidFill>
                <a:uFillTx/>
              </a:defRPr>
            </a:pPr>
            <a:r>
              <a:rPr lang="en-US" sz="1070" kern="0">
                <a:solidFill>
                  <a:srgbClr val="000000"/>
                </a:solidFill>
                <a:latin typeface="Gotham Black" pitchFamily="50"/>
                <a:cs typeface="Gotham Black" pitchFamily="50"/>
              </a:rPr>
              <a:t>HOLIDAY</a:t>
            </a:r>
          </a:p>
          <a:p>
            <a:pPr algn="ctr" defTabSz="914198">
              <a:defRPr sz="1800" b="0" i="0" u="none" strike="noStrike" kern="0" cap="none" spc="0" baseline="0">
                <a:solidFill>
                  <a:srgbClr val="000000"/>
                </a:solidFill>
                <a:uFillTx/>
              </a:defRPr>
            </a:pPr>
            <a:r>
              <a:rPr lang="en-US" sz="1070" kern="0">
                <a:solidFill>
                  <a:srgbClr val="000000"/>
                </a:solidFill>
                <a:latin typeface="Gotham Black" pitchFamily="50"/>
                <a:cs typeface="Gotham Black" pitchFamily="50"/>
              </a:rPr>
              <a:t>SETS</a:t>
            </a:r>
          </a:p>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en-US" sz="600" b="0" i="0" u="none" strike="noStrike" kern="0" cap="none" spc="0" normalizeH="0" baseline="0" noProof="0">
                <a:ln>
                  <a:noFill/>
                </a:ln>
                <a:solidFill>
                  <a:srgbClr val="000000"/>
                </a:solidFill>
                <a:effectLst/>
                <a:uLnTx/>
                <a:uFillTx/>
                <a:latin typeface="Gotham Light" pitchFamily="50"/>
                <a:ea typeface="+mn-ea"/>
                <a:cs typeface="Gotham Light" pitchFamily="50"/>
              </a:rPr>
              <a:t>SEPT LAUNCH</a:t>
            </a:r>
          </a:p>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en-US" sz="667" b="0" i="0" u="none" strike="noStrike" kern="0" cap="none" spc="0" normalizeH="0" baseline="0" noProof="0">
                <a:ln>
                  <a:noFill/>
                </a:ln>
                <a:solidFill>
                  <a:srgbClr val="000000"/>
                </a:solidFill>
                <a:effectLst/>
                <a:uLnTx/>
                <a:uFillTx/>
                <a:latin typeface="Gotham Light" pitchFamily="50"/>
                <a:ea typeface="+mn-ea"/>
                <a:cs typeface="Gotham Light" pitchFamily="50"/>
              </a:rPr>
              <a:t> </a:t>
            </a:r>
          </a:p>
        </p:txBody>
      </p:sp>
      <p:pic>
        <p:nvPicPr>
          <p:cNvPr id="49" name="Image 6">
            <a:extLst>
              <a:ext uri="{FF2B5EF4-FFF2-40B4-BE49-F238E27FC236}">
                <a16:creationId xmlns:a16="http://schemas.microsoft.com/office/drawing/2014/main" id="{B9E42F23-8697-4540-4980-E6989667CF33}"/>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9150" b="96471" l="9692" r="89966">
                        <a14:foregroundMark x1="76967" y1="91765" x2="64082" y2="94510"/>
                        <a14:foregroundMark x1="64082" y1="94510" x2="22007" y2="90588"/>
                        <a14:foregroundMark x1="22007" y1="90588" x2="16762" y2="76471"/>
                        <a14:foregroundMark x1="16762" y1="76471" x2="16762" y2="56471"/>
                        <a14:foregroundMark x1="27366" y1="84444" x2="27366" y2="84444"/>
                        <a14:foregroundMark x1="27366" y1="85098" x2="27366" y2="85098"/>
                        <a14:foregroundMark x1="27366" y1="85098" x2="65336" y2="86405"/>
                        <a14:foregroundMark x1="29532" y1="87974" x2="33067" y2="57778"/>
                        <a14:foregroundMark x1="33067" y1="57778" x2="34550" y2="53987"/>
                        <a14:foregroundMark x1="55758" y1="31373" x2="47320" y2="39085"/>
                        <a14:foregroundMark x1="47320" y1="39085" x2="46522" y2="39216"/>
                        <a14:foregroundMark x1="20182" y1="29281" x2="19156" y2="15686"/>
                        <a14:foregroundMark x1="19156" y1="15686" x2="28164" y2="12157"/>
                        <a14:foregroundMark x1="28164" y1="12157" x2="61345" y2="9281"/>
                        <a14:foregroundMark x1="61345" y1="9281" x2="72520" y2="10327"/>
                        <a14:foregroundMark x1="72520" y1="10327" x2="78335" y2="10327"/>
                        <a14:foregroundMark x1="18814" y1="18954" x2="49487" y2="13725"/>
                        <a14:foregroundMark x1="49487" y1="13725" x2="72748" y2="15294"/>
                        <a14:foregroundMark x1="72748" y1="15294" x2="73888" y2="15817"/>
                        <a14:foregroundMark x1="19384" y1="21699" x2="71608" y2="14510"/>
                        <a14:foregroundMark x1="71608" y1="14510" x2="72292" y2="14510"/>
                        <a14:foregroundMark x1="35918" y1="91634" x2="61802" y2="96471"/>
                        <a14:foregroundMark x1="61802" y1="96471" x2="81528" y2="90065"/>
                        <a14:foregroundMark x1="23831" y1="35425" x2="74230" y2="62484"/>
                        <a14:foregroundMark x1="22691" y1="55294" x2="76169" y2="73464"/>
                        <a14:foregroundMark x1="76169" y1="73464" x2="76397" y2="73725"/>
                        <a14:foregroundMark x1="52794" y1="76340" x2="52223" y2="27059"/>
                        <a14:foregroundMark x1="26226" y1="73072" x2="31129" y2="38039"/>
                        <a14:foregroundMark x1="30103" y1="54902" x2="34892" y2="45229"/>
                        <a14:foregroundMark x1="34892" y1="45229" x2="31585" y2="64444"/>
                        <a14:foregroundMark x1="31585" y1="64444" x2="41961" y2="54641"/>
                        <a14:foregroundMark x1="41961" y1="54641" x2="45952" y2="40915"/>
                        <a14:foregroundMark x1="45952" y1="40915" x2="43786" y2="64444"/>
                        <a14:foregroundMark x1="43786" y1="64444" x2="53820" y2="69673"/>
                        <a14:foregroundMark x1="53820" y1="69673" x2="53364" y2="29542"/>
                        <a14:foregroundMark x1="48119" y1="58170" x2="43101" y2="70719"/>
                        <a14:foregroundMark x1="43101" y1="70719" x2="40251" y2="61438"/>
                        <a14:foregroundMark x1="40251" y1="61438" x2="42189" y2="36993"/>
                        <a14:foregroundMark x1="42189" y1="36993" x2="42075" y2="70065"/>
                        <a14:foregroundMark x1="42075" y1="70065" x2="29875" y2="64837"/>
                        <a14:foregroundMark x1="29875" y1="64837" x2="43900" y2="65490"/>
                        <a14:foregroundMark x1="43900" y1="65490" x2="55302" y2="57255"/>
                        <a14:foregroundMark x1="55302" y1="57255" x2="53820" y2="71242"/>
                        <a14:foregroundMark x1="53820" y1="71242" x2="58267" y2="76209"/>
                        <a14:foregroundMark x1="58267" y1="76209" x2="28962" y2="65359"/>
                        <a14:foregroundMark x1="28962" y1="65359" x2="28962" y2="63660"/>
                      </a14:backgroundRemoval>
                    </a14:imgEffect>
                  </a14:imgLayer>
                </a14:imgProps>
              </a:ext>
              <a:ext uri="{28A0092B-C50C-407E-A947-70E740481C1C}">
                <a14:useLocalDpi xmlns:a14="http://schemas.microsoft.com/office/drawing/2010/main" val="0"/>
              </a:ext>
            </a:extLst>
          </a:blip>
          <a:stretch>
            <a:fillRect/>
          </a:stretch>
        </p:blipFill>
        <p:spPr>
          <a:xfrm>
            <a:off x="8570597" y="4439994"/>
            <a:ext cx="1342053" cy="1170650"/>
          </a:xfrm>
          <a:prstGeom prst="rect">
            <a:avLst/>
          </a:prstGeom>
        </p:spPr>
      </p:pic>
      <p:sp>
        <p:nvSpPr>
          <p:cNvPr id="50" name="object 22">
            <a:extLst>
              <a:ext uri="{FF2B5EF4-FFF2-40B4-BE49-F238E27FC236}">
                <a16:creationId xmlns:a16="http://schemas.microsoft.com/office/drawing/2014/main" id="{5AF7787D-C3E0-48C2-9794-ED48F632FDDD}"/>
              </a:ext>
            </a:extLst>
          </p:cNvPr>
          <p:cNvSpPr/>
          <p:nvPr/>
        </p:nvSpPr>
        <p:spPr>
          <a:xfrm>
            <a:off x="3878760" y="4443061"/>
            <a:ext cx="1041028" cy="1091193"/>
          </a:xfrm>
          <a:prstGeom prst="rect">
            <a:avLst/>
          </a:prstGeom>
          <a:blipFill>
            <a:blip r:embed="rId6"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Rectangle 34">
            <a:extLst>
              <a:ext uri="{FF2B5EF4-FFF2-40B4-BE49-F238E27FC236}">
                <a16:creationId xmlns:a16="http://schemas.microsoft.com/office/drawing/2014/main" id="{37A6D318-A44C-D1F8-9BB0-08CEC30F4C1C}"/>
              </a:ext>
            </a:extLst>
          </p:cNvPr>
          <p:cNvSpPr/>
          <p:nvPr/>
        </p:nvSpPr>
        <p:spPr>
          <a:xfrm>
            <a:off x="1175902" y="4268098"/>
            <a:ext cx="1458504" cy="2072820"/>
          </a:xfrm>
          <a:prstGeom prst="rect">
            <a:avLst/>
          </a:prstGeom>
          <a:noFill/>
          <a:ln w="9528" cap="flat">
            <a:solidFill>
              <a:srgbClr val="A6A6A6"/>
            </a:solidFill>
            <a:prstDash val="solid"/>
            <a:miter/>
          </a:ln>
        </p:spPr>
        <p:txBody>
          <a:bodyPr vert="horz" wrap="square" lIns="91440" tIns="45720" rIns="91440" bIns="45720"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65" name="Espace réservé du texte 2">
            <a:extLst>
              <a:ext uri="{FF2B5EF4-FFF2-40B4-BE49-F238E27FC236}">
                <a16:creationId xmlns:a16="http://schemas.microsoft.com/office/drawing/2014/main" id="{971002CC-517A-4F5F-2DD6-3943D703EC38}"/>
              </a:ext>
            </a:extLst>
          </p:cNvPr>
          <p:cNvSpPr txBox="1"/>
          <p:nvPr/>
        </p:nvSpPr>
        <p:spPr>
          <a:xfrm>
            <a:off x="1175902" y="5619246"/>
            <a:ext cx="1633759" cy="378733"/>
          </a:xfrm>
          <a:prstGeom prst="rect">
            <a:avLst/>
          </a:prstGeom>
          <a:noFill/>
          <a:ln cap="flat">
            <a:noFill/>
          </a:ln>
        </p:spPr>
        <p:txBody>
          <a:bodyPr vert="horz" wrap="square" lIns="121916" tIns="60963" rIns="121916" bIns="60963"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1070" b="0" i="0" u="none" strike="noStrike" kern="0" cap="none" spc="0" normalizeH="0" baseline="0" noProof="0">
                <a:ln>
                  <a:noFill/>
                </a:ln>
                <a:solidFill>
                  <a:srgbClr val="000000"/>
                </a:solidFill>
                <a:effectLst/>
                <a:uLnTx/>
                <a:uFillTx/>
                <a:latin typeface="Gotham Black" pitchFamily="50"/>
                <a:ea typeface="+mn-ea"/>
                <a:cs typeface="Gotham Black" pitchFamily="50"/>
              </a:rPr>
              <a:t>THERMIQUE ANIMATION </a:t>
            </a:r>
          </a:p>
        </p:txBody>
      </p:sp>
      <p:grpSp>
        <p:nvGrpSpPr>
          <p:cNvPr id="10" name="Group 9">
            <a:extLst>
              <a:ext uri="{FF2B5EF4-FFF2-40B4-BE49-F238E27FC236}">
                <a16:creationId xmlns:a16="http://schemas.microsoft.com/office/drawing/2014/main" id="{657AA083-3DDE-3CD9-4669-CC2208A1A8CE}"/>
              </a:ext>
            </a:extLst>
          </p:cNvPr>
          <p:cNvGrpSpPr/>
          <p:nvPr/>
        </p:nvGrpSpPr>
        <p:grpSpPr>
          <a:xfrm>
            <a:off x="1367144" y="4533542"/>
            <a:ext cx="1078144" cy="864873"/>
            <a:chOff x="1315536" y="4677388"/>
            <a:chExt cx="1016530" cy="810604"/>
          </a:xfrm>
        </p:grpSpPr>
        <p:pic>
          <p:nvPicPr>
            <p:cNvPr id="62" name="Picture 61">
              <a:extLst>
                <a:ext uri="{FF2B5EF4-FFF2-40B4-BE49-F238E27FC236}">
                  <a16:creationId xmlns:a16="http://schemas.microsoft.com/office/drawing/2014/main" id="{5C0807CB-FE10-E16B-24C7-29A3D4CB928C}"/>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5167" b="96201" l="9901" r="89769">
                          <a14:foregroundMark x1="42244" y1="5319" x2="53135" y2="19301"/>
                          <a14:foregroundMark x1="30693" y1="90578" x2="73267" y2="96201"/>
                          <a14:foregroundMark x1="73267" y1="96201" x2="74917" y2="96049"/>
                          <a14:foregroundMark x1="69967" y1="35714" x2="70297" y2="39666"/>
                          <a14:foregroundMark x1="72277" y1="38298" x2="72277" y2="38298"/>
                          <a14:foregroundMark x1="71947" y1="37234" x2="71947" y2="37234"/>
                          <a14:foregroundMark x1="71287" y1="36170" x2="71287" y2="36170"/>
                        </a14:backgroundRemoval>
                      </a14:imgEffect>
                    </a14:imgLayer>
                  </a14:imgProps>
                </a:ext>
              </a:extLst>
            </a:blip>
            <a:stretch>
              <a:fillRect/>
            </a:stretch>
          </p:blipFill>
          <p:spPr>
            <a:xfrm>
              <a:off x="1315536" y="4703718"/>
              <a:ext cx="361147" cy="784274"/>
            </a:xfrm>
            <a:prstGeom prst="rect">
              <a:avLst/>
            </a:prstGeom>
          </p:spPr>
        </p:pic>
        <p:pic>
          <p:nvPicPr>
            <p:cNvPr id="64" name="Picture 2" descr="Kérastase - Resistance Heat Protecting Leave In Treatment for Damaged Hair 5.1 oz/ 150 mL">
              <a:extLst>
                <a:ext uri="{FF2B5EF4-FFF2-40B4-BE49-F238E27FC236}">
                  <a16:creationId xmlns:a16="http://schemas.microsoft.com/office/drawing/2014/main" id="{42FDAE33-A1E0-E79A-8771-7156E858EF58}"/>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4000" b="94500" l="10000" r="90000">
                          <a14:foregroundMark x1="38750" y1="4000" x2="62000" y2="8500"/>
                          <a14:foregroundMark x1="40250" y1="28500" x2="57750" y2="40500"/>
                          <a14:foregroundMark x1="40750" y1="33000" x2="43500" y2="39500"/>
                          <a14:foregroundMark x1="41750" y1="88250" x2="60500" y2="94500"/>
                          <a14:foregroundMark x1="60500" y1="94500" x2="58500" y2="89250"/>
                        </a14:backgroundRemoval>
                      </a14:imgEffect>
                    </a14:imgLayer>
                  </a14:imgProps>
                </a:ext>
                <a:ext uri="{28A0092B-C50C-407E-A947-70E740481C1C}">
                  <a14:useLocalDpi xmlns:a14="http://schemas.microsoft.com/office/drawing/2010/main" val="0"/>
                </a:ext>
              </a:extLst>
            </a:blip>
            <a:srcRect/>
            <a:stretch>
              <a:fillRect/>
            </a:stretch>
          </p:blipFill>
          <p:spPr bwMode="auto">
            <a:xfrm>
              <a:off x="1480959" y="4722122"/>
              <a:ext cx="760301" cy="760301"/>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5">
              <a:extLst>
                <a:ext uri="{FF2B5EF4-FFF2-40B4-BE49-F238E27FC236}">
                  <a16:creationId xmlns:a16="http://schemas.microsoft.com/office/drawing/2014/main" id="{37E24B59-2ED5-8432-80C1-A3DF070ED757}"/>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9443" b="94582" l="9434" r="89434">
                          <a14:foregroundMark x1="49434" y1="9443" x2="64151" y2="26625"/>
                          <a14:foregroundMark x1="64151" y1="26625" x2="65660" y2="27399"/>
                          <a14:foregroundMark x1="34717" y1="91022" x2="74717" y2="94582"/>
                          <a14:foregroundMark x1="46415" y1="14706" x2="52075" y2="27245"/>
                          <a14:foregroundMark x1="62642" y1="15635" x2="64151" y2="22136"/>
                        </a14:backgroundRemoval>
                      </a14:imgEffect>
                    </a14:imgLayer>
                  </a14:imgProps>
                </a:ext>
              </a:extLst>
            </a:blip>
            <a:stretch>
              <a:fillRect/>
            </a:stretch>
          </p:blipFill>
          <p:spPr>
            <a:xfrm>
              <a:off x="2000377" y="4677388"/>
              <a:ext cx="331689" cy="808568"/>
            </a:xfrm>
            <a:prstGeom prst="rect">
              <a:avLst/>
            </a:prstGeom>
          </p:spPr>
        </p:pic>
      </p:grpSp>
      <p:sp>
        <p:nvSpPr>
          <p:cNvPr id="70" name="ZoneTexte 8">
            <a:extLst>
              <a:ext uri="{FF2B5EF4-FFF2-40B4-BE49-F238E27FC236}">
                <a16:creationId xmlns:a16="http://schemas.microsoft.com/office/drawing/2014/main" id="{8C290388-9120-4A0C-D643-F5AE71B57855}"/>
              </a:ext>
            </a:extLst>
          </p:cNvPr>
          <p:cNvSpPr txBox="1"/>
          <p:nvPr/>
        </p:nvSpPr>
        <p:spPr>
          <a:xfrm>
            <a:off x="1175902" y="6119301"/>
            <a:ext cx="1458504" cy="184666"/>
          </a:xfrm>
          <a:prstGeom prst="rect">
            <a:avLst/>
          </a:prstGeom>
          <a:noFill/>
        </p:spPr>
        <p:txBody>
          <a:bodyPr wrap="square">
            <a:spAutoFit/>
          </a:bodyPr>
          <a:lstStyle/>
          <a:p>
            <a:pPr algn="ctr" defTabSz="914422">
              <a:defRPr/>
            </a:pPr>
            <a:r>
              <a:rPr lang="en-GB" sz="600">
                <a:latin typeface="Gotham Light" pitchFamily="50" charset="0"/>
                <a:cs typeface="Gotham Medium" pitchFamily="50" charset="0"/>
              </a:rPr>
              <a:t>PRIME. PREP. PERFECT </a:t>
            </a:r>
          </a:p>
        </p:txBody>
      </p:sp>
      <p:grpSp>
        <p:nvGrpSpPr>
          <p:cNvPr id="86" name="Group 85">
            <a:extLst>
              <a:ext uri="{FF2B5EF4-FFF2-40B4-BE49-F238E27FC236}">
                <a16:creationId xmlns:a16="http://schemas.microsoft.com/office/drawing/2014/main" id="{A0EA0B2F-84E3-8C3C-B0CB-4FE7AE921D18}"/>
              </a:ext>
            </a:extLst>
          </p:cNvPr>
          <p:cNvGrpSpPr/>
          <p:nvPr/>
        </p:nvGrpSpPr>
        <p:grpSpPr>
          <a:xfrm>
            <a:off x="1180696" y="1406940"/>
            <a:ext cx="9644159" cy="2573298"/>
            <a:chOff x="1180696" y="1535276"/>
            <a:chExt cx="9644159" cy="2573298"/>
          </a:xfrm>
        </p:grpSpPr>
        <p:sp>
          <p:nvSpPr>
            <p:cNvPr id="5" name="Rectangle 12">
              <a:extLst>
                <a:ext uri="{FF2B5EF4-FFF2-40B4-BE49-F238E27FC236}">
                  <a16:creationId xmlns:a16="http://schemas.microsoft.com/office/drawing/2014/main" id="{9DA387C5-C3BD-D281-B733-81308220705C}"/>
                </a:ext>
              </a:extLst>
            </p:cNvPr>
            <p:cNvSpPr/>
            <p:nvPr/>
          </p:nvSpPr>
          <p:spPr>
            <a:xfrm>
              <a:off x="1180696" y="1535276"/>
              <a:ext cx="9644159" cy="274770"/>
            </a:xfrm>
            <a:prstGeom prst="rect">
              <a:avLst/>
            </a:prstGeom>
            <a:solidFill>
              <a:schemeClr val="tx1"/>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000" b="0" i="0" u="none" strike="noStrike" kern="1200" cap="none" spc="0" normalizeH="0" baseline="0" noProof="0">
                <a:ln>
                  <a:noFill/>
                </a:ln>
                <a:solidFill>
                  <a:srgbClr val="FFFFFF"/>
                </a:solidFill>
                <a:effectLst/>
                <a:uLnTx/>
                <a:uFillTx/>
                <a:latin typeface="NarzissRegular" panose="02000506000000020004" pitchFamily="50" charset="0"/>
                <a:ea typeface="+mn-ea"/>
                <a:cs typeface="Gotham Black" pitchFamily="50"/>
              </a:endParaRPr>
            </a:p>
          </p:txBody>
        </p:sp>
        <p:sp>
          <p:nvSpPr>
            <p:cNvPr id="16" name="Text Box 3">
              <a:extLst>
                <a:ext uri="{FF2B5EF4-FFF2-40B4-BE49-F238E27FC236}">
                  <a16:creationId xmlns:a16="http://schemas.microsoft.com/office/drawing/2014/main" id="{30DDBBC3-F751-070C-1F52-26B1A305F89E}"/>
                </a:ext>
              </a:extLst>
            </p:cNvPr>
            <p:cNvSpPr txBox="1"/>
            <p:nvPr/>
          </p:nvSpPr>
          <p:spPr>
            <a:xfrm>
              <a:off x="1523350" y="1583552"/>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072"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1" i="0" u="none" strike="noStrike" kern="1200" cap="none" spc="0" normalizeH="0" baseline="0" noProof="0">
                  <a:ln>
                    <a:noFill/>
                  </a:ln>
                  <a:solidFill>
                    <a:srgbClr val="FFFFFF"/>
                  </a:solidFill>
                  <a:effectLst/>
                  <a:uLnTx/>
                  <a:uFillTx/>
                  <a:latin typeface="Gotham Medium" pitchFamily="50" charset="0"/>
                  <a:cs typeface="Gotham Medium" pitchFamily="50" charset="0"/>
                </a:rPr>
                <a:t>CYCLE 1</a:t>
              </a:r>
            </a:p>
          </p:txBody>
        </p:sp>
        <p:sp>
          <p:nvSpPr>
            <p:cNvPr id="18" name="Text Box 3">
              <a:extLst>
                <a:ext uri="{FF2B5EF4-FFF2-40B4-BE49-F238E27FC236}">
                  <a16:creationId xmlns:a16="http://schemas.microsoft.com/office/drawing/2014/main" id="{D2AE035B-2BE9-C806-5FCB-286F6C0688DD}"/>
                </a:ext>
              </a:extLst>
            </p:cNvPr>
            <p:cNvSpPr txBox="1"/>
            <p:nvPr/>
          </p:nvSpPr>
          <p:spPr>
            <a:xfrm>
              <a:off x="3152857" y="1583552"/>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136"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1" i="0" u="none" strike="noStrike" kern="1200" cap="none" spc="0" normalizeH="0" baseline="0" noProof="0">
                  <a:ln>
                    <a:noFill/>
                  </a:ln>
                  <a:solidFill>
                    <a:srgbClr val="FFFFFF"/>
                  </a:solidFill>
                  <a:effectLst/>
                  <a:uLnTx/>
                  <a:uFillTx/>
                  <a:latin typeface="Gotham Medium" pitchFamily="50" charset="0"/>
                  <a:cs typeface="Gotham Medium" pitchFamily="50" charset="0"/>
                </a:rPr>
                <a:t>CYCLE 2</a:t>
              </a:r>
            </a:p>
          </p:txBody>
        </p:sp>
        <p:sp>
          <p:nvSpPr>
            <p:cNvPr id="19" name="Text Box 3">
              <a:extLst>
                <a:ext uri="{FF2B5EF4-FFF2-40B4-BE49-F238E27FC236}">
                  <a16:creationId xmlns:a16="http://schemas.microsoft.com/office/drawing/2014/main" id="{48F329F9-CAFE-AFD7-AA91-B5074CEC8649}"/>
                </a:ext>
              </a:extLst>
            </p:cNvPr>
            <p:cNvSpPr txBox="1"/>
            <p:nvPr/>
          </p:nvSpPr>
          <p:spPr>
            <a:xfrm>
              <a:off x="6348438" y="1583552"/>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136"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1" i="0" u="none" strike="noStrike" kern="1200" cap="none" spc="0" normalizeH="0" baseline="0" noProof="0">
                  <a:ln>
                    <a:noFill/>
                  </a:ln>
                  <a:solidFill>
                    <a:srgbClr val="FFFFFF"/>
                  </a:solidFill>
                  <a:effectLst/>
                  <a:uLnTx/>
                  <a:uFillTx/>
                  <a:latin typeface="Gotham Medium" pitchFamily="50" charset="0"/>
                  <a:cs typeface="Gotham Medium" pitchFamily="50" charset="0"/>
                </a:rPr>
                <a:t>CYCLE 4</a:t>
              </a:r>
            </a:p>
          </p:txBody>
        </p:sp>
        <p:sp>
          <p:nvSpPr>
            <p:cNvPr id="20" name="Text Box 3">
              <a:extLst>
                <a:ext uri="{FF2B5EF4-FFF2-40B4-BE49-F238E27FC236}">
                  <a16:creationId xmlns:a16="http://schemas.microsoft.com/office/drawing/2014/main" id="{DB134189-76F3-0580-D69B-DC0D697AA87E}"/>
                </a:ext>
              </a:extLst>
            </p:cNvPr>
            <p:cNvSpPr txBox="1"/>
            <p:nvPr/>
          </p:nvSpPr>
          <p:spPr>
            <a:xfrm>
              <a:off x="7997092" y="1583552"/>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136"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1" i="0" u="none" strike="noStrike" kern="1200" cap="none" spc="0" normalizeH="0" baseline="0" noProof="0">
                  <a:ln>
                    <a:noFill/>
                  </a:ln>
                  <a:solidFill>
                    <a:srgbClr val="FFFFFF"/>
                  </a:solidFill>
                  <a:effectLst/>
                  <a:uLnTx/>
                  <a:uFillTx/>
                  <a:latin typeface="Gotham Medium" pitchFamily="50" charset="0"/>
                  <a:cs typeface="Gotham Medium" pitchFamily="50" charset="0"/>
                </a:rPr>
                <a:t>CYCLE 5</a:t>
              </a:r>
            </a:p>
          </p:txBody>
        </p:sp>
        <p:sp>
          <p:nvSpPr>
            <p:cNvPr id="22" name="Text Box 3">
              <a:extLst>
                <a:ext uri="{FF2B5EF4-FFF2-40B4-BE49-F238E27FC236}">
                  <a16:creationId xmlns:a16="http://schemas.microsoft.com/office/drawing/2014/main" id="{547C59CF-84DE-D31D-B126-D481DCC0C9F3}"/>
                </a:ext>
              </a:extLst>
            </p:cNvPr>
            <p:cNvSpPr txBox="1"/>
            <p:nvPr/>
          </p:nvSpPr>
          <p:spPr>
            <a:xfrm>
              <a:off x="9622694" y="1583552"/>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136"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1" i="0" u="none" strike="noStrike" kern="1200" cap="none" spc="0" normalizeH="0" baseline="0" noProof="0">
                  <a:ln>
                    <a:noFill/>
                  </a:ln>
                  <a:solidFill>
                    <a:srgbClr val="FFFFFF"/>
                  </a:solidFill>
                  <a:effectLst/>
                  <a:uLnTx/>
                  <a:uFillTx/>
                  <a:latin typeface="Gotham Medium" pitchFamily="50" charset="0"/>
                  <a:cs typeface="Gotham Medium" pitchFamily="50" charset="0"/>
                </a:rPr>
                <a:t>CYCLE 6</a:t>
              </a:r>
            </a:p>
          </p:txBody>
        </p:sp>
        <p:sp>
          <p:nvSpPr>
            <p:cNvPr id="26" name="Text Box 3">
              <a:extLst>
                <a:ext uri="{FF2B5EF4-FFF2-40B4-BE49-F238E27FC236}">
                  <a16:creationId xmlns:a16="http://schemas.microsoft.com/office/drawing/2014/main" id="{5048D066-132D-0116-DEED-DDF330A51395}"/>
                </a:ext>
              </a:extLst>
            </p:cNvPr>
            <p:cNvSpPr txBox="1"/>
            <p:nvPr/>
          </p:nvSpPr>
          <p:spPr>
            <a:xfrm>
              <a:off x="4724738" y="1590382"/>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136"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1" i="0" u="none" strike="noStrike" kern="1200" cap="none" spc="0" normalizeH="0" baseline="0" noProof="0">
                  <a:ln>
                    <a:noFill/>
                  </a:ln>
                  <a:solidFill>
                    <a:srgbClr val="FFFFFF"/>
                  </a:solidFill>
                  <a:effectLst/>
                  <a:uLnTx/>
                  <a:uFillTx/>
                  <a:latin typeface="Gotham Medium" pitchFamily="50" charset="0"/>
                  <a:cs typeface="Gotham Medium" pitchFamily="50" charset="0"/>
                </a:rPr>
                <a:t>CYCLE 3</a:t>
              </a:r>
            </a:p>
          </p:txBody>
        </p:sp>
        <p:sp>
          <p:nvSpPr>
            <p:cNvPr id="27" name="Rectangle 19">
              <a:extLst>
                <a:ext uri="{FF2B5EF4-FFF2-40B4-BE49-F238E27FC236}">
                  <a16:creationId xmlns:a16="http://schemas.microsoft.com/office/drawing/2014/main" id="{30F98E99-3A0C-BC23-E7A5-E9DF19FCCE23}"/>
                </a:ext>
              </a:extLst>
            </p:cNvPr>
            <p:cNvSpPr/>
            <p:nvPr/>
          </p:nvSpPr>
          <p:spPr>
            <a:xfrm>
              <a:off x="1180696" y="1840071"/>
              <a:ext cx="1553731" cy="177778"/>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a:ln>
                    <a:noFill/>
                  </a:ln>
                  <a:solidFill>
                    <a:srgbClr val="000000"/>
                  </a:solidFill>
                  <a:effectLst/>
                  <a:uLnTx/>
                  <a:uFillTx/>
                  <a:latin typeface="Gotham Light" pitchFamily="50" charset="0"/>
                  <a:cs typeface="Gotham Light" pitchFamily="50"/>
                </a:rPr>
                <a:t>JAN - FEB</a:t>
              </a:r>
            </a:p>
          </p:txBody>
        </p:sp>
        <p:sp>
          <p:nvSpPr>
            <p:cNvPr id="28" name="Rectangle 20">
              <a:extLst>
                <a:ext uri="{FF2B5EF4-FFF2-40B4-BE49-F238E27FC236}">
                  <a16:creationId xmlns:a16="http://schemas.microsoft.com/office/drawing/2014/main" id="{EDBE9AAF-501A-B0C8-6B59-F769AF3B4AAD}"/>
                </a:ext>
              </a:extLst>
            </p:cNvPr>
            <p:cNvSpPr/>
            <p:nvPr/>
          </p:nvSpPr>
          <p:spPr>
            <a:xfrm>
              <a:off x="2804133" y="1840071"/>
              <a:ext cx="1548380" cy="177778"/>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a:ln>
                    <a:noFill/>
                  </a:ln>
                  <a:solidFill>
                    <a:srgbClr val="000000"/>
                  </a:solidFill>
                  <a:effectLst/>
                  <a:uLnTx/>
                  <a:uFillTx/>
                  <a:latin typeface="Gotham Light" pitchFamily="50" charset="0"/>
                  <a:cs typeface="Gotham Light" pitchFamily="50"/>
                </a:rPr>
                <a:t>MAR - APR</a:t>
              </a:r>
            </a:p>
          </p:txBody>
        </p:sp>
        <p:sp>
          <p:nvSpPr>
            <p:cNvPr id="29" name="Rectangle 21">
              <a:extLst>
                <a:ext uri="{FF2B5EF4-FFF2-40B4-BE49-F238E27FC236}">
                  <a16:creationId xmlns:a16="http://schemas.microsoft.com/office/drawing/2014/main" id="{30234EB9-9938-E93A-06FC-19A365D068F5}"/>
                </a:ext>
              </a:extLst>
            </p:cNvPr>
            <p:cNvSpPr/>
            <p:nvPr/>
          </p:nvSpPr>
          <p:spPr>
            <a:xfrm>
              <a:off x="4422219" y="1840071"/>
              <a:ext cx="1548380" cy="177777"/>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a:ln>
                    <a:noFill/>
                  </a:ln>
                  <a:solidFill>
                    <a:srgbClr val="000000"/>
                  </a:solidFill>
                  <a:effectLst/>
                  <a:uLnTx/>
                  <a:uFillTx/>
                  <a:latin typeface="Gotham Light" pitchFamily="50" charset="0"/>
                  <a:cs typeface="Gotham Light" pitchFamily="50"/>
                </a:rPr>
                <a:t>MAY - JUN</a:t>
              </a:r>
            </a:p>
          </p:txBody>
        </p:sp>
        <p:sp>
          <p:nvSpPr>
            <p:cNvPr id="30" name="Rectangle 22">
              <a:extLst>
                <a:ext uri="{FF2B5EF4-FFF2-40B4-BE49-F238E27FC236}">
                  <a16:creationId xmlns:a16="http://schemas.microsoft.com/office/drawing/2014/main" id="{4B5849CE-9E38-413D-F61C-31BA9487E5CF}"/>
                </a:ext>
              </a:extLst>
            </p:cNvPr>
            <p:cNvSpPr/>
            <p:nvPr/>
          </p:nvSpPr>
          <p:spPr>
            <a:xfrm>
              <a:off x="6040305" y="1840071"/>
              <a:ext cx="1548380" cy="186263"/>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a:ln>
                    <a:noFill/>
                  </a:ln>
                  <a:solidFill>
                    <a:srgbClr val="000000"/>
                  </a:solidFill>
                  <a:effectLst/>
                  <a:uLnTx/>
                  <a:uFillTx/>
                  <a:latin typeface="Gotham Light" pitchFamily="50" charset="0"/>
                  <a:cs typeface="Gotham Light" pitchFamily="50"/>
                </a:rPr>
                <a:t>JUL - AUG</a:t>
              </a:r>
            </a:p>
          </p:txBody>
        </p:sp>
        <p:sp>
          <p:nvSpPr>
            <p:cNvPr id="31" name="Rectangle 23">
              <a:extLst>
                <a:ext uri="{FF2B5EF4-FFF2-40B4-BE49-F238E27FC236}">
                  <a16:creationId xmlns:a16="http://schemas.microsoft.com/office/drawing/2014/main" id="{A974C47A-A06F-362C-2A6B-E5AF0711DFCE}"/>
                </a:ext>
              </a:extLst>
            </p:cNvPr>
            <p:cNvSpPr/>
            <p:nvPr/>
          </p:nvSpPr>
          <p:spPr>
            <a:xfrm>
              <a:off x="7658391" y="1840071"/>
              <a:ext cx="1548380" cy="177777"/>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a:ln>
                    <a:noFill/>
                  </a:ln>
                  <a:solidFill>
                    <a:srgbClr val="000000"/>
                  </a:solidFill>
                  <a:effectLst/>
                  <a:uLnTx/>
                  <a:uFillTx/>
                  <a:latin typeface="Gotham Light" pitchFamily="50" charset="0"/>
                  <a:cs typeface="Gotham Light" pitchFamily="50"/>
                </a:rPr>
                <a:t>SEPT  - OCT</a:t>
              </a:r>
            </a:p>
          </p:txBody>
        </p:sp>
        <p:sp>
          <p:nvSpPr>
            <p:cNvPr id="32" name="Rectangle 24">
              <a:extLst>
                <a:ext uri="{FF2B5EF4-FFF2-40B4-BE49-F238E27FC236}">
                  <a16:creationId xmlns:a16="http://schemas.microsoft.com/office/drawing/2014/main" id="{CD493012-2FD3-DAB0-5124-0C2CB40ABF38}"/>
                </a:ext>
              </a:extLst>
            </p:cNvPr>
            <p:cNvSpPr/>
            <p:nvPr/>
          </p:nvSpPr>
          <p:spPr>
            <a:xfrm>
              <a:off x="9276475" y="1840071"/>
              <a:ext cx="1548380" cy="177777"/>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a:ln>
                    <a:noFill/>
                  </a:ln>
                  <a:solidFill>
                    <a:srgbClr val="000000"/>
                  </a:solidFill>
                  <a:effectLst/>
                  <a:uLnTx/>
                  <a:uFillTx/>
                  <a:latin typeface="Gotham Light" pitchFamily="50" charset="0"/>
                  <a:cs typeface="Gotham Light" pitchFamily="50"/>
                </a:rPr>
                <a:t>NOV - DEC</a:t>
              </a:r>
            </a:p>
          </p:txBody>
        </p:sp>
        <p:sp>
          <p:nvSpPr>
            <p:cNvPr id="33" name="Rectangle 32">
              <a:extLst>
                <a:ext uri="{FF2B5EF4-FFF2-40B4-BE49-F238E27FC236}">
                  <a16:creationId xmlns:a16="http://schemas.microsoft.com/office/drawing/2014/main" id="{D0B59008-B24C-9986-B6B1-8B160D28A70F}"/>
                </a:ext>
              </a:extLst>
            </p:cNvPr>
            <p:cNvSpPr/>
            <p:nvPr/>
          </p:nvSpPr>
          <p:spPr>
            <a:xfrm>
              <a:off x="6040305" y="2123885"/>
              <a:ext cx="1067846" cy="1773495"/>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73"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Espace réservé du texte 2">
              <a:extLst>
                <a:ext uri="{FF2B5EF4-FFF2-40B4-BE49-F238E27FC236}">
                  <a16:creationId xmlns:a16="http://schemas.microsoft.com/office/drawing/2014/main" id="{4099AB96-A154-689C-0516-CF70D5E02238}"/>
                </a:ext>
              </a:extLst>
            </p:cNvPr>
            <p:cNvSpPr txBox="1">
              <a:spLocks/>
            </p:cNvSpPr>
            <p:nvPr/>
          </p:nvSpPr>
          <p:spPr>
            <a:xfrm>
              <a:off x="5738545" y="3258021"/>
              <a:ext cx="1683984" cy="633984"/>
            </a:xfrm>
            <a:prstGeom prst="rect">
              <a:avLst/>
            </a:prstGeom>
          </p:spPr>
          <p:txBody>
            <a:bodyPr vert="horz" lIns="12192" tIns="60960" rIns="12192" bIns="60960" rtlCol="0">
              <a:noAutofit/>
            </a:bodyPr>
            <a:lstStyle>
              <a:lvl1pPr marL="0" indent="0" algn="l" defTabSz="914400" rtl="0" eaLnBrk="1" latinLnBrk="0" hangingPunct="1">
                <a:spcBef>
                  <a:spcPct val="20000"/>
                </a:spcBef>
                <a:buFont typeface="Arial" panose="020B0604020202020204" pitchFamily="34" charset="0"/>
                <a:buNone/>
                <a:defRPr sz="1600" kern="1200">
                  <a:solidFill>
                    <a:schemeClr val="bg1"/>
                  </a:solidFill>
                  <a:latin typeface="HelveticaNeueLT W1G 43 LtEx" pitchFamily="34" charset="0"/>
                  <a:ea typeface="+mn-ea"/>
                  <a:cs typeface="+mn-cs"/>
                </a:defRPr>
              </a:lvl1pPr>
              <a:lvl2pPr marL="457200" indent="0" algn="l" defTabSz="914400" rtl="0" eaLnBrk="1" latinLnBrk="0" hangingPunct="1">
                <a:spcBef>
                  <a:spcPct val="20000"/>
                </a:spcBef>
                <a:buFont typeface="Arial" panose="020B0604020202020204" pitchFamily="34" charset="0"/>
                <a:buNone/>
                <a:defRPr sz="1600" kern="1200">
                  <a:solidFill>
                    <a:schemeClr val="bg1"/>
                  </a:solidFill>
                  <a:latin typeface="HelveticaNeueLT W1G 43 LtEx"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73"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fr-FR" sz="1067" b="0" i="0" u="none" strike="noStrike" kern="1200" cap="none" spc="0" normalizeH="0" baseline="0" noProof="0">
                  <a:ln>
                    <a:noFill/>
                  </a:ln>
                  <a:solidFill>
                    <a:prstClr val="black"/>
                  </a:solidFill>
                  <a:effectLst/>
                  <a:uLnTx/>
                  <a:uFillTx/>
                  <a:latin typeface="Gotham Black" pitchFamily="50" charset="0"/>
                  <a:ea typeface="+mn-ea"/>
                  <a:cs typeface="Gotham Black" pitchFamily="50" charset="0"/>
                </a:rPr>
                <a:t>ELIXIR ULTIME</a:t>
              </a:r>
              <a:endParaRPr lang="fr-FR" sz="600" kern="0">
                <a:solidFill>
                  <a:srgbClr val="000000"/>
                </a:solidFill>
                <a:latin typeface="Gotham Light" pitchFamily="50"/>
                <a:cs typeface="Gotham Light" pitchFamily="50"/>
              </a:endParaRPr>
            </a:p>
            <a:p>
              <a:pPr marL="0" marR="0" lvl="0" indent="0" algn="ctr" defTabSz="914198" rtl="0" eaLnBrk="1" fontAlgn="auto" latinLnBrk="0" hangingPunct="1">
                <a:lnSpc>
                  <a:spcPct val="100000"/>
                </a:lnSpc>
                <a:spcBef>
                  <a:spcPts val="200"/>
                </a:spcBef>
                <a:spcAft>
                  <a:spcPts val="0"/>
                </a:spcAft>
                <a:buClrTx/>
                <a:buSzTx/>
                <a:buFont typeface="Arial" panose="020B0604020202020204" pitchFamily="34" charset="0"/>
                <a:buNone/>
                <a:tabLst/>
                <a:defRPr sz="1800" b="0" i="0" u="none" strike="noStrike" kern="0" cap="none" spc="0" baseline="0">
                  <a:solidFill>
                    <a:srgbClr val="000000"/>
                  </a:solidFill>
                  <a:uFillTx/>
                </a:defRPr>
              </a:pPr>
              <a:r>
                <a:rPr kumimoji="0" lang="fr-FR" sz="600" b="0" i="0" u="none" strike="noStrike" kern="0" cap="none" spc="0" normalizeH="0" baseline="0" noProof="0">
                  <a:ln>
                    <a:noFill/>
                  </a:ln>
                  <a:solidFill>
                    <a:srgbClr val="000000"/>
                  </a:solidFill>
                  <a:effectLst/>
                  <a:uLnTx/>
                  <a:uFillTx/>
                  <a:latin typeface="Gotham Light" pitchFamily="50"/>
                  <a:ea typeface="+mn-ea"/>
                  <a:cs typeface="Gotham Light" pitchFamily="50"/>
                </a:rPr>
                <a:t>JULY LAUNCH</a:t>
              </a:r>
            </a:p>
            <a:p>
              <a:pPr marL="0" marR="0" lvl="0" indent="0" algn="ctr" defTabSz="914198" rtl="0" eaLnBrk="1" fontAlgn="auto" latinLnBrk="0" hangingPunct="1">
                <a:lnSpc>
                  <a:spcPct val="100000"/>
                </a:lnSpc>
                <a:spcBef>
                  <a:spcPts val="200"/>
                </a:spcBef>
                <a:spcAft>
                  <a:spcPts val="0"/>
                </a:spcAft>
                <a:buClrTx/>
                <a:buSzTx/>
                <a:buFont typeface="Arial" panose="020B0604020202020204" pitchFamily="34" charset="0"/>
                <a:buNone/>
                <a:tabLst/>
                <a:defRPr sz="1800" b="0" i="0" u="none" strike="noStrike" kern="0" cap="none" spc="0" baseline="0">
                  <a:solidFill>
                    <a:srgbClr val="000000"/>
                  </a:solidFill>
                  <a:uFillTx/>
                </a:defRPr>
              </a:pPr>
              <a:endParaRPr kumimoji="0" lang="fr-FR" sz="600" b="0" i="0" u="none" strike="noStrike" kern="1200" cap="none" spc="0" normalizeH="0" baseline="0" noProof="0">
                <a:ln>
                  <a:noFill/>
                </a:ln>
                <a:solidFill>
                  <a:prstClr val="black"/>
                </a:solidFill>
                <a:effectLst/>
                <a:uLnTx/>
                <a:uFillTx/>
                <a:latin typeface="Gotham Black" pitchFamily="50" charset="0"/>
                <a:ea typeface="+mn-ea"/>
                <a:cs typeface="Gotham Black" pitchFamily="50" charset="0"/>
              </a:endParaRPr>
            </a:p>
          </p:txBody>
        </p:sp>
        <p:pic>
          <p:nvPicPr>
            <p:cNvPr id="35" name="Image 105" descr="Une image contenant articles de toilette&#10;&#10;Description générée automatiquement">
              <a:extLst>
                <a:ext uri="{FF2B5EF4-FFF2-40B4-BE49-F238E27FC236}">
                  <a16:creationId xmlns:a16="http://schemas.microsoft.com/office/drawing/2014/main" id="{28694562-7015-9FEB-733C-FE01D2A03A72}"/>
                </a:ext>
              </a:extLst>
            </p:cNvPr>
            <p:cNvPicPr>
              <a:picLocks noChangeAspect="1"/>
            </p:cNvPicPr>
            <p:nvPr/>
          </p:nvPicPr>
          <p:blipFill rotWithShape="1">
            <a:blip r:embed="rId13">
              <a:extLst>
                <a:ext uri="{28A0092B-C50C-407E-A947-70E740481C1C}">
                  <a14:useLocalDpi xmlns:a14="http://schemas.microsoft.com/office/drawing/2010/main" val="0"/>
                </a:ext>
              </a:extLst>
            </a:blip>
            <a:srcRect l="51352" t="23243" r="33489" b="15000"/>
            <a:stretch/>
          </p:blipFill>
          <p:spPr>
            <a:xfrm>
              <a:off x="6450983" y="2283913"/>
              <a:ext cx="296339" cy="905467"/>
            </a:xfrm>
            <a:prstGeom prst="rect">
              <a:avLst/>
            </a:prstGeom>
          </p:spPr>
        </p:pic>
        <p:sp>
          <p:nvSpPr>
            <p:cNvPr id="37" name="Rectangle 36">
              <a:extLst>
                <a:ext uri="{FF2B5EF4-FFF2-40B4-BE49-F238E27FC236}">
                  <a16:creationId xmlns:a16="http://schemas.microsoft.com/office/drawing/2014/main" id="{5137D879-1EB3-F35A-2E13-C359F19FCFC6}"/>
                </a:ext>
              </a:extLst>
            </p:cNvPr>
            <p:cNvSpPr/>
            <p:nvPr/>
          </p:nvSpPr>
          <p:spPr>
            <a:xfrm>
              <a:off x="2078153" y="2118164"/>
              <a:ext cx="2274360" cy="1778215"/>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73"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2">
              <a:extLst>
                <a:ext uri="{FF2B5EF4-FFF2-40B4-BE49-F238E27FC236}">
                  <a16:creationId xmlns:a16="http://schemas.microsoft.com/office/drawing/2014/main" id="{D76BEB51-64A0-DF39-7EAC-87D0CC5D18D4}"/>
                </a:ext>
              </a:extLst>
            </p:cNvPr>
            <p:cNvPicPr>
              <a:picLocks noChangeAspect="1"/>
            </p:cNvPicPr>
            <p:nvPr/>
          </p:nvPicPr>
          <p:blipFill>
            <a:blip r:embed="rId14"/>
            <a:srcRect/>
            <a:stretch>
              <a:fillRect/>
            </a:stretch>
          </p:blipFill>
          <p:spPr>
            <a:xfrm>
              <a:off x="2946690" y="2044792"/>
              <a:ext cx="543985" cy="186263"/>
            </a:xfrm>
            <a:prstGeom prst="rect">
              <a:avLst/>
            </a:prstGeom>
            <a:noFill/>
            <a:ln cap="flat">
              <a:noFill/>
            </a:ln>
          </p:spPr>
        </p:pic>
        <p:grpSp>
          <p:nvGrpSpPr>
            <p:cNvPr id="39" name="Group 109">
              <a:extLst>
                <a:ext uri="{FF2B5EF4-FFF2-40B4-BE49-F238E27FC236}">
                  <a16:creationId xmlns:a16="http://schemas.microsoft.com/office/drawing/2014/main" id="{DE48FB07-5BE6-D5C5-7ACD-D88D3AA7695E}"/>
                </a:ext>
              </a:extLst>
            </p:cNvPr>
            <p:cNvGrpSpPr/>
            <p:nvPr/>
          </p:nvGrpSpPr>
          <p:grpSpPr>
            <a:xfrm>
              <a:off x="6434226" y="2050431"/>
              <a:ext cx="385530" cy="205759"/>
              <a:chOff x="4618786" y="1950931"/>
              <a:chExt cx="385530" cy="205759"/>
            </a:xfrm>
          </p:grpSpPr>
          <p:pic>
            <p:nvPicPr>
              <p:cNvPr id="40" name="Picture 2">
                <a:extLst>
                  <a:ext uri="{FF2B5EF4-FFF2-40B4-BE49-F238E27FC236}">
                    <a16:creationId xmlns:a16="http://schemas.microsoft.com/office/drawing/2014/main" id="{36D60E40-828D-3EF2-C7A6-6A216BEDE905}"/>
                  </a:ext>
                </a:extLst>
              </p:cNvPr>
              <p:cNvPicPr>
                <a:picLocks noChangeAspect="1"/>
              </p:cNvPicPr>
              <p:nvPr/>
            </p:nvPicPr>
            <p:blipFill rotWithShape="1">
              <a:blip r:embed="rId14"/>
              <a:srcRect t="2" r="63397" b="-10159"/>
              <a:stretch/>
            </p:blipFill>
            <p:spPr>
              <a:xfrm>
                <a:off x="4805202" y="1951508"/>
                <a:ext cx="199114" cy="205182"/>
              </a:xfrm>
              <a:prstGeom prst="rect">
                <a:avLst/>
              </a:prstGeom>
              <a:noFill/>
              <a:ln cap="flat">
                <a:noFill/>
              </a:ln>
            </p:spPr>
          </p:pic>
          <p:pic>
            <p:nvPicPr>
              <p:cNvPr id="41" name="Picture 2">
                <a:extLst>
                  <a:ext uri="{FF2B5EF4-FFF2-40B4-BE49-F238E27FC236}">
                    <a16:creationId xmlns:a16="http://schemas.microsoft.com/office/drawing/2014/main" id="{BCCF70A2-7394-32C8-4869-A96A076C8AF7}"/>
                  </a:ext>
                </a:extLst>
              </p:cNvPr>
              <p:cNvPicPr>
                <a:picLocks noChangeAspect="1"/>
              </p:cNvPicPr>
              <p:nvPr/>
            </p:nvPicPr>
            <p:blipFill rotWithShape="1">
              <a:blip r:embed="rId14"/>
              <a:srcRect t="2" r="63397" b="-10159"/>
              <a:stretch/>
            </p:blipFill>
            <p:spPr>
              <a:xfrm>
                <a:off x="4618786" y="1950931"/>
                <a:ext cx="199114" cy="205182"/>
              </a:xfrm>
              <a:prstGeom prst="rect">
                <a:avLst/>
              </a:prstGeom>
              <a:noFill/>
              <a:ln cap="flat">
                <a:noFill/>
              </a:ln>
            </p:spPr>
          </p:pic>
        </p:grpSp>
        <p:pic>
          <p:nvPicPr>
            <p:cNvPr id="42" name="Image 8">
              <a:extLst>
                <a:ext uri="{FF2B5EF4-FFF2-40B4-BE49-F238E27FC236}">
                  <a16:creationId xmlns:a16="http://schemas.microsoft.com/office/drawing/2014/main" id="{04B6A264-3046-4591-B388-BA3C8A3A13CC}"/>
                </a:ext>
              </a:extLst>
            </p:cNvPr>
            <p:cNvPicPr>
              <a:picLocks noChangeAspect="1"/>
            </p:cNvPicPr>
            <p:nvPr/>
          </p:nvPicPr>
          <p:blipFill>
            <a:blip r:embed="rId15"/>
            <a:stretch>
              <a:fillRect/>
            </a:stretch>
          </p:blipFill>
          <p:spPr>
            <a:xfrm>
              <a:off x="2742747" y="2206470"/>
              <a:ext cx="991858" cy="1172414"/>
            </a:xfrm>
            <a:prstGeom prst="rect">
              <a:avLst/>
            </a:prstGeom>
          </p:spPr>
        </p:pic>
        <p:sp>
          <p:nvSpPr>
            <p:cNvPr id="67" name="Rectangle 66">
              <a:extLst>
                <a:ext uri="{FF2B5EF4-FFF2-40B4-BE49-F238E27FC236}">
                  <a16:creationId xmlns:a16="http://schemas.microsoft.com/office/drawing/2014/main" id="{648F99E9-4909-C472-EC03-EDB1FAAF177D}"/>
                </a:ext>
              </a:extLst>
            </p:cNvPr>
            <p:cNvSpPr/>
            <p:nvPr/>
          </p:nvSpPr>
          <p:spPr>
            <a:xfrm>
              <a:off x="1960321" y="3845014"/>
              <a:ext cx="2392193" cy="263560"/>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14422">
                <a:defRPr/>
              </a:pPr>
              <a:endParaRPr lang="en-GB" sz="600">
                <a:solidFill>
                  <a:schemeClr val="tx1"/>
                </a:solidFill>
                <a:latin typeface="Gotham Light" pitchFamily="50" charset="0"/>
                <a:ea typeface="Calibri" panose="020F0502020204030204" pitchFamily="34" charset="0"/>
                <a:cs typeface="Gotham Medium" pitchFamily="50" charset="0"/>
              </a:endParaRPr>
            </a:p>
          </p:txBody>
        </p:sp>
        <p:grpSp>
          <p:nvGrpSpPr>
            <p:cNvPr id="85" name="Group 84">
              <a:extLst>
                <a:ext uri="{FF2B5EF4-FFF2-40B4-BE49-F238E27FC236}">
                  <a16:creationId xmlns:a16="http://schemas.microsoft.com/office/drawing/2014/main" id="{71CC4018-96DD-D97E-6E1F-D5018D32BC7B}"/>
                </a:ext>
              </a:extLst>
            </p:cNvPr>
            <p:cNvGrpSpPr/>
            <p:nvPr/>
          </p:nvGrpSpPr>
          <p:grpSpPr>
            <a:xfrm>
              <a:off x="1934903" y="3226268"/>
              <a:ext cx="2568395" cy="752451"/>
              <a:chOff x="1934903" y="3057827"/>
              <a:chExt cx="2568395" cy="752451"/>
            </a:xfrm>
          </p:grpSpPr>
          <p:sp>
            <p:nvSpPr>
              <p:cNvPr id="36" name="Espace réservé du texte 2">
                <a:extLst>
                  <a:ext uri="{FF2B5EF4-FFF2-40B4-BE49-F238E27FC236}">
                    <a16:creationId xmlns:a16="http://schemas.microsoft.com/office/drawing/2014/main" id="{16BA85E5-7EB9-E3B6-D2E4-1FBFD9DCA758}"/>
                  </a:ext>
                </a:extLst>
              </p:cNvPr>
              <p:cNvSpPr txBox="1"/>
              <p:nvPr/>
            </p:nvSpPr>
            <p:spPr>
              <a:xfrm>
                <a:off x="2465348" y="3057827"/>
                <a:ext cx="1548380" cy="633980"/>
              </a:xfrm>
              <a:prstGeom prst="rect">
                <a:avLst/>
              </a:prstGeom>
              <a:noFill/>
              <a:ln cap="flat">
                <a:noFill/>
              </a:ln>
            </p:spPr>
            <p:txBody>
              <a:bodyPr vert="horz" wrap="square" lIns="12188" tIns="60963" rIns="12188" bIns="60963" anchor="ctr" anchorCtr="1" compatLnSpc="1">
                <a:noAutofit/>
              </a:bodyPr>
              <a:lstStyle/>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fr-FR" sz="1067" b="0" i="0" u="none" strike="noStrike" kern="0" cap="none" spc="0" normalizeH="0" baseline="0" noProof="0">
                    <a:ln>
                      <a:noFill/>
                    </a:ln>
                    <a:solidFill>
                      <a:srgbClr val="000000"/>
                    </a:solidFill>
                    <a:effectLst/>
                    <a:uLnTx/>
                    <a:uFillTx/>
                    <a:latin typeface="Gotham Black" pitchFamily="50"/>
                    <a:ea typeface="+mn-ea"/>
                    <a:cs typeface="Gotham Light" pitchFamily="50"/>
                  </a:rPr>
                  <a:t>PREMIERE </a:t>
                </a:r>
              </a:p>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pt-BR" sz="600" b="0" i="0" u="none" strike="noStrike" kern="0" cap="none" spc="0" normalizeH="0" baseline="0" noProof="0">
                    <a:ln>
                      <a:noFill/>
                    </a:ln>
                    <a:solidFill>
                      <a:srgbClr val="000000"/>
                    </a:solidFill>
                    <a:effectLst/>
                    <a:uLnTx/>
                    <a:uFillTx/>
                    <a:latin typeface="Gotham Light" pitchFamily="50"/>
                    <a:ea typeface="+mn-ea"/>
                    <a:cs typeface="Gotham Light" pitchFamily="50"/>
                  </a:rPr>
                  <a:t>FEB/MAR LAUNCH</a:t>
                </a:r>
              </a:p>
            </p:txBody>
          </p:sp>
          <p:sp>
            <p:nvSpPr>
              <p:cNvPr id="68" name="ZoneTexte 8">
                <a:extLst>
                  <a:ext uri="{FF2B5EF4-FFF2-40B4-BE49-F238E27FC236}">
                    <a16:creationId xmlns:a16="http://schemas.microsoft.com/office/drawing/2014/main" id="{838C8C6F-2209-3BFF-8071-C00DAD827CD5}"/>
                  </a:ext>
                </a:extLst>
              </p:cNvPr>
              <p:cNvSpPr txBox="1"/>
              <p:nvPr/>
            </p:nvSpPr>
            <p:spPr>
              <a:xfrm>
                <a:off x="1934903" y="3533279"/>
                <a:ext cx="2568395" cy="276999"/>
              </a:xfrm>
              <a:prstGeom prst="rect">
                <a:avLst/>
              </a:prstGeom>
              <a:noFill/>
            </p:spPr>
            <p:txBody>
              <a:bodyPr wrap="square" lIns="91440" tIns="45720" rIns="91440" bIns="45720" anchor="t">
                <a:spAutoFit/>
              </a:bodyPr>
              <a:lstStyle/>
              <a:p>
                <a:pPr algn="ctr" defTabSz="914422">
                  <a:defRPr/>
                </a:pPr>
                <a:r>
                  <a:rPr lang="en-GB" sz="600">
                    <a:latin typeface="Gotham Light"/>
                  </a:rPr>
                  <a:t>DUAL ACTION REPAIRING HAIRCARE</a:t>
                </a:r>
                <a:endParaRPr lang="en-US"/>
              </a:p>
              <a:p>
                <a:pPr algn="ctr" defTabSz="914422">
                  <a:defRPr/>
                </a:pPr>
                <a:r>
                  <a:rPr lang="en-GB" sz="600">
                    <a:latin typeface="Gotham Light" pitchFamily="50" charset="0"/>
                    <a:cs typeface="Gotham Medium" pitchFamily="50" charset="0"/>
                  </a:rPr>
                  <a:t>  </a:t>
                </a:r>
              </a:p>
            </p:txBody>
          </p:sp>
        </p:grpSp>
        <p:sp>
          <p:nvSpPr>
            <p:cNvPr id="71" name="ZoneTexte 8">
              <a:extLst>
                <a:ext uri="{FF2B5EF4-FFF2-40B4-BE49-F238E27FC236}">
                  <a16:creationId xmlns:a16="http://schemas.microsoft.com/office/drawing/2014/main" id="{90B4CA12-5B3E-F43D-5FA5-78BF200F6BAA}"/>
                </a:ext>
              </a:extLst>
            </p:cNvPr>
            <p:cNvSpPr txBox="1"/>
            <p:nvPr/>
          </p:nvSpPr>
          <p:spPr>
            <a:xfrm>
              <a:off x="6040305" y="3629830"/>
              <a:ext cx="1067846" cy="369332"/>
            </a:xfrm>
            <a:prstGeom prst="rect">
              <a:avLst/>
            </a:prstGeom>
            <a:noFill/>
          </p:spPr>
          <p:txBody>
            <a:bodyPr wrap="square">
              <a:spAutoFit/>
            </a:bodyPr>
            <a:lstStyle/>
            <a:p>
              <a:pPr algn="ctr" defTabSz="914422">
                <a:defRPr/>
              </a:pPr>
              <a:r>
                <a:rPr lang="en-GB" sz="600">
                  <a:latin typeface="Gotham Light" pitchFamily="50" charset="0"/>
                  <a:cs typeface="Gotham Medium" pitchFamily="50" charset="0"/>
                </a:rPr>
                <a:t>THE NEW ICONIC REFILLABLE HAIR OIL</a:t>
              </a:r>
              <a:endParaRPr lang="en-GB" sz="600">
                <a:solidFill>
                  <a:schemeClr val="tx1"/>
                </a:solidFill>
                <a:latin typeface="Gotham Light" pitchFamily="50" charset="0"/>
                <a:ea typeface="Calibri" panose="020F0502020204030204" pitchFamily="34" charset="0"/>
                <a:cs typeface="Gotham Medium" pitchFamily="50" charset="0"/>
              </a:endParaRPr>
            </a:p>
            <a:p>
              <a:pPr algn="ctr" defTabSz="914422">
                <a:defRPr/>
              </a:pPr>
              <a:r>
                <a:rPr lang="en-GB" sz="600">
                  <a:latin typeface="Gotham Light" pitchFamily="50" charset="0"/>
                  <a:cs typeface="Gotham Medium" pitchFamily="50" charset="0"/>
                </a:rPr>
                <a:t>  </a:t>
              </a:r>
            </a:p>
          </p:txBody>
        </p:sp>
        <p:sp>
          <p:nvSpPr>
            <p:cNvPr id="76" name="Espace réservé du texte 2">
              <a:extLst>
                <a:ext uri="{FF2B5EF4-FFF2-40B4-BE49-F238E27FC236}">
                  <a16:creationId xmlns:a16="http://schemas.microsoft.com/office/drawing/2014/main" id="{40A07A17-AA6F-73D8-8CC9-D4BFE7312E8B}"/>
                </a:ext>
              </a:extLst>
            </p:cNvPr>
            <p:cNvSpPr txBox="1">
              <a:spLocks/>
            </p:cNvSpPr>
            <p:nvPr/>
          </p:nvSpPr>
          <p:spPr>
            <a:xfrm>
              <a:off x="6980006" y="3246948"/>
              <a:ext cx="1700746" cy="633984"/>
            </a:xfrm>
            <a:prstGeom prst="rect">
              <a:avLst/>
            </a:prstGeom>
          </p:spPr>
          <p:txBody>
            <a:bodyPr vert="horz" lIns="12192" tIns="60960" rIns="12192" bIns="60960" rtlCol="0" anchor="t">
              <a:noAutofit/>
            </a:bodyPr>
            <a:lstStyle>
              <a:lvl1pPr marL="0" indent="0" algn="l" defTabSz="914400" rtl="0" eaLnBrk="1" latinLnBrk="0" hangingPunct="1">
                <a:spcBef>
                  <a:spcPct val="20000"/>
                </a:spcBef>
                <a:buFont typeface="Arial" panose="020B0604020202020204" pitchFamily="34" charset="0"/>
                <a:buNone/>
                <a:defRPr sz="1600" kern="1200">
                  <a:solidFill>
                    <a:schemeClr val="bg1"/>
                  </a:solidFill>
                  <a:latin typeface="HelveticaNeueLT W1G 43 LtEx" pitchFamily="34" charset="0"/>
                  <a:ea typeface="+mn-ea"/>
                  <a:cs typeface="+mn-cs"/>
                </a:defRPr>
              </a:lvl1pPr>
              <a:lvl2pPr marL="457200" indent="0" algn="l" defTabSz="914400" rtl="0" eaLnBrk="1" latinLnBrk="0" hangingPunct="1">
                <a:spcBef>
                  <a:spcPct val="20000"/>
                </a:spcBef>
                <a:buFont typeface="Arial" panose="020B0604020202020204" pitchFamily="34" charset="0"/>
                <a:buNone/>
                <a:defRPr sz="1600" kern="1200">
                  <a:solidFill>
                    <a:schemeClr val="bg1"/>
                  </a:solidFill>
                  <a:latin typeface="HelveticaNeueLT W1G 43 LtEx"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73" rtl="0" eaLnBrk="1" fontAlgn="auto" latinLnBrk="0" hangingPunct="1">
                <a:lnSpc>
                  <a:spcPct val="100000"/>
                </a:lnSpc>
                <a:spcBef>
                  <a:spcPct val="20000"/>
                </a:spcBef>
                <a:spcAft>
                  <a:spcPts val="0"/>
                </a:spcAft>
                <a:buClrTx/>
                <a:buSzTx/>
                <a:buFont typeface="Arial" panose="020B0604020202020204" pitchFamily="34" charset="0"/>
                <a:buNone/>
                <a:tabLst/>
                <a:defRPr/>
              </a:pPr>
              <a:r>
                <a:rPr lang="fr-FR" sz="1067">
                  <a:solidFill>
                    <a:prstClr val="black"/>
                  </a:solidFill>
                  <a:latin typeface="Gotham Black" pitchFamily="50" charset="0"/>
                  <a:cs typeface="Gotham Black" pitchFamily="50" charset="0"/>
                </a:rPr>
                <a:t>500ML</a:t>
              </a:r>
              <a:endParaRPr lang="fr-FR" sz="600" kern="0">
                <a:solidFill>
                  <a:srgbClr val="000000"/>
                </a:solidFill>
                <a:latin typeface="Gotham Light" pitchFamily="50"/>
                <a:cs typeface="Gotham Light" pitchFamily="50"/>
              </a:endParaRPr>
            </a:p>
            <a:p>
              <a:pPr marL="0" marR="0" lvl="0" indent="0" algn="ctr" defTabSz="914198" rtl="0" eaLnBrk="1" fontAlgn="auto" latinLnBrk="0" hangingPunct="1">
                <a:lnSpc>
                  <a:spcPct val="100000"/>
                </a:lnSpc>
                <a:spcBef>
                  <a:spcPts val="200"/>
                </a:spcBef>
                <a:spcAft>
                  <a:spcPts val="0"/>
                </a:spcAft>
                <a:buClrTx/>
                <a:buSzTx/>
                <a:buFont typeface="Arial" panose="020B0604020202020204" pitchFamily="34" charset="0"/>
                <a:buNone/>
                <a:tabLst/>
                <a:defRPr sz="1800" b="0" i="0" u="none" strike="noStrike" kern="0" cap="none" spc="0" baseline="0">
                  <a:solidFill>
                    <a:srgbClr val="000000"/>
                  </a:solidFill>
                  <a:uFillTx/>
                </a:defRPr>
              </a:pPr>
              <a:r>
                <a:rPr kumimoji="0" lang="fr-FR" sz="600" b="0" i="0" u="none" strike="noStrike" kern="0" cap="none" spc="0" normalizeH="0" baseline="0" noProof="0">
                  <a:ln>
                    <a:noFill/>
                  </a:ln>
                  <a:solidFill>
                    <a:srgbClr val="000000"/>
                  </a:solidFill>
                  <a:effectLst/>
                  <a:uLnTx/>
                  <a:uFillTx/>
                  <a:latin typeface="Gotham Light" pitchFamily="50"/>
                  <a:ea typeface="+mn-ea"/>
                  <a:cs typeface="Gotham Light" pitchFamily="50"/>
                </a:rPr>
                <a:t>JULY LAUNCH</a:t>
              </a:r>
            </a:p>
            <a:p>
              <a:pPr marL="0" marR="0" lvl="0" indent="0" algn="ctr" defTabSz="914198" rtl="0" eaLnBrk="1" fontAlgn="auto" latinLnBrk="0" hangingPunct="1">
                <a:lnSpc>
                  <a:spcPct val="100000"/>
                </a:lnSpc>
                <a:spcBef>
                  <a:spcPts val="200"/>
                </a:spcBef>
                <a:spcAft>
                  <a:spcPts val="0"/>
                </a:spcAft>
                <a:buClrTx/>
                <a:buSzTx/>
                <a:buFont typeface="Arial" panose="020B0604020202020204" pitchFamily="34" charset="0"/>
                <a:buNone/>
                <a:tabLst/>
                <a:defRPr sz="1800" b="0" i="0" u="none" strike="noStrike" kern="0" cap="none" spc="0" baseline="0">
                  <a:solidFill>
                    <a:srgbClr val="000000"/>
                  </a:solidFill>
                  <a:uFillTx/>
                </a:defRPr>
              </a:pPr>
              <a:endParaRPr kumimoji="0" lang="fr-FR" sz="600" b="0" i="0" u="none" strike="noStrike" kern="0" cap="none" spc="0" normalizeH="0" baseline="0" noProof="0">
                <a:ln>
                  <a:noFill/>
                </a:ln>
                <a:solidFill>
                  <a:srgbClr val="000000"/>
                </a:solidFill>
                <a:effectLst/>
                <a:uLnTx/>
                <a:uFillTx/>
                <a:latin typeface="Gotham Light" pitchFamily="50"/>
                <a:ea typeface="+mn-ea"/>
                <a:cs typeface="Gotham Light" pitchFamily="50"/>
              </a:endParaRPr>
            </a:p>
            <a:p>
              <a:pPr marL="0" marR="0" lvl="0" indent="0" algn="ctr" defTabSz="914198">
                <a:lnSpc>
                  <a:spcPct val="100000"/>
                </a:lnSpc>
                <a:spcBef>
                  <a:spcPts val="200"/>
                </a:spcBef>
                <a:spcAft>
                  <a:spcPts val="0"/>
                </a:spcAft>
                <a:buNone/>
                <a:tabLst/>
                <a:defRPr sz="1800" b="0" i="0" u="none" strike="noStrike" kern="0" cap="none" spc="0" baseline="0">
                  <a:solidFill>
                    <a:srgbClr val="000000"/>
                  </a:solidFill>
                  <a:uFillTx/>
                </a:defRPr>
              </a:pPr>
              <a:r>
                <a:rPr lang="fr-FR" sz="600" kern="0">
                  <a:solidFill>
                    <a:srgbClr val="000000"/>
                  </a:solidFill>
                  <a:latin typeface="Gotham Light"/>
                </a:rPr>
                <a:t>KERASTASE FOR THE FUTURE</a:t>
              </a:r>
              <a:endParaRPr lang="fr-FR">
                <a:ea typeface="+mn-ea"/>
              </a:endParaRPr>
            </a:p>
            <a:p>
              <a:pPr marL="0" marR="0" lvl="0" indent="0" algn="ctr" defTabSz="914198" rtl="0" eaLnBrk="1" fontAlgn="auto" latinLnBrk="0" hangingPunct="1">
                <a:lnSpc>
                  <a:spcPct val="100000"/>
                </a:lnSpc>
                <a:spcBef>
                  <a:spcPts val="200"/>
                </a:spcBef>
                <a:spcAft>
                  <a:spcPts val="0"/>
                </a:spcAft>
                <a:buClrTx/>
                <a:buSzTx/>
                <a:buFont typeface="Arial" panose="020B0604020202020204" pitchFamily="34" charset="0"/>
                <a:buNone/>
                <a:tabLst/>
                <a:defRPr sz="1800" b="0" i="0" u="none" strike="noStrike" kern="0" cap="none" spc="0" baseline="0">
                  <a:solidFill>
                    <a:srgbClr val="000000"/>
                  </a:solidFill>
                  <a:uFillTx/>
                </a:defRPr>
              </a:pPr>
              <a:endParaRPr kumimoji="0" lang="fr-FR" sz="600" b="0" i="0" u="none" strike="noStrike" kern="1200" cap="none" spc="0" normalizeH="0" baseline="0" noProof="0">
                <a:ln>
                  <a:noFill/>
                </a:ln>
                <a:solidFill>
                  <a:prstClr val="black"/>
                </a:solidFill>
                <a:effectLst/>
                <a:uLnTx/>
                <a:uFillTx/>
                <a:latin typeface="Gotham Black" pitchFamily="50" charset="0"/>
                <a:ea typeface="+mn-ea"/>
                <a:cs typeface="Gotham Black" pitchFamily="50" charset="0"/>
              </a:endParaRPr>
            </a:p>
          </p:txBody>
        </p:sp>
        <p:sp>
          <p:nvSpPr>
            <p:cNvPr id="80" name="Rectangle 79">
              <a:extLst>
                <a:ext uri="{FF2B5EF4-FFF2-40B4-BE49-F238E27FC236}">
                  <a16:creationId xmlns:a16="http://schemas.microsoft.com/office/drawing/2014/main" id="{00F2BC2B-6A02-1036-0A61-1F26F724FAFB}"/>
                </a:ext>
              </a:extLst>
            </p:cNvPr>
            <p:cNvSpPr/>
            <p:nvPr/>
          </p:nvSpPr>
          <p:spPr>
            <a:xfrm>
              <a:off x="7183364" y="2124490"/>
              <a:ext cx="1294031" cy="1777981"/>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73"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2" name="Picture 2">
              <a:extLst>
                <a:ext uri="{FF2B5EF4-FFF2-40B4-BE49-F238E27FC236}">
                  <a16:creationId xmlns:a16="http://schemas.microsoft.com/office/drawing/2014/main" id="{69C1A33D-D6B8-682D-C10F-3526474D8DAE}"/>
                </a:ext>
              </a:extLst>
            </p:cNvPr>
            <p:cNvPicPr>
              <a:picLocks noChangeAspect="1"/>
            </p:cNvPicPr>
            <p:nvPr/>
          </p:nvPicPr>
          <p:blipFill rotWithShape="1">
            <a:blip r:embed="rId14"/>
            <a:srcRect t="2" r="63397" b="-10159"/>
            <a:stretch/>
          </p:blipFill>
          <p:spPr>
            <a:xfrm>
              <a:off x="7734592" y="2052509"/>
              <a:ext cx="210929" cy="205182"/>
            </a:xfrm>
            <a:prstGeom prst="rect">
              <a:avLst/>
            </a:prstGeom>
            <a:noFill/>
            <a:ln cap="flat">
              <a:noFill/>
            </a:ln>
          </p:spPr>
        </p:pic>
      </p:grpSp>
      <p:sp>
        <p:nvSpPr>
          <p:cNvPr id="87" name="TextBox 86">
            <a:extLst>
              <a:ext uri="{FF2B5EF4-FFF2-40B4-BE49-F238E27FC236}">
                <a16:creationId xmlns:a16="http://schemas.microsoft.com/office/drawing/2014/main" id="{08D963FC-5B7F-1988-64B4-67888008C415}"/>
              </a:ext>
            </a:extLst>
          </p:cNvPr>
          <p:cNvSpPr txBox="1"/>
          <p:nvPr/>
        </p:nvSpPr>
        <p:spPr>
          <a:xfrm>
            <a:off x="9433169" y="2120888"/>
            <a:ext cx="58982" cy="205182"/>
          </a:xfrm>
          <a:prstGeom prst="rect">
            <a:avLst/>
          </a:prstGeom>
          <a:solidFill>
            <a:schemeClr val="bg1"/>
          </a:solidFill>
        </p:spPr>
        <p:txBody>
          <a:bodyPr wrap="square" rtlCol="0">
            <a:spAutoFit/>
          </a:bodyPr>
          <a:lstStyle/>
          <a:p>
            <a:endParaRPr lang="en-US"/>
          </a:p>
        </p:txBody>
      </p:sp>
      <p:pic>
        <p:nvPicPr>
          <p:cNvPr id="96" name="Picture 95">
            <a:extLst>
              <a:ext uri="{FF2B5EF4-FFF2-40B4-BE49-F238E27FC236}">
                <a16:creationId xmlns:a16="http://schemas.microsoft.com/office/drawing/2014/main" id="{2B964752-7198-C1F7-2279-D8396E983600}"/>
              </a:ext>
            </a:extLst>
          </p:cNvPr>
          <p:cNvPicPr>
            <a:picLocks noChangeAspect="1"/>
          </p:cNvPicPr>
          <p:nvPr/>
        </p:nvPicPr>
        <p:blipFill>
          <a:blip r:embed="rId16"/>
          <a:stretch>
            <a:fillRect/>
          </a:stretch>
        </p:blipFill>
        <p:spPr>
          <a:xfrm>
            <a:off x="7271100" y="2326070"/>
            <a:ext cx="1130746" cy="547482"/>
          </a:xfrm>
          <a:prstGeom prst="rect">
            <a:avLst/>
          </a:prstGeom>
        </p:spPr>
      </p:pic>
      <p:pic>
        <p:nvPicPr>
          <p:cNvPr id="98" name="Picture 97">
            <a:extLst>
              <a:ext uri="{FF2B5EF4-FFF2-40B4-BE49-F238E27FC236}">
                <a16:creationId xmlns:a16="http://schemas.microsoft.com/office/drawing/2014/main" id="{310B1844-82DF-9BD7-3134-9C9A43E2DC09}"/>
              </a:ext>
            </a:extLst>
          </p:cNvPr>
          <p:cNvPicPr>
            <a:picLocks noChangeAspect="1"/>
          </p:cNvPicPr>
          <p:nvPr/>
        </p:nvPicPr>
        <p:blipFill>
          <a:blip r:embed="rId17"/>
          <a:stretch>
            <a:fillRect/>
          </a:stretch>
        </p:blipFill>
        <p:spPr>
          <a:xfrm>
            <a:off x="8693777" y="2319364"/>
            <a:ext cx="964004" cy="547555"/>
          </a:xfrm>
          <a:prstGeom prst="rect">
            <a:avLst/>
          </a:prstGeom>
        </p:spPr>
      </p:pic>
      <p:sp>
        <p:nvSpPr>
          <p:cNvPr id="3" name="TextBox 2">
            <a:extLst>
              <a:ext uri="{FF2B5EF4-FFF2-40B4-BE49-F238E27FC236}">
                <a16:creationId xmlns:a16="http://schemas.microsoft.com/office/drawing/2014/main" id="{C4C2F4C4-2E5D-A93B-0878-C532F7D0A9A9}"/>
              </a:ext>
            </a:extLst>
          </p:cNvPr>
          <p:cNvSpPr txBox="1"/>
          <p:nvPr/>
        </p:nvSpPr>
        <p:spPr>
          <a:xfrm>
            <a:off x="1205651" y="5990685"/>
            <a:ext cx="1458504" cy="184666"/>
          </a:xfrm>
          <a:prstGeom prst="rect">
            <a:avLst/>
          </a:prstGeom>
          <a:noFill/>
        </p:spPr>
        <p:txBody>
          <a:bodyPr wrap="square">
            <a:spAutoFit/>
          </a:bodyPr>
          <a:lstStyle/>
          <a:p>
            <a:pPr marL="0" marR="0" lvl="0" indent="0" algn="ctr" defTabSz="914198" rtl="0" eaLnBrk="1" fontAlgn="auto" latinLnBrk="0" hangingPunct="1">
              <a:lnSpc>
                <a:spcPct val="100000"/>
              </a:lnSpc>
              <a:spcBef>
                <a:spcPts val="200"/>
              </a:spcBef>
              <a:spcAft>
                <a:spcPts val="0"/>
              </a:spcAft>
              <a:buClrTx/>
              <a:buSzTx/>
              <a:buFont typeface="Arial" panose="020B0604020202020204" pitchFamily="34" charset="0"/>
              <a:buNone/>
              <a:tabLst/>
              <a:defRPr sz="1800" b="0" i="0" u="none" strike="noStrike" kern="0" cap="none" spc="0" baseline="0">
                <a:solidFill>
                  <a:srgbClr val="000000"/>
                </a:solidFill>
                <a:uFillTx/>
              </a:defRPr>
            </a:pPr>
            <a:r>
              <a:rPr kumimoji="0" lang="fr-FR" sz="600" b="0" i="0" u="none" strike="noStrike" kern="0" cap="none" spc="0" normalizeH="0" baseline="0" noProof="0">
                <a:ln>
                  <a:noFill/>
                </a:ln>
                <a:solidFill>
                  <a:srgbClr val="000000"/>
                </a:solidFill>
                <a:effectLst/>
                <a:uLnTx/>
                <a:uFillTx/>
                <a:latin typeface="Gotham Light" pitchFamily="50"/>
                <a:ea typeface="+mn-ea"/>
                <a:cs typeface="Gotham Light" pitchFamily="50"/>
              </a:rPr>
              <a:t>JAN LAUNCH</a:t>
            </a:r>
          </a:p>
        </p:txBody>
      </p:sp>
      <p:sp>
        <p:nvSpPr>
          <p:cNvPr id="7" name="Rectangle 6">
            <a:extLst>
              <a:ext uri="{FF2B5EF4-FFF2-40B4-BE49-F238E27FC236}">
                <a16:creationId xmlns:a16="http://schemas.microsoft.com/office/drawing/2014/main" id="{2A5A4FD9-4004-B5B6-FB83-C1478E22D0C7}"/>
              </a:ext>
            </a:extLst>
          </p:cNvPr>
          <p:cNvSpPr/>
          <p:nvPr/>
        </p:nvSpPr>
        <p:spPr>
          <a:xfrm>
            <a:off x="8521073" y="1995338"/>
            <a:ext cx="1294031" cy="1780534"/>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73"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2">
            <a:extLst>
              <a:ext uri="{FF2B5EF4-FFF2-40B4-BE49-F238E27FC236}">
                <a16:creationId xmlns:a16="http://schemas.microsoft.com/office/drawing/2014/main" id="{261EE207-31DD-1B1C-B420-26402B9F6E81}"/>
              </a:ext>
            </a:extLst>
          </p:cNvPr>
          <p:cNvPicPr>
            <a:picLocks noChangeAspect="1"/>
          </p:cNvPicPr>
          <p:nvPr/>
        </p:nvPicPr>
        <p:blipFill rotWithShape="1">
          <a:blip r:embed="rId14"/>
          <a:srcRect t="2" r="63397" b="-10159"/>
          <a:stretch/>
        </p:blipFill>
        <p:spPr>
          <a:xfrm>
            <a:off x="9072301" y="1917443"/>
            <a:ext cx="210929" cy="205182"/>
          </a:xfrm>
          <a:prstGeom prst="rect">
            <a:avLst/>
          </a:prstGeom>
          <a:noFill/>
          <a:ln cap="flat">
            <a:noFill/>
          </a:ln>
        </p:spPr>
      </p:pic>
      <p:sp>
        <p:nvSpPr>
          <p:cNvPr id="9" name="Espace réservé du texte 2">
            <a:extLst>
              <a:ext uri="{FF2B5EF4-FFF2-40B4-BE49-F238E27FC236}">
                <a16:creationId xmlns:a16="http://schemas.microsoft.com/office/drawing/2014/main" id="{3B806505-B5F9-D48D-D6A4-3F34E869422D}"/>
              </a:ext>
            </a:extLst>
          </p:cNvPr>
          <p:cNvSpPr txBox="1">
            <a:spLocks/>
          </p:cNvSpPr>
          <p:nvPr/>
        </p:nvSpPr>
        <p:spPr>
          <a:xfrm>
            <a:off x="8317715" y="3107539"/>
            <a:ext cx="1700746" cy="633984"/>
          </a:xfrm>
          <a:prstGeom prst="rect">
            <a:avLst/>
          </a:prstGeom>
        </p:spPr>
        <p:txBody>
          <a:bodyPr vert="horz" lIns="12192" tIns="60960" rIns="12192" bIns="60960" rtlCol="0" anchor="t">
            <a:noAutofit/>
          </a:bodyPr>
          <a:lstStyle>
            <a:lvl1pPr marL="0" indent="0" algn="l" defTabSz="914400" rtl="0" eaLnBrk="1" latinLnBrk="0" hangingPunct="1">
              <a:spcBef>
                <a:spcPct val="20000"/>
              </a:spcBef>
              <a:buFont typeface="Arial" panose="020B0604020202020204" pitchFamily="34" charset="0"/>
              <a:buNone/>
              <a:defRPr sz="1600" kern="1200">
                <a:solidFill>
                  <a:schemeClr val="bg1"/>
                </a:solidFill>
                <a:latin typeface="HelveticaNeueLT W1G 43 LtEx" pitchFamily="34" charset="0"/>
                <a:ea typeface="+mn-ea"/>
                <a:cs typeface="+mn-cs"/>
              </a:defRPr>
            </a:lvl1pPr>
            <a:lvl2pPr marL="457200" indent="0" algn="l" defTabSz="914400" rtl="0" eaLnBrk="1" latinLnBrk="0" hangingPunct="1">
              <a:spcBef>
                <a:spcPct val="20000"/>
              </a:spcBef>
              <a:buFont typeface="Arial" panose="020B0604020202020204" pitchFamily="34" charset="0"/>
              <a:buNone/>
              <a:defRPr sz="1600" kern="1200">
                <a:solidFill>
                  <a:schemeClr val="bg1"/>
                </a:solidFill>
                <a:latin typeface="HelveticaNeueLT W1G 43 LtEx"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73" rtl="0" eaLnBrk="1" fontAlgn="auto" latinLnBrk="0" hangingPunct="1">
              <a:lnSpc>
                <a:spcPct val="100000"/>
              </a:lnSpc>
              <a:spcBef>
                <a:spcPct val="20000"/>
              </a:spcBef>
              <a:spcAft>
                <a:spcPts val="0"/>
              </a:spcAft>
              <a:buClrTx/>
              <a:buSzTx/>
              <a:buFont typeface="Arial" panose="020B0604020202020204" pitchFamily="34" charset="0"/>
              <a:buNone/>
              <a:tabLst/>
              <a:defRPr/>
            </a:pPr>
            <a:r>
              <a:rPr lang="fr-FR" sz="1067">
                <a:solidFill>
                  <a:prstClr val="black"/>
                </a:solidFill>
                <a:latin typeface="Gotham Black" pitchFamily="50" charset="0"/>
                <a:cs typeface="Gotham Black" pitchFamily="50" charset="0"/>
              </a:rPr>
              <a:t>500ML</a:t>
            </a:r>
            <a:endParaRPr lang="fr-FR" sz="600" kern="0">
              <a:solidFill>
                <a:srgbClr val="000000"/>
              </a:solidFill>
              <a:latin typeface="Gotham Light" pitchFamily="50"/>
              <a:cs typeface="Gotham Light" pitchFamily="50"/>
            </a:endParaRPr>
          </a:p>
          <a:p>
            <a:pPr marL="0" marR="0" lvl="0" indent="0" algn="ctr" defTabSz="914198" rtl="0" eaLnBrk="1" fontAlgn="auto" latinLnBrk="0" hangingPunct="1">
              <a:lnSpc>
                <a:spcPct val="100000"/>
              </a:lnSpc>
              <a:spcBef>
                <a:spcPts val="200"/>
              </a:spcBef>
              <a:spcAft>
                <a:spcPts val="0"/>
              </a:spcAft>
              <a:buClrTx/>
              <a:buSzTx/>
              <a:buFont typeface="Arial" panose="020B0604020202020204" pitchFamily="34" charset="0"/>
              <a:buNone/>
              <a:tabLst/>
              <a:defRPr sz="1800" b="0" i="0" u="none" strike="noStrike" kern="0" cap="none" spc="0" baseline="0">
                <a:solidFill>
                  <a:srgbClr val="000000"/>
                </a:solidFill>
                <a:uFillTx/>
              </a:defRPr>
            </a:pPr>
            <a:r>
              <a:rPr kumimoji="0" lang="fr-FR" sz="600" b="0" i="0" u="none" strike="noStrike" kern="0" cap="none" spc="0" normalizeH="0" baseline="0" noProof="0">
                <a:ln>
                  <a:noFill/>
                </a:ln>
                <a:solidFill>
                  <a:srgbClr val="000000"/>
                </a:solidFill>
                <a:effectLst/>
                <a:uLnTx/>
                <a:uFillTx/>
                <a:latin typeface="Gotham Light" pitchFamily="50"/>
                <a:ea typeface="+mn-ea"/>
                <a:cs typeface="Gotham Light" pitchFamily="50"/>
              </a:rPr>
              <a:t>OCT LAUNCH</a:t>
            </a:r>
          </a:p>
          <a:p>
            <a:pPr marL="0" marR="0" lvl="0" indent="0" algn="ctr" defTabSz="914198" rtl="0" eaLnBrk="1" fontAlgn="auto" latinLnBrk="0" hangingPunct="1">
              <a:lnSpc>
                <a:spcPct val="100000"/>
              </a:lnSpc>
              <a:spcBef>
                <a:spcPts val="200"/>
              </a:spcBef>
              <a:spcAft>
                <a:spcPts val="0"/>
              </a:spcAft>
              <a:buClrTx/>
              <a:buSzTx/>
              <a:buFont typeface="Arial" panose="020B0604020202020204" pitchFamily="34" charset="0"/>
              <a:buNone/>
              <a:tabLst/>
              <a:defRPr sz="1800" b="0" i="0" u="none" strike="noStrike" kern="0" cap="none" spc="0" baseline="0">
                <a:solidFill>
                  <a:srgbClr val="000000"/>
                </a:solidFill>
                <a:uFillTx/>
              </a:defRPr>
            </a:pPr>
            <a:endParaRPr kumimoji="0" lang="fr-FR" sz="600" b="0" i="0" u="none" strike="noStrike" kern="0" cap="none" spc="0" normalizeH="0" baseline="0" noProof="0">
              <a:ln>
                <a:noFill/>
              </a:ln>
              <a:solidFill>
                <a:srgbClr val="000000"/>
              </a:solidFill>
              <a:effectLst/>
              <a:uLnTx/>
              <a:uFillTx/>
              <a:latin typeface="Gotham Light" pitchFamily="50"/>
              <a:ea typeface="+mn-ea"/>
              <a:cs typeface="Gotham Light" pitchFamily="50"/>
            </a:endParaRPr>
          </a:p>
          <a:p>
            <a:pPr marL="0" marR="0" lvl="0" indent="0" algn="ctr" defTabSz="914198">
              <a:lnSpc>
                <a:spcPct val="100000"/>
              </a:lnSpc>
              <a:spcBef>
                <a:spcPts val="200"/>
              </a:spcBef>
              <a:spcAft>
                <a:spcPts val="0"/>
              </a:spcAft>
              <a:buNone/>
              <a:tabLst/>
              <a:defRPr sz="1800" b="0" i="0" u="none" strike="noStrike" kern="0" cap="none" spc="0" baseline="0">
                <a:solidFill>
                  <a:srgbClr val="000000"/>
                </a:solidFill>
                <a:uFillTx/>
              </a:defRPr>
            </a:pPr>
            <a:r>
              <a:rPr lang="fr-FR" sz="600" kern="0">
                <a:solidFill>
                  <a:srgbClr val="000000"/>
                </a:solidFill>
                <a:latin typeface="Gotham Light"/>
              </a:rPr>
              <a:t>KERASTASE FOR THE FUTURE</a:t>
            </a:r>
            <a:endParaRPr lang="fr-FR">
              <a:ea typeface="+mn-ea"/>
            </a:endParaRPr>
          </a:p>
          <a:p>
            <a:pPr marL="0" marR="0" lvl="0" indent="0" algn="ctr" defTabSz="914198" rtl="0" eaLnBrk="1" fontAlgn="auto" latinLnBrk="0" hangingPunct="1">
              <a:lnSpc>
                <a:spcPct val="100000"/>
              </a:lnSpc>
              <a:spcBef>
                <a:spcPts val="200"/>
              </a:spcBef>
              <a:spcAft>
                <a:spcPts val="0"/>
              </a:spcAft>
              <a:buClrTx/>
              <a:buSzTx/>
              <a:buFont typeface="Arial" panose="020B0604020202020204" pitchFamily="34" charset="0"/>
              <a:buNone/>
              <a:tabLst/>
              <a:defRPr sz="1800" b="0" i="0" u="none" strike="noStrike" kern="0" cap="none" spc="0" baseline="0">
                <a:solidFill>
                  <a:srgbClr val="000000"/>
                </a:solidFill>
                <a:uFillTx/>
              </a:defRPr>
            </a:pPr>
            <a:endParaRPr kumimoji="0" lang="fr-FR" sz="600" b="0" i="0" u="none" strike="noStrike" kern="1200" cap="none" spc="0" normalizeH="0" baseline="0" noProof="0">
              <a:ln>
                <a:noFill/>
              </a:ln>
              <a:solidFill>
                <a:prstClr val="black"/>
              </a:solidFill>
              <a:effectLst/>
              <a:uLnTx/>
              <a:uFillTx/>
              <a:latin typeface="Gotham Black" pitchFamily="50" charset="0"/>
              <a:ea typeface="+mn-ea"/>
              <a:cs typeface="Gotham Black" pitchFamily="50" charset="0"/>
            </a:endParaRPr>
          </a:p>
        </p:txBody>
      </p:sp>
      <p:pic>
        <p:nvPicPr>
          <p:cNvPr id="15" name="Picture 14" descr="A white object with buttons on a white surface&#10;&#10;Description automatically generated">
            <a:extLst>
              <a:ext uri="{FF2B5EF4-FFF2-40B4-BE49-F238E27FC236}">
                <a16:creationId xmlns:a16="http://schemas.microsoft.com/office/drawing/2014/main" id="{A9D62F07-24E9-596F-688E-217217D0F0FC}"/>
              </a:ext>
            </a:extLst>
          </p:cNvPr>
          <p:cNvPicPr>
            <a:picLocks noChangeAspect="1"/>
          </p:cNvPicPr>
          <p:nvPr/>
        </p:nvPicPr>
        <p:blipFill>
          <a:blip r:embed="rId18"/>
          <a:stretch>
            <a:fillRect/>
          </a:stretch>
        </p:blipFill>
        <p:spPr>
          <a:xfrm>
            <a:off x="6287200" y="4455709"/>
            <a:ext cx="1079535" cy="1164469"/>
          </a:xfrm>
          <a:prstGeom prst="rect">
            <a:avLst/>
          </a:prstGeom>
        </p:spPr>
      </p:pic>
      <p:sp>
        <p:nvSpPr>
          <p:cNvPr id="17" name="Rectangle 34">
            <a:extLst>
              <a:ext uri="{FF2B5EF4-FFF2-40B4-BE49-F238E27FC236}">
                <a16:creationId xmlns:a16="http://schemas.microsoft.com/office/drawing/2014/main" id="{0D502422-D3D3-90D2-2C21-04824F7759B5}"/>
              </a:ext>
            </a:extLst>
          </p:cNvPr>
          <p:cNvSpPr/>
          <p:nvPr/>
        </p:nvSpPr>
        <p:spPr>
          <a:xfrm>
            <a:off x="6006684" y="4267200"/>
            <a:ext cx="1600225" cy="2084594"/>
          </a:xfrm>
          <a:prstGeom prst="rect">
            <a:avLst/>
          </a:prstGeom>
          <a:noFill/>
          <a:ln w="9528" cap="flat">
            <a:solidFill>
              <a:srgbClr val="A6A6A6"/>
            </a:solidFill>
            <a:prstDash val="solid"/>
            <a:miter/>
          </a:ln>
        </p:spPr>
        <p:txBody>
          <a:bodyPr vert="horz" wrap="square" lIns="91440" tIns="45720" rIns="91440" bIns="45720"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21" name="Espace réservé du texte 2">
            <a:extLst>
              <a:ext uri="{FF2B5EF4-FFF2-40B4-BE49-F238E27FC236}">
                <a16:creationId xmlns:a16="http://schemas.microsoft.com/office/drawing/2014/main" id="{41B3A1C4-FDC0-3984-4512-F487CF51176C}"/>
              </a:ext>
            </a:extLst>
          </p:cNvPr>
          <p:cNvSpPr txBox="1"/>
          <p:nvPr/>
        </p:nvSpPr>
        <p:spPr>
          <a:xfrm>
            <a:off x="6006685" y="5832556"/>
            <a:ext cx="1582000" cy="325534"/>
          </a:xfrm>
          <a:prstGeom prst="rect">
            <a:avLst/>
          </a:prstGeom>
          <a:noFill/>
          <a:ln cap="flat">
            <a:noFill/>
          </a:ln>
        </p:spPr>
        <p:txBody>
          <a:bodyPr vert="horz" wrap="square" lIns="121916" tIns="60963" rIns="121916" bIns="60963" anchor="ctr" anchorCtr="1" compatLnSpc="1">
            <a:noAutofit/>
          </a:bodyPr>
          <a:lstStyle/>
          <a:p>
            <a:pPr marR="0" lvl="0" indent="0" algn="ctr" defTabSz="914198" fontAlgn="auto">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en-US" sz="1070" kern="0">
                <a:solidFill>
                  <a:srgbClr val="000000"/>
                </a:solidFill>
                <a:latin typeface="Gotham Black" pitchFamily="50"/>
                <a:cs typeface="Gotham Black" pitchFamily="50"/>
              </a:rPr>
              <a:t>K-SCAN</a:t>
            </a:r>
          </a:p>
          <a:p>
            <a:pPr marR="0" lvl="0" indent="0" algn="ctr" defTabSz="914198" fontAlgn="auto">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lang="en-US" sz="200" kern="0">
              <a:solidFill>
                <a:srgbClr val="000000"/>
              </a:solidFill>
              <a:latin typeface="Gotham Black" pitchFamily="50"/>
              <a:cs typeface="Gotham Black" pitchFamily="50"/>
            </a:endParaRPr>
          </a:p>
          <a:p>
            <a:pPr marR="0" lvl="0" indent="0" algn="ctr" defTabSz="914198" fontAlgn="auto">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en-US" sz="600" kern="0">
                <a:solidFill>
                  <a:srgbClr val="000000"/>
                </a:solidFill>
                <a:latin typeface="Gotham Light" pitchFamily="50"/>
              </a:rPr>
              <a:t>AUGUST RELAUNCH </a:t>
            </a:r>
          </a:p>
          <a:p>
            <a:pPr marR="0" lvl="0" indent="0" algn="ctr" defTabSz="914198" fontAlgn="auto">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en-US" sz="600" kern="0">
                <a:solidFill>
                  <a:srgbClr val="000000"/>
                </a:solidFill>
                <a:latin typeface="Gotham Light" pitchFamily="50"/>
              </a:rPr>
              <a:t>(LIMITED QUANTITY)</a:t>
            </a:r>
          </a:p>
        </p:txBody>
      </p:sp>
      <p:pic>
        <p:nvPicPr>
          <p:cNvPr id="2050" name="Picture 2">
            <a:extLst>
              <a:ext uri="{FF2B5EF4-FFF2-40B4-BE49-F238E27FC236}">
                <a16:creationId xmlns:a16="http://schemas.microsoft.com/office/drawing/2014/main" id="{3A633E72-F70B-91A2-3FD7-9226EDC65C36}"/>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201749" y="4447242"/>
            <a:ext cx="657225" cy="1238250"/>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34">
            <a:extLst>
              <a:ext uri="{FF2B5EF4-FFF2-40B4-BE49-F238E27FC236}">
                <a16:creationId xmlns:a16="http://schemas.microsoft.com/office/drawing/2014/main" id="{92C10C72-ACDA-0D86-E50B-FDB8B4797B71}"/>
              </a:ext>
            </a:extLst>
          </p:cNvPr>
          <p:cNvSpPr/>
          <p:nvPr/>
        </p:nvSpPr>
        <p:spPr>
          <a:xfrm>
            <a:off x="5094479" y="4267200"/>
            <a:ext cx="868304" cy="2074616"/>
          </a:xfrm>
          <a:prstGeom prst="rect">
            <a:avLst/>
          </a:prstGeom>
          <a:noFill/>
          <a:ln w="9528" cap="flat">
            <a:solidFill>
              <a:srgbClr val="A6A6A6"/>
            </a:solidFill>
            <a:prstDash val="solid"/>
            <a:miter/>
          </a:ln>
        </p:spPr>
        <p:txBody>
          <a:bodyPr vert="horz" wrap="square" lIns="91440" tIns="45720" rIns="91440" bIns="45720"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25" name="Espace réservé du texte 2">
            <a:extLst>
              <a:ext uri="{FF2B5EF4-FFF2-40B4-BE49-F238E27FC236}">
                <a16:creationId xmlns:a16="http://schemas.microsoft.com/office/drawing/2014/main" id="{31F54959-837C-14AF-418E-58A883CA96EA}"/>
              </a:ext>
            </a:extLst>
          </p:cNvPr>
          <p:cNvSpPr txBox="1"/>
          <p:nvPr/>
        </p:nvSpPr>
        <p:spPr>
          <a:xfrm>
            <a:off x="4975321" y="5883890"/>
            <a:ext cx="1122924" cy="274200"/>
          </a:xfrm>
          <a:prstGeom prst="rect">
            <a:avLst/>
          </a:prstGeom>
          <a:noFill/>
          <a:ln cap="flat">
            <a:noFill/>
          </a:ln>
        </p:spPr>
        <p:txBody>
          <a:bodyPr vert="horz" wrap="square" lIns="121916" tIns="60963" rIns="121916" bIns="60963" anchor="ctr" anchorCtr="1"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en-US" sz="1070" kern="0">
                <a:solidFill>
                  <a:srgbClr val="000000"/>
                </a:solidFill>
                <a:latin typeface="Gotham Black" pitchFamily="50"/>
                <a:cs typeface="Gotham Black" pitchFamily="50"/>
              </a:rPr>
              <a:t>LUXURY DIFFUSERS</a:t>
            </a:r>
            <a:endParaRPr kumimoji="0" lang="en-US" sz="1070" b="0" i="0" u="none" strike="noStrike" kern="0" cap="none" spc="0" normalizeH="0" baseline="0" noProof="0">
              <a:ln>
                <a:noFill/>
              </a:ln>
              <a:solidFill>
                <a:srgbClr val="000000"/>
              </a:solidFill>
              <a:effectLst/>
              <a:uLnTx/>
              <a:uFillTx/>
              <a:latin typeface="Gotham Black" pitchFamily="50"/>
              <a:ea typeface="+mn-ea"/>
              <a:cs typeface="Gotham Black" pitchFamily="50"/>
            </a:endParaRPr>
          </a:p>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en-US" sz="600" b="0" i="0" u="none" strike="noStrike" kern="0" cap="none" spc="0" normalizeH="0" baseline="0" noProof="0">
                <a:ln>
                  <a:noFill/>
                </a:ln>
                <a:solidFill>
                  <a:srgbClr val="000000"/>
                </a:solidFill>
                <a:effectLst/>
                <a:uLnTx/>
                <a:uFillTx/>
                <a:latin typeface="Gotham Light" pitchFamily="50"/>
                <a:ea typeface="+mn-ea"/>
                <a:cs typeface="Gotham Light" pitchFamily="50"/>
              </a:rPr>
              <a:t>MAY LAUNCH</a:t>
            </a:r>
          </a:p>
        </p:txBody>
      </p:sp>
    </p:spTree>
    <p:extLst>
      <p:ext uri="{BB962C8B-B14F-4D97-AF65-F5344CB8AC3E}">
        <p14:creationId xmlns:p14="http://schemas.microsoft.com/office/powerpoint/2010/main" val="39909084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3AB55B0-4939-163F-FB84-BBE659F1D2DC}"/>
              </a:ext>
            </a:extLst>
          </p:cNvPr>
          <p:cNvSpPr txBox="1"/>
          <p:nvPr/>
        </p:nvSpPr>
        <p:spPr>
          <a:xfrm>
            <a:off x="6088233" y="2079343"/>
            <a:ext cx="6103767" cy="2308324"/>
          </a:xfrm>
          <a:prstGeom prst="rect">
            <a:avLst/>
          </a:prstGeom>
          <a:noFill/>
        </p:spPr>
        <p:txBody>
          <a:bodyPr wrap="square" lIns="91440" tIns="45720" rIns="91440" bIns="45720" rtlCol="0" anchor="t">
            <a:spAutoFit/>
          </a:bodyPr>
          <a:lstStyle/>
          <a:p>
            <a:pPr algn="ctr"/>
            <a:r>
              <a:rPr lang="en-US" sz="3600" dirty="0">
                <a:latin typeface="Gotham Bold" pitchFamily="50" charset="0"/>
                <a:cs typeface="Big Caslon" panose="02000603090000020003" pitchFamily="2" charset="-79"/>
              </a:rPr>
              <a:t>LAUNCH </a:t>
            </a:r>
          </a:p>
          <a:p>
            <a:pPr algn="ctr"/>
            <a:r>
              <a:rPr lang="en-US" sz="3600" dirty="0">
                <a:latin typeface="Gotham Bold" pitchFamily="50" charset="0"/>
                <a:cs typeface="Big Caslon" panose="02000603090000020003" pitchFamily="2" charset="-79"/>
              </a:rPr>
              <a:t>PRE-COMMITMENT INCENTIVE</a:t>
            </a:r>
          </a:p>
          <a:p>
            <a:pPr algn="ctr"/>
            <a:r>
              <a:rPr lang="en-US" sz="3600" dirty="0">
                <a:latin typeface="Gotham Bold" pitchFamily="50" charset="0"/>
                <a:cs typeface="Big Caslon" panose="02000603090000020003" pitchFamily="2" charset="-79"/>
              </a:rPr>
              <a:t> FOR SALONS</a:t>
            </a:r>
          </a:p>
        </p:txBody>
      </p:sp>
      <p:pic>
        <p:nvPicPr>
          <p:cNvPr id="9" name="Picture 8">
            <a:extLst>
              <a:ext uri="{FF2B5EF4-FFF2-40B4-BE49-F238E27FC236}">
                <a16:creationId xmlns:a16="http://schemas.microsoft.com/office/drawing/2014/main" id="{574E3D27-D9C9-867C-0D17-15319C3E06AF}"/>
              </a:ext>
            </a:extLst>
          </p:cNvPr>
          <p:cNvPicPr>
            <a:picLocks noChangeAspect="1"/>
          </p:cNvPicPr>
          <p:nvPr/>
        </p:nvPicPr>
        <p:blipFill rotWithShape="1">
          <a:blip r:embed="rId3"/>
          <a:srcRect l="50000"/>
          <a:stretch/>
        </p:blipFill>
        <p:spPr>
          <a:xfrm>
            <a:off x="0" y="0"/>
            <a:ext cx="6096000" cy="6858000"/>
          </a:xfrm>
          <a:prstGeom prst="rect">
            <a:avLst/>
          </a:prstGeom>
        </p:spPr>
      </p:pic>
      <p:sp>
        <p:nvSpPr>
          <p:cNvPr id="2" name="TextBox 1">
            <a:extLst>
              <a:ext uri="{FF2B5EF4-FFF2-40B4-BE49-F238E27FC236}">
                <a16:creationId xmlns:a16="http://schemas.microsoft.com/office/drawing/2014/main" id="{D75A5615-9D3B-2EDA-BB30-9258AC0FE879}"/>
              </a:ext>
            </a:extLst>
          </p:cNvPr>
          <p:cNvSpPr txBox="1"/>
          <p:nvPr/>
        </p:nvSpPr>
        <p:spPr>
          <a:xfrm>
            <a:off x="6096000" y="6334125"/>
            <a:ext cx="1590675" cy="523875"/>
          </a:xfrm>
          <a:prstGeom prst="rect">
            <a:avLst/>
          </a:prstGeom>
          <a:solidFill>
            <a:schemeClr val="bg1"/>
          </a:solidFill>
        </p:spPr>
        <p:txBody>
          <a:bodyPr wrap="square" rtlCol="0">
            <a:spAutoFit/>
          </a:bodyPr>
          <a:lstStyle/>
          <a:p>
            <a:endParaRPr lang="en-US"/>
          </a:p>
        </p:txBody>
      </p:sp>
      <p:sp>
        <p:nvSpPr>
          <p:cNvPr id="4" name="TextBox 3">
            <a:extLst>
              <a:ext uri="{FF2B5EF4-FFF2-40B4-BE49-F238E27FC236}">
                <a16:creationId xmlns:a16="http://schemas.microsoft.com/office/drawing/2014/main" id="{C4528705-E800-38B8-EEB8-91C7C84F9E60}"/>
              </a:ext>
            </a:extLst>
          </p:cNvPr>
          <p:cNvSpPr txBox="1"/>
          <p:nvPr/>
        </p:nvSpPr>
        <p:spPr>
          <a:xfrm>
            <a:off x="6088233" y="782949"/>
            <a:ext cx="6103767" cy="584775"/>
          </a:xfrm>
          <a:prstGeom prst="rect">
            <a:avLst/>
          </a:prstGeom>
          <a:noFill/>
        </p:spPr>
        <p:txBody>
          <a:bodyPr wrap="square">
            <a:spAutoFit/>
          </a:bodyPr>
          <a:lstStyle/>
          <a:p>
            <a:pPr algn="ctr"/>
            <a:r>
              <a:rPr lang="en-US" sz="3200" dirty="0">
                <a:latin typeface="Gotham Light" pitchFamily="50" charset="0"/>
                <a:cs typeface="Gotham Bold"/>
              </a:rPr>
              <a:t>INTRODUCING</a:t>
            </a:r>
            <a:endParaRPr lang="en-US" sz="3200" dirty="0"/>
          </a:p>
        </p:txBody>
      </p:sp>
    </p:spTree>
    <p:extLst>
      <p:ext uri="{BB962C8B-B14F-4D97-AF65-F5344CB8AC3E}">
        <p14:creationId xmlns:p14="http://schemas.microsoft.com/office/powerpoint/2010/main" val="3616284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8EEC54F-9280-0F53-4C8F-F80B069E68F9}"/>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A174256A-F30C-9BD4-1F1B-0A2A8292588E}"/>
              </a:ext>
            </a:extLst>
          </p:cNvPr>
          <p:cNvSpPr txBox="1"/>
          <p:nvPr/>
        </p:nvSpPr>
        <p:spPr>
          <a:xfrm>
            <a:off x="389408" y="514492"/>
            <a:ext cx="11250385" cy="830997"/>
          </a:xfrm>
          <a:prstGeom prst="rect">
            <a:avLst/>
          </a:prstGeom>
          <a:noFill/>
        </p:spPr>
        <p:txBody>
          <a:bodyPr wrap="square" rtlCol="0">
            <a:spAutoFit/>
          </a:bodyPr>
          <a:lstStyle/>
          <a:p>
            <a:pPr algn="ctr"/>
            <a:r>
              <a:rPr lang="en-US" sz="2800">
                <a:solidFill>
                  <a:srgbClr val="333333"/>
                </a:solidFill>
                <a:latin typeface="Gotham Bold" pitchFamily="50" charset="0"/>
              </a:rPr>
              <a:t>LAUNCH PRE-COMMITMENT INCENTIVE</a:t>
            </a:r>
          </a:p>
          <a:p>
            <a:pPr algn="ctr"/>
            <a:r>
              <a:rPr lang="en-US" sz="2000" i="1">
                <a:latin typeface="Gotham Light" pitchFamily="50" charset="0"/>
              </a:rPr>
              <a:t>One Pager</a:t>
            </a:r>
          </a:p>
        </p:txBody>
      </p:sp>
      <p:sp>
        <p:nvSpPr>
          <p:cNvPr id="7" name="TextBox 6">
            <a:extLst>
              <a:ext uri="{FF2B5EF4-FFF2-40B4-BE49-F238E27FC236}">
                <a16:creationId xmlns:a16="http://schemas.microsoft.com/office/drawing/2014/main" id="{96AD6EEE-CF34-7468-21E9-CD69B92E2B74}"/>
              </a:ext>
            </a:extLst>
          </p:cNvPr>
          <p:cNvSpPr txBox="1"/>
          <p:nvPr/>
        </p:nvSpPr>
        <p:spPr>
          <a:xfrm>
            <a:off x="470807" y="1537914"/>
            <a:ext cx="11250385" cy="4570482"/>
          </a:xfrm>
          <a:prstGeom prst="rect">
            <a:avLst/>
          </a:prstGeom>
          <a:noFill/>
        </p:spPr>
        <p:txBody>
          <a:bodyPr wrap="square" rtlCol="0">
            <a:spAutoFit/>
          </a:bodyPr>
          <a:lstStyle/>
          <a:p>
            <a:pPr algn="ctr"/>
            <a:r>
              <a:rPr lang="en-US">
                <a:latin typeface="Gotham Bold" pitchFamily="50" charset="0"/>
              </a:rPr>
              <a:t>What is the Launch Pre-Commitment Incentive?  </a:t>
            </a:r>
          </a:p>
          <a:p>
            <a:pPr algn="ctr"/>
            <a:r>
              <a:rPr lang="en-US" sz="1500" b="0" i="0">
                <a:solidFill>
                  <a:srgbClr val="0F0F0F"/>
                </a:solidFill>
                <a:effectLst/>
                <a:latin typeface="Gotham Light" pitchFamily="50" charset="0"/>
              </a:rPr>
              <a:t>The Launch Pre-Commitment Incentive is an exclusive offering that allows customers to commit to purchasing all launches throughout the year, unlocking a range of exclusive benefits.</a:t>
            </a:r>
            <a:endParaRPr lang="en-US">
              <a:latin typeface="Gotham Bold" pitchFamily="50" charset="0"/>
            </a:endParaRPr>
          </a:p>
          <a:p>
            <a:pPr algn="ctr"/>
            <a:endParaRPr lang="en-US">
              <a:latin typeface="Gotham Bold" pitchFamily="50" charset="0"/>
            </a:endParaRPr>
          </a:p>
          <a:p>
            <a:pPr algn="ctr"/>
            <a:r>
              <a:rPr lang="en-US">
                <a:latin typeface="Gotham Bold" pitchFamily="50" charset="0"/>
              </a:rPr>
              <a:t>How does it work? </a:t>
            </a:r>
          </a:p>
          <a:p>
            <a:pPr algn="ctr"/>
            <a:r>
              <a:rPr lang="en-US" sz="1500">
                <a:solidFill>
                  <a:srgbClr val="0F0F0F"/>
                </a:solidFill>
                <a:latin typeface="Gotham Light" pitchFamily="50" charset="0"/>
              </a:rPr>
              <a:t>Participants make a commitment to purchase all launches in 2024. In return, they receive a variety of benefits, such as stylist gifting, significantly more LEVEL Loyalty Points, early access to value offerings, a higher rebate on launch purchases and both higher value and added GWP options on launch offers.</a:t>
            </a:r>
            <a:endParaRPr lang="en-US" sz="1500">
              <a:latin typeface="Gotham Bold" pitchFamily="50" charset="0"/>
            </a:endParaRPr>
          </a:p>
          <a:p>
            <a:pPr algn="ctr"/>
            <a:endParaRPr lang="en-US">
              <a:latin typeface="Gotham Bold" pitchFamily="50" charset="0"/>
            </a:endParaRPr>
          </a:p>
          <a:p>
            <a:pPr algn="ctr"/>
            <a:r>
              <a:rPr lang="en-US">
                <a:latin typeface="Gotham Bold" pitchFamily="50" charset="0"/>
              </a:rPr>
              <a:t>Can participants choose which launch offer size they commit to?</a:t>
            </a:r>
          </a:p>
          <a:p>
            <a:pPr algn="ctr"/>
            <a:r>
              <a:rPr lang="en-US" sz="1500">
                <a:solidFill>
                  <a:srgbClr val="0F0F0F"/>
                </a:solidFill>
                <a:latin typeface="Gotham Light" pitchFamily="50" charset="0"/>
              </a:rPr>
              <a:t>Participants have the flexibility to select their launch package size for each launch based on salon size and stylist count at the time of the initial commitment. At the time of shipping, participants have the option to upgrade to a larger launch package if they so choose.</a:t>
            </a:r>
            <a:endParaRPr lang="en-US" sz="1000">
              <a:solidFill>
                <a:srgbClr val="0F0F0F"/>
              </a:solidFill>
              <a:latin typeface="Gotham Light" pitchFamily="50" charset="0"/>
            </a:endParaRPr>
          </a:p>
          <a:p>
            <a:pPr algn="ctr"/>
            <a:endParaRPr lang="en-US">
              <a:solidFill>
                <a:srgbClr val="0F0F0F"/>
              </a:solidFill>
              <a:latin typeface="Gotham Light" pitchFamily="50" charset="0"/>
            </a:endParaRPr>
          </a:p>
          <a:p>
            <a:pPr algn="ctr"/>
            <a:r>
              <a:rPr lang="en-US">
                <a:latin typeface="Gotham Bold" pitchFamily="50" charset="0"/>
              </a:rPr>
              <a:t>How do customers sign up for the incentive and how does the timing look like?</a:t>
            </a:r>
          </a:p>
          <a:p>
            <a:pPr algn="ctr"/>
            <a:r>
              <a:rPr lang="en-US" sz="1500">
                <a:latin typeface="Gotham Light" pitchFamily="50" charset="0"/>
              </a:rPr>
              <a:t>Signing up is easy. Participants choose all launch bundle packages by </a:t>
            </a:r>
          </a:p>
          <a:p>
            <a:pPr algn="ctr"/>
            <a:r>
              <a:rPr lang="en-US" sz="1500" u="sng">
                <a:latin typeface="Gotham Light" pitchFamily="50" charset="0"/>
              </a:rPr>
              <a:t>February 29</a:t>
            </a:r>
            <a:r>
              <a:rPr lang="en-US" sz="1500" u="sng" baseline="30000">
                <a:latin typeface="Gotham Light" pitchFamily="50" charset="0"/>
              </a:rPr>
              <a:t>th</a:t>
            </a:r>
            <a:r>
              <a:rPr lang="en-US" sz="1500" u="sng">
                <a:latin typeface="Gotham Light" pitchFamily="50" charset="0"/>
              </a:rPr>
              <a:t> 2024 </a:t>
            </a:r>
            <a:r>
              <a:rPr lang="en-US" sz="1500">
                <a:latin typeface="Gotham Light" pitchFamily="50" charset="0"/>
              </a:rPr>
              <a:t>during their Business Review and Growth Plan Meeting with their Business Development Manager. They will receive timely notifications about when the new products will be shipped. </a:t>
            </a:r>
          </a:p>
        </p:txBody>
      </p:sp>
    </p:spTree>
    <p:extLst>
      <p:ext uri="{BB962C8B-B14F-4D97-AF65-F5344CB8AC3E}">
        <p14:creationId xmlns:p14="http://schemas.microsoft.com/office/powerpoint/2010/main" val="1011986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BE0D2C1E-B7BC-8833-86CF-E4276B61447A}"/>
              </a:ext>
            </a:extLst>
          </p:cNvPr>
          <p:cNvPicPr>
            <a:picLocks noChangeAspect="1"/>
          </p:cNvPicPr>
          <p:nvPr/>
        </p:nvPicPr>
        <p:blipFill>
          <a:blip r:embed="rId3"/>
          <a:stretch>
            <a:fillRect/>
          </a:stretch>
        </p:blipFill>
        <p:spPr>
          <a:xfrm>
            <a:off x="0" y="0"/>
            <a:ext cx="12192000" cy="6858000"/>
          </a:xfrm>
          <a:prstGeom prst="rect">
            <a:avLst/>
          </a:prstGeom>
        </p:spPr>
      </p:pic>
      <p:sp>
        <p:nvSpPr>
          <p:cNvPr id="2" name="object 2">
            <a:extLst>
              <a:ext uri="{FF2B5EF4-FFF2-40B4-BE49-F238E27FC236}">
                <a16:creationId xmlns:a16="http://schemas.microsoft.com/office/drawing/2014/main" id="{D9B3EAF1-C003-EC1F-F22D-168BEF81EC35}"/>
              </a:ext>
            </a:extLst>
          </p:cNvPr>
          <p:cNvSpPr txBox="1">
            <a:spLocks/>
          </p:cNvSpPr>
          <p:nvPr/>
        </p:nvSpPr>
        <p:spPr>
          <a:xfrm>
            <a:off x="468923" y="489660"/>
            <a:ext cx="11261969" cy="764312"/>
          </a:xfrm>
          <a:prstGeom prst="rect">
            <a:avLst/>
          </a:prstGeom>
        </p:spPr>
        <p:txBody>
          <a:bodyPr vert="horz" wrap="square" lIns="0" tIns="12700" rIns="0" bIns="0" rtlCol="0" anchor="ctr">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00"/>
              </a:spcBef>
            </a:pPr>
            <a:r>
              <a:rPr lang="en-US" sz="2800" dirty="0">
                <a:solidFill>
                  <a:srgbClr val="333333"/>
                </a:solidFill>
                <a:latin typeface="Gotham Bold" pitchFamily="50" charset="0"/>
                <a:ea typeface="+mn-ea"/>
                <a:cs typeface="+mn-cs"/>
              </a:rPr>
              <a:t>LAUNCH PRE-COMMITMENT INCENTIVE</a:t>
            </a:r>
          </a:p>
          <a:p>
            <a:pPr marL="12700">
              <a:lnSpc>
                <a:spcPct val="100000"/>
              </a:lnSpc>
              <a:spcBef>
                <a:spcPts val="100"/>
              </a:spcBef>
            </a:pPr>
            <a:r>
              <a:rPr lang="en-US" sz="2000" i="1" dirty="0">
                <a:latin typeface="Gotham Light" pitchFamily="50" charset="0"/>
                <a:ea typeface="+mn-ea"/>
                <a:cs typeface="+mn-cs"/>
              </a:rPr>
              <a:t>Launch Packages ~ Estimates</a:t>
            </a:r>
          </a:p>
        </p:txBody>
      </p:sp>
      <p:grpSp>
        <p:nvGrpSpPr>
          <p:cNvPr id="69" name="Group 68">
            <a:extLst>
              <a:ext uri="{FF2B5EF4-FFF2-40B4-BE49-F238E27FC236}">
                <a16:creationId xmlns:a16="http://schemas.microsoft.com/office/drawing/2014/main" id="{08D72F34-BA44-0009-3244-E8EC73566B98}"/>
              </a:ext>
            </a:extLst>
          </p:cNvPr>
          <p:cNvGrpSpPr/>
          <p:nvPr/>
        </p:nvGrpSpPr>
        <p:grpSpPr>
          <a:xfrm>
            <a:off x="610042" y="1211002"/>
            <a:ext cx="7938929" cy="4373316"/>
            <a:chOff x="385760" y="1211002"/>
            <a:chExt cx="7938929" cy="4373316"/>
          </a:xfrm>
        </p:grpSpPr>
        <p:pic>
          <p:nvPicPr>
            <p:cNvPr id="3" name="Image 8">
              <a:extLst>
                <a:ext uri="{FF2B5EF4-FFF2-40B4-BE49-F238E27FC236}">
                  <a16:creationId xmlns:a16="http://schemas.microsoft.com/office/drawing/2014/main" id="{FF3C81AC-E2B1-A898-6137-3B4AB3631936}"/>
                </a:ext>
              </a:extLst>
            </p:cNvPr>
            <p:cNvPicPr>
              <a:picLocks noChangeAspect="1"/>
            </p:cNvPicPr>
            <p:nvPr/>
          </p:nvPicPr>
          <p:blipFill>
            <a:blip r:embed="rId4"/>
            <a:stretch>
              <a:fillRect/>
            </a:stretch>
          </p:blipFill>
          <p:spPr>
            <a:xfrm>
              <a:off x="2707964" y="1211002"/>
              <a:ext cx="1056932" cy="1223407"/>
            </a:xfrm>
            <a:prstGeom prst="rect">
              <a:avLst/>
            </a:prstGeom>
          </p:spPr>
        </p:pic>
        <p:pic>
          <p:nvPicPr>
            <p:cNvPr id="5" name="Image 105" descr="Une image contenant articles de toilette&#10;&#10;Description générée automatiquement">
              <a:extLst>
                <a:ext uri="{FF2B5EF4-FFF2-40B4-BE49-F238E27FC236}">
                  <a16:creationId xmlns:a16="http://schemas.microsoft.com/office/drawing/2014/main" id="{2919B60C-5FA7-38AC-1E28-4BF8544FC0EA}"/>
                </a:ext>
              </a:extLst>
            </p:cNvPr>
            <p:cNvPicPr>
              <a:picLocks noChangeAspect="1"/>
            </p:cNvPicPr>
            <p:nvPr/>
          </p:nvPicPr>
          <p:blipFill rotWithShape="1">
            <a:blip r:embed="rId5">
              <a:extLst>
                <a:ext uri="{28A0092B-C50C-407E-A947-70E740481C1C}">
                  <a14:useLocalDpi xmlns:a14="http://schemas.microsoft.com/office/drawing/2010/main" val="0"/>
                </a:ext>
              </a:extLst>
            </a:blip>
            <a:srcRect l="51352" t="23243" r="33489" b="15000"/>
            <a:stretch/>
          </p:blipFill>
          <p:spPr>
            <a:xfrm>
              <a:off x="6465910" y="1414283"/>
              <a:ext cx="314775" cy="941836"/>
            </a:xfrm>
            <a:prstGeom prst="rect">
              <a:avLst/>
            </a:prstGeom>
          </p:spPr>
        </p:pic>
        <p:sp>
          <p:nvSpPr>
            <p:cNvPr id="10" name="TextBox 9">
              <a:extLst>
                <a:ext uri="{FF2B5EF4-FFF2-40B4-BE49-F238E27FC236}">
                  <a16:creationId xmlns:a16="http://schemas.microsoft.com/office/drawing/2014/main" id="{98402B3C-4957-57CA-FC03-3561E7754166}"/>
                </a:ext>
              </a:extLst>
            </p:cNvPr>
            <p:cNvSpPr txBox="1"/>
            <p:nvPr/>
          </p:nvSpPr>
          <p:spPr>
            <a:xfrm>
              <a:off x="385760" y="3318472"/>
              <a:ext cx="1144606" cy="369332"/>
            </a:xfrm>
            <a:prstGeom prst="rect">
              <a:avLst/>
            </a:prstGeom>
            <a:noFill/>
          </p:spPr>
          <p:txBody>
            <a:bodyPr wrap="square" rtlCol="0">
              <a:spAutoFit/>
            </a:bodyPr>
            <a:lstStyle/>
            <a:p>
              <a:pPr algn="ctr"/>
              <a:r>
                <a:rPr lang="en-US">
                  <a:latin typeface="Gotham Light" pitchFamily="50" charset="0"/>
                </a:rPr>
                <a:t>Buy In </a:t>
              </a:r>
            </a:p>
          </p:txBody>
        </p:sp>
        <p:cxnSp>
          <p:nvCxnSpPr>
            <p:cNvPr id="11" name="Straight Connector 10">
              <a:extLst>
                <a:ext uri="{FF2B5EF4-FFF2-40B4-BE49-F238E27FC236}">
                  <a16:creationId xmlns:a16="http://schemas.microsoft.com/office/drawing/2014/main" id="{C2D151E1-EFCB-3BB7-8120-9B0DE474F69C}"/>
                </a:ext>
              </a:extLst>
            </p:cNvPr>
            <p:cNvCxnSpPr>
              <a:cxnSpLocks/>
            </p:cNvCxnSpPr>
            <p:nvPr/>
          </p:nvCxnSpPr>
          <p:spPr>
            <a:xfrm>
              <a:off x="446351" y="3262928"/>
              <a:ext cx="4430024" cy="73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441FE28-C669-EA7D-9CBC-CCC886D39AA3}"/>
                </a:ext>
              </a:extLst>
            </p:cNvPr>
            <p:cNvCxnSpPr>
              <a:cxnSpLocks/>
            </p:cNvCxnSpPr>
            <p:nvPr/>
          </p:nvCxnSpPr>
          <p:spPr>
            <a:xfrm>
              <a:off x="446351" y="3793038"/>
              <a:ext cx="4443978" cy="52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9B946F8-D64E-0CDC-10F2-F62ACFF80C80}"/>
                </a:ext>
              </a:extLst>
            </p:cNvPr>
            <p:cNvCxnSpPr>
              <a:cxnSpLocks/>
            </p:cNvCxnSpPr>
            <p:nvPr/>
          </p:nvCxnSpPr>
          <p:spPr>
            <a:xfrm>
              <a:off x="446351" y="4360234"/>
              <a:ext cx="44262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573EB2F-2233-D6DB-DEE4-F2BDD7B19052}"/>
                </a:ext>
              </a:extLst>
            </p:cNvPr>
            <p:cNvSpPr txBox="1"/>
            <p:nvPr/>
          </p:nvSpPr>
          <p:spPr>
            <a:xfrm>
              <a:off x="406409" y="3888461"/>
              <a:ext cx="1202707" cy="369332"/>
            </a:xfrm>
            <a:prstGeom prst="rect">
              <a:avLst/>
            </a:prstGeom>
            <a:noFill/>
          </p:spPr>
          <p:txBody>
            <a:bodyPr wrap="square" rtlCol="0">
              <a:spAutoFit/>
            </a:bodyPr>
            <a:lstStyle/>
            <a:p>
              <a:pPr algn="ctr"/>
              <a:r>
                <a:rPr lang="en-US">
                  <a:latin typeface="Gotham Light" pitchFamily="50" charset="0"/>
                </a:rPr>
                <a:t>Savings</a:t>
              </a:r>
            </a:p>
          </p:txBody>
        </p:sp>
        <p:sp>
          <p:nvSpPr>
            <p:cNvPr id="15" name="TextBox 14">
              <a:extLst>
                <a:ext uri="{FF2B5EF4-FFF2-40B4-BE49-F238E27FC236}">
                  <a16:creationId xmlns:a16="http://schemas.microsoft.com/office/drawing/2014/main" id="{B5296CAF-5AFF-7586-384C-0E9A1146763E}"/>
                </a:ext>
              </a:extLst>
            </p:cNvPr>
            <p:cNvSpPr txBox="1"/>
            <p:nvPr/>
          </p:nvSpPr>
          <p:spPr>
            <a:xfrm>
              <a:off x="461121" y="4929621"/>
              <a:ext cx="1147995" cy="615553"/>
            </a:xfrm>
            <a:prstGeom prst="rect">
              <a:avLst/>
            </a:prstGeom>
            <a:noFill/>
          </p:spPr>
          <p:txBody>
            <a:bodyPr wrap="square" rtlCol="0">
              <a:spAutoFit/>
            </a:bodyPr>
            <a:lstStyle/>
            <a:p>
              <a:pPr algn="ctr"/>
              <a:r>
                <a:rPr lang="en-US">
                  <a:latin typeface="Gotham Light" pitchFamily="50" charset="0"/>
                </a:rPr>
                <a:t>Choice</a:t>
              </a:r>
            </a:p>
            <a:p>
              <a:pPr algn="ctr"/>
              <a:r>
                <a:rPr lang="en-US" sz="800">
                  <a:latin typeface="Gotham Light" pitchFamily="50" charset="0"/>
                </a:rPr>
                <a:t>(mark your choice with </a:t>
              </a:r>
              <a:r>
                <a:rPr lang="en-US" sz="800" b="1">
                  <a:latin typeface="Gotham Bold" pitchFamily="50" charset="0"/>
                </a:rPr>
                <a:t>X</a:t>
              </a:r>
              <a:r>
                <a:rPr lang="en-US" sz="800">
                  <a:latin typeface="Gotham Light" pitchFamily="50" charset="0"/>
                </a:rPr>
                <a:t> in box)</a:t>
              </a:r>
            </a:p>
          </p:txBody>
        </p:sp>
        <p:grpSp>
          <p:nvGrpSpPr>
            <p:cNvPr id="16" name="Group 15">
              <a:extLst>
                <a:ext uri="{FF2B5EF4-FFF2-40B4-BE49-F238E27FC236}">
                  <a16:creationId xmlns:a16="http://schemas.microsoft.com/office/drawing/2014/main" id="{026E399B-6F59-2A6A-DED4-D1ECE6A433EE}"/>
                </a:ext>
              </a:extLst>
            </p:cNvPr>
            <p:cNvGrpSpPr/>
            <p:nvPr/>
          </p:nvGrpSpPr>
          <p:grpSpPr>
            <a:xfrm>
              <a:off x="1594345" y="2444960"/>
              <a:ext cx="3287763" cy="3135225"/>
              <a:chOff x="1922583" y="2444960"/>
              <a:chExt cx="3287763" cy="3135225"/>
            </a:xfrm>
          </p:grpSpPr>
          <p:sp>
            <p:nvSpPr>
              <p:cNvPr id="17" name="TextBox 16">
                <a:extLst>
                  <a:ext uri="{FF2B5EF4-FFF2-40B4-BE49-F238E27FC236}">
                    <a16:creationId xmlns:a16="http://schemas.microsoft.com/office/drawing/2014/main" id="{FE35B79F-113A-5C83-991A-8998995470FC}"/>
                  </a:ext>
                </a:extLst>
              </p:cNvPr>
              <p:cNvSpPr txBox="1"/>
              <p:nvPr/>
            </p:nvSpPr>
            <p:spPr>
              <a:xfrm>
                <a:off x="1937354" y="2881134"/>
                <a:ext cx="1008495" cy="307777"/>
              </a:xfrm>
              <a:prstGeom prst="rect">
                <a:avLst/>
              </a:prstGeom>
              <a:noFill/>
            </p:spPr>
            <p:txBody>
              <a:bodyPr wrap="square" rtlCol="0">
                <a:spAutoFit/>
              </a:bodyPr>
              <a:lstStyle/>
              <a:p>
                <a:pPr algn="ctr"/>
                <a:r>
                  <a:rPr lang="en-US" sz="1400">
                    <a:latin typeface="Gotham Light" pitchFamily="50" charset="0"/>
                  </a:rPr>
                  <a:t>INTRO </a:t>
                </a:r>
              </a:p>
            </p:txBody>
          </p:sp>
          <p:sp>
            <p:nvSpPr>
              <p:cNvPr id="18" name="TextBox 17">
                <a:extLst>
                  <a:ext uri="{FF2B5EF4-FFF2-40B4-BE49-F238E27FC236}">
                    <a16:creationId xmlns:a16="http://schemas.microsoft.com/office/drawing/2014/main" id="{C0F4DF64-7B4B-CF4B-9748-972D1B826E7A}"/>
                  </a:ext>
                </a:extLst>
              </p:cNvPr>
              <p:cNvSpPr txBox="1"/>
              <p:nvPr/>
            </p:nvSpPr>
            <p:spPr>
              <a:xfrm>
                <a:off x="2959329" y="2883121"/>
                <a:ext cx="1182758" cy="307777"/>
              </a:xfrm>
              <a:prstGeom prst="rect">
                <a:avLst/>
              </a:prstGeom>
              <a:noFill/>
            </p:spPr>
            <p:txBody>
              <a:bodyPr wrap="square" rtlCol="0">
                <a:spAutoFit/>
              </a:bodyPr>
              <a:lstStyle/>
              <a:p>
                <a:pPr algn="ctr"/>
                <a:r>
                  <a:rPr lang="en-US" sz="1400">
                    <a:highlight>
                      <a:srgbClr val="FDFDFB"/>
                    </a:highlight>
                    <a:latin typeface="Gotham Light" pitchFamily="50" charset="0"/>
                  </a:rPr>
                  <a:t>BOUTIQUE</a:t>
                </a:r>
              </a:p>
            </p:txBody>
          </p:sp>
          <p:sp>
            <p:nvSpPr>
              <p:cNvPr id="19" name="TextBox 18">
                <a:extLst>
                  <a:ext uri="{FF2B5EF4-FFF2-40B4-BE49-F238E27FC236}">
                    <a16:creationId xmlns:a16="http://schemas.microsoft.com/office/drawing/2014/main" id="{0BEC0144-CD8A-6081-558C-082277EC1335}"/>
                  </a:ext>
                </a:extLst>
              </p:cNvPr>
              <p:cNvSpPr txBox="1"/>
              <p:nvPr/>
            </p:nvSpPr>
            <p:spPr>
              <a:xfrm>
                <a:off x="4135256" y="2864809"/>
                <a:ext cx="1075090" cy="307777"/>
              </a:xfrm>
              <a:prstGeom prst="rect">
                <a:avLst/>
              </a:prstGeom>
              <a:noFill/>
            </p:spPr>
            <p:txBody>
              <a:bodyPr wrap="square" rtlCol="0">
                <a:spAutoFit/>
              </a:bodyPr>
              <a:lstStyle/>
              <a:p>
                <a:pPr algn="ctr"/>
                <a:r>
                  <a:rPr lang="en-US" sz="1400">
                    <a:highlight>
                      <a:srgbClr val="FDFDFB"/>
                    </a:highlight>
                    <a:latin typeface="Gotham Light" pitchFamily="50" charset="0"/>
                  </a:rPr>
                  <a:t>LUXE</a:t>
                </a:r>
              </a:p>
            </p:txBody>
          </p:sp>
          <p:cxnSp>
            <p:nvCxnSpPr>
              <p:cNvPr id="20" name="Straight Connector 19">
                <a:extLst>
                  <a:ext uri="{FF2B5EF4-FFF2-40B4-BE49-F238E27FC236}">
                    <a16:creationId xmlns:a16="http://schemas.microsoft.com/office/drawing/2014/main" id="{4FA04FDD-3EA0-8E5F-8703-1D46667788B5}"/>
                  </a:ext>
                </a:extLst>
              </p:cNvPr>
              <p:cNvCxnSpPr>
                <a:cxnSpLocks/>
              </p:cNvCxnSpPr>
              <p:nvPr/>
            </p:nvCxnSpPr>
            <p:spPr>
              <a:xfrm>
                <a:off x="1922583" y="2805734"/>
                <a:ext cx="14771" cy="27744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1A7BEC33-40F8-602F-B8D3-4B78A53DBFDE}"/>
                  </a:ext>
                </a:extLst>
              </p:cNvPr>
              <p:cNvSpPr txBox="1"/>
              <p:nvPr/>
            </p:nvSpPr>
            <p:spPr>
              <a:xfrm>
                <a:off x="1922585" y="2444960"/>
                <a:ext cx="3282028" cy="353943"/>
              </a:xfrm>
              <a:prstGeom prst="rect">
                <a:avLst/>
              </a:prstGeom>
              <a:solidFill>
                <a:schemeClr val="tx1"/>
              </a:solidFill>
              <a:ln>
                <a:solidFill>
                  <a:schemeClr val="tx1"/>
                </a:solidFill>
              </a:ln>
            </p:spPr>
            <p:txBody>
              <a:bodyPr wrap="square" rtlCol="0">
                <a:spAutoFit/>
              </a:bodyPr>
              <a:lstStyle/>
              <a:p>
                <a:pPr algn="ctr"/>
                <a:r>
                  <a:rPr lang="en-US" sz="1700">
                    <a:solidFill>
                      <a:schemeClr val="bg1"/>
                    </a:solidFill>
                    <a:latin typeface="Gotham Light" pitchFamily="50" charset="0"/>
                  </a:rPr>
                  <a:t>Launch Packages Premiere </a:t>
                </a:r>
              </a:p>
            </p:txBody>
          </p:sp>
          <p:cxnSp>
            <p:nvCxnSpPr>
              <p:cNvPr id="22" name="Straight Connector 21">
                <a:extLst>
                  <a:ext uri="{FF2B5EF4-FFF2-40B4-BE49-F238E27FC236}">
                    <a16:creationId xmlns:a16="http://schemas.microsoft.com/office/drawing/2014/main" id="{2369E232-1A8E-9D42-1B92-9FA2B454855C}"/>
                  </a:ext>
                </a:extLst>
              </p:cNvPr>
              <p:cNvCxnSpPr>
                <a:cxnSpLocks/>
              </p:cNvCxnSpPr>
              <p:nvPr/>
            </p:nvCxnSpPr>
            <p:spPr>
              <a:xfrm>
                <a:off x="2951513" y="2743200"/>
                <a:ext cx="0" cy="28369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42A6703-B454-D30D-C200-64FA68C3C24F}"/>
                  </a:ext>
                </a:extLst>
              </p:cNvPr>
              <p:cNvCxnSpPr>
                <a:cxnSpLocks/>
              </p:cNvCxnSpPr>
              <p:nvPr/>
            </p:nvCxnSpPr>
            <p:spPr>
              <a:xfrm>
                <a:off x="4135256" y="2743200"/>
                <a:ext cx="0" cy="28369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80CCF84-AF93-5D0A-2E83-799A6207D33E}"/>
                  </a:ext>
                </a:extLst>
              </p:cNvPr>
              <p:cNvCxnSpPr>
                <a:cxnSpLocks/>
              </p:cNvCxnSpPr>
              <p:nvPr/>
            </p:nvCxnSpPr>
            <p:spPr>
              <a:xfrm>
                <a:off x="5204613" y="2798903"/>
                <a:ext cx="0" cy="27812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5" name="Straight Connector 24">
              <a:extLst>
                <a:ext uri="{FF2B5EF4-FFF2-40B4-BE49-F238E27FC236}">
                  <a16:creationId xmlns:a16="http://schemas.microsoft.com/office/drawing/2014/main" id="{33FFEDC0-2319-C819-13C7-77C04B35816C}"/>
                </a:ext>
              </a:extLst>
            </p:cNvPr>
            <p:cNvCxnSpPr>
              <a:cxnSpLocks/>
            </p:cNvCxnSpPr>
            <p:nvPr/>
          </p:nvCxnSpPr>
          <p:spPr>
            <a:xfrm flipV="1">
              <a:off x="4949098" y="3262928"/>
              <a:ext cx="3366030" cy="73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3A412D2B-37B3-2699-A32C-5C08C10A8CF1}"/>
                </a:ext>
              </a:extLst>
            </p:cNvPr>
            <p:cNvGrpSpPr/>
            <p:nvPr/>
          </p:nvGrpSpPr>
          <p:grpSpPr>
            <a:xfrm>
              <a:off x="4932548" y="2444960"/>
              <a:ext cx="3392141" cy="3135225"/>
              <a:chOff x="5143327" y="2452034"/>
              <a:chExt cx="3414201" cy="3135225"/>
            </a:xfrm>
          </p:grpSpPr>
          <p:sp>
            <p:nvSpPr>
              <p:cNvPr id="28" name="TextBox 27">
                <a:extLst>
                  <a:ext uri="{FF2B5EF4-FFF2-40B4-BE49-F238E27FC236}">
                    <a16:creationId xmlns:a16="http://schemas.microsoft.com/office/drawing/2014/main" id="{15FD5B13-0A6D-D7DF-00A2-900E2EC99319}"/>
                  </a:ext>
                </a:extLst>
              </p:cNvPr>
              <p:cNvSpPr txBox="1"/>
              <p:nvPr/>
            </p:nvSpPr>
            <p:spPr>
              <a:xfrm>
                <a:off x="5143327" y="2452034"/>
                <a:ext cx="3412238" cy="353943"/>
              </a:xfrm>
              <a:prstGeom prst="rect">
                <a:avLst/>
              </a:prstGeom>
              <a:solidFill>
                <a:schemeClr val="tx1"/>
              </a:solidFill>
              <a:ln>
                <a:solidFill>
                  <a:schemeClr val="tx1"/>
                </a:solidFill>
              </a:ln>
            </p:spPr>
            <p:txBody>
              <a:bodyPr wrap="square" rtlCol="0">
                <a:spAutoFit/>
              </a:bodyPr>
              <a:lstStyle/>
              <a:p>
                <a:pPr algn="ctr"/>
                <a:r>
                  <a:rPr lang="en-US" sz="1700" dirty="0">
                    <a:solidFill>
                      <a:schemeClr val="bg1"/>
                    </a:solidFill>
                    <a:latin typeface="Gotham Light" pitchFamily="50" charset="0"/>
                  </a:rPr>
                  <a:t>Launch Packages Elixir Ultime</a:t>
                </a:r>
              </a:p>
            </p:txBody>
          </p:sp>
          <p:cxnSp>
            <p:nvCxnSpPr>
              <p:cNvPr id="29" name="Straight Connector 28">
                <a:extLst>
                  <a:ext uri="{FF2B5EF4-FFF2-40B4-BE49-F238E27FC236}">
                    <a16:creationId xmlns:a16="http://schemas.microsoft.com/office/drawing/2014/main" id="{565B02E4-7B78-CA0B-34FC-7C6481432FAB}"/>
                  </a:ext>
                </a:extLst>
              </p:cNvPr>
              <p:cNvCxnSpPr>
                <a:cxnSpLocks/>
              </p:cNvCxnSpPr>
              <p:nvPr/>
            </p:nvCxnSpPr>
            <p:spPr>
              <a:xfrm>
                <a:off x="5154192" y="2798903"/>
                <a:ext cx="4456" cy="27883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7BBB247B-1ED8-272B-D590-202FA85AF5DD}"/>
                  </a:ext>
                </a:extLst>
              </p:cNvPr>
              <p:cNvSpPr txBox="1"/>
              <p:nvPr/>
            </p:nvSpPr>
            <p:spPr>
              <a:xfrm>
                <a:off x="6298303" y="2881817"/>
                <a:ext cx="1184529" cy="307777"/>
              </a:xfrm>
              <a:prstGeom prst="rect">
                <a:avLst/>
              </a:prstGeom>
              <a:noFill/>
            </p:spPr>
            <p:txBody>
              <a:bodyPr wrap="square" rtlCol="0">
                <a:spAutoFit/>
              </a:bodyPr>
              <a:lstStyle/>
              <a:p>
                <a:pPr algn="ctr"/>
                <a:r>
                  <a:rPr lang="en-US" sz="1400">
                    <a:highlight>
                      <a:srgbClr val="FDFDFB"/>
                    </a:highlight>
                    <a:latin typeface="Gotham Light" pitchFamily="50" charset="0"/>
                  </a:rPr>
                  <a:t>BOUTIQUE</a:t>
                </a:r>
              </a:p>
            </p:txBody>
          </p:sp>
          <p:sp>
            <p:nvSpPr>
              <p:cNvPr id="32" name="TextBox 31">
                <a:extLst>
                  <a:ext uri="{FF2B5EF4-FFF2-40B4-BE49-F238E27FC236}">
                    <a16:creationId xmlns:a16="http://schemas.microsoft.com/office/drawing/2014/main" id="{3EDE9A51-057F-5924-E374-D71DEB329075}"/>
                  </a:ext>
                </a:extLst>
              </p:cNvPr>
              <p:cNvSpPr txBox="1"/>
              <p:nvPr/>
            </p:nvSpPr>
            <p:spPr>
              <a:xfrm>
                <a:off x="7499695" y="2882790"/>
                <a:ext cx="1057833" cy="307777"/>
              </a:xfrm>
              <a:prstGeom prst="rect">
                <a:avLst/>
              </a:prstGeom>
              <a:noFill/>
            </p:spPr>
            <p:txBody>
              <a:bodyPr wrap="square" rtlCol="0">
                <a:spAutoFit/>
              </a:bodyPr>
              <a:lstStyle/>
              <a:p>
                <a:pPr algn="ctr"/>
                <a:r>
                  <a:rPr lang="en-US" sz="1400">
                    <a:highlight>
                      <a:srgbClr val="FDFDFB"/>
                    </a:highlight>
                    <a:latin typeface="Gotham Light" pitchFamily="50" charset="0"/>
                  </a:rPr>
                  <a:t>LUXE</a:t>
                </a:r>
              </a:p>
            </p:txBody>
          </p:sp>
          <p:cxnSp>
            <p:nvCxnSpPr>
              <p:cNvPr id="33" name="Straight Connector 32">
                <a:extLst>
                  <a:ext uri="{FF2B5EF4-FFF2-40B4-BE49-F238E27FC236}">
                    <a16:creationId xmlns:a16="http://schemas.microsoft.com/office/drawing/2014/main" id="{6D628877-9189-8F05-4616-CCF3F0DA0CDA}"/>
                  </a:ext>
                </a:extLst>
              </p:cNvPr>
              <p:cNvCxnSpPr>
                <a:cxnSpLocks/>
              </p:cNvCxnSpPr>
              <p:nvPr/>
            </p:nvCxnSpPr>
            <p:spPr>
              <a:xfrm>
                <a:off x="6298303" y="2798903"/>
                <a:ext cx="0" cy="27883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192FEBE-9CD2-F83E-76F7-22B935D20BB6}"/>
                  </a:ext>
                </a:extLst>
              </p:cNvPr>
              <p:cNvCxnSpPr>
                <a:cxnSpLocks/>
              </p:cNvCxnSpPr>
              <p:nvPr/>
            </p:nvCxnSpPr>
            <p:spPr>
              <a:xfrm>
                <a:off x="7482832" y="2743200"/>
                <a:ext cx="3296" cy="28440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07BDB48A-1411-664A-5D55-41A255AB43B5}"/>
                  </a:ext>
                </a:extLst>
              </p:cNvPr>
              <p:cNvCxnSpPr>
                <a:cxnSpLocks/>
              </p:cNvCxnSpPr>
              <p:nvPr/>
            </p:nvCxnSpPr>
            <p:spPr>
              <a:xfrm>
                <a:off x="8551796" y="2798903"/>
                <a:ext cx="0" cy="27883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65DF0F3-ECCD-7A25-3332-8A7955D7C1AC}"/>
                  </a:ext>
                </a:extLst>
              </p:cNvPr>
              <p:cNvCxnSpPr>
                <a:cxnSpLocks/>
              </p:cNvCxnSpPr>
              <p:nvPr/>
            </p:nvCxnSpPr>
            <p:spPr>
              <a:xfrm>
                <a:off x="5161507" y="3802864"/>
                <a:ext cx="3389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8F8FF33-3F47-8084-6ACB-4958B9BC612F}"/>
                  </a:ext>
                </a:extLst>
              </p:cNvPr>
              <p:cNvCxnSpPr>
                <a:cxnSpLocks/>
              </p:cNvCxnSpPr>
              <p:nvPr/>
            </p:nvCxnSpPr>
            <p:spPr>
              <a:xfrm>
                <a:off x="5163399" y="4384281"/>
                <a:ext cx="338450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0" name="Straight Connector 49">
              <a:extLst>
                <a:ext uri="{FF2B5EF4-FFF2-40B4-BE49-F238E27FC236}">
                  <a16:creationId xmlns:a16="http://schemas.microsoft.com/office/drawing/2014/main" id="{37DA02A2-3920-3740-139A-DE372741C891}"/>
                </a:ext>
              </a:extLst>
            </p:cNvPr>
            <p:cNvCxnSpPr>
              <a:cxnSpLocks/>
            </p:cNvCxnSpPr>
            <p:nvPr/>
          </p:nvCxnSpPr>
          <p:spPr>
            <a:xfrm flipH="1">
              <a:off x="446351" y="5580185"/>
              <a:ext cx="4430024" cy="41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CCD29E5-7670-4124-24F0-8706DCC0E267}"/>
                </a:ext>
              </a:extLst>
            </p:cNvPr>
            <p:cNvCxnSpPr>
              <a:cxnSpLocks/>
            </p:cNvCxnSpPr>
            <p:nvPr/>
          </p:nvCxnSpPr>
          <p:spPr>
            <a:xfrm flipH="1">
              <a:off x="4944075" y="5580185"/>
              <a:ext cx="33719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1" name="Group 70">
            <a:extLst>
              <a:ext uri="{FF2B5EF4-FFF2-40B4-BE49-F238E27FC236}">
                <a16:creationId xmlns:a16="http://schemas.microsoft.com/office/drawing/2014/main" id="{E558A35C-B7F7-11C9-DFCB-7521F695D2FD}"/>
              </a:ext>
            </a:extLst>
          </p:cNvPr>
          <p:cNvGrpSpPr/>
          <p:nvPr/>
        </p:nvGrpSpPr>
        <p:grpSpPr>
          <a:xfrm>
            <a:off x="8607262" y="1159328"/>
            <a:ext cx="2893759" cy="4422161"/>
            <a:chOff x="8752121" y="1158024"/>
            <a:chExt cx="2893759" cy="4422161"/>
          </a:xfrm>
        </p:grpSpPr>
        <p:grpSp>
          <p:nvGrpSpPr>
            <p:cNvPr id="6" name="Group 5">
              <a:extLst>
                <a:ext uri="{FF2B5EF4-FFF2-40B4-BE49-F238E27FC236}">
                  <a16:creationId xmlns:a16="http://schemas.microsoft.com/office/drawing/2014/main" id="{ABE86CB5-AFA6-78A7-33E3-7ECFA9410DA2}"/>
                </a:ext>
              </a:extLst>
            </p:cNvPr>
            <p:cNvGrpSpPr/>
            <p:nvPr/>
          </p:nvGrpSpPr>
          <p:grpSpPr>
            <a:xfrm>
              <a:off x="8865225" y="1661011"/>
              <a:ext cx="2701994" cy="567359"/>
              <a:chOff x="8639362" y="1373592"/>
              <a:chExt cx="2655647" cy="695176"/>
            </a:xfrm>
          </p:grpSpPr>
          <p:pic>
            <p:nvPicPr>
              <p:cNvPr id="8" name="Picture 7">
                <a:extLst>
                  <a:ext uri="{FF2B5EF4-FFF2-40B4-BE49-F238E27FC236}">
                    <a16:creationId xmlns:a16="http://schemas.microsoft.com/office/drawing/2014/main" id="{DF7A8DEC-46F3-9E40-1626-4A6F5836B715}"/>
                  </a:ext>
                </a:extLst>
              </p:cNvPr>
              <p:cNvPicPr>
                <a:picLocks noChangeAspect="1"/>
              </p:cNvPicPr>
              <p:nvPr/>
            </p:nvPicPr>
            <p:blipFill>
              <a:blip r:embed="rId6"/>
              <a:stretch>
                <a:fillRect/>
              </a:stretch>
            </p:blipFill>
            <p:spPr>
              <a:xfrm>
                <a:off x="9864738" y="1376264"/>
                <a:ext cx="1430271" cy="692504"/>
              </a:xfrm>
              <a:prstGeom prst="rect">
                <a:avLst/>
              </a:prstGeom>
            </p:spPr>
          </p:pic>
          <p:pic>
            <p:nvPicPr>
              <p:cNvPr id="9" name="Picture 8">
                <a:extLst>
                  <a:ext uri="{FF2B5EF4-FFF2-40B4-BE49-F238E27FC236}">
                    <a16:creationId xmlns:a16="http://schemas.microsoft.com/office/drawing/2014/main" id="{21A3A4B5-FE85-EEEE-218D-1BB672248118}"/>
                  </a:ext>
                </a:extLst>
              </p:cNvPr>
              <p:cNvPicPr>
                <a:picLocks noChangeAspect="1"/>
              </p:cNvPicPr>
              <p:nvPr/>
            </p:nvPicPr>
            <p:blipFill>
              <a:blip r:embed="rId7"/>
              <a:stretch>
                <a:fillRect/>
              </a:stretch>
            </p:blipFill>
            <p:spPr>
              <a:xfrm>
                <a:off x="8639362" y="1373592"/>
                <a:ext cx="1219200" cy="692505"/>
              </a:xfrm>
              <a:prstGeom prst="rect">
                <a:avLst/>
              </a:prstGeom>
            </p:spPr>
          </p:pic>
        </p:grpSp>
        <p:grpSp>
          <p:nvGrpSpPr>
            <p:cNvPr id="38" name="Group 37">
              <a:extLst>
                <a:ext uri="{FF2B5EF4-FFF2-40B4-BE49-F238E27FC236}">
                  <a16:creationId xmlns:a16="http://schemas.microsoft.com/office/drawing/2014/main" id="{66A37A52-A201-5B43-7D89-F824768B7FB5}"/>
                </a:ext>
              </a:extLst>
            </p:cNvPr>
            <p:cNvGrpSpPr/>
            <p:nvPr/>
          </p:nvGrpSpPr>
          <p:grpSpPr>
            <a:xfrm>
              <a:off x="8752121" y="1158024"/>
              <a:ext cx="2881517" cy="4422161"/>
              <a:chOff x="5545886" y="1165098"/>
              <a:chExt cx="3002013" cy="4422161"/>
            </a:xfrm>
          </p:grpSpPr>
          <p:sp>
            <p:nvSpPr>
              <p:cNvPr id="39" name="TextBox 38">
                <a:extLst>
                  <a:ext uri="{FF2B5EF4-FFF2-40B4-BE49-F238E27FC236}">
                    <a16:creationId xmlns:a16="http://schemas.microsoft.com/office/drawing/2014/main" id="{F872018A-9D51-51FB-74AF-F09DA0B0B3AE}"/>
                  </a:ext>
                </a:extLst>
              </p:cNvPr>
              <p:cNvSpPr txBox="1"/>
              <p:nvPr/>
            </p:nvSpPr>
            <p:spPr>
              <a:xfrm>
                <a:off x="5551025" y="2452034"/>
                <a:ext cx="2996874" cy="353943"/>
              </a:xfrm>
              <a:prstGeom prst="rect">
                <a:avLst/>
              </a:prstGeom>
              <a:solidFill>
                <a:schemeClr val="tx1"/>
              </a:solidFill>
              <a:ln>
                <a:solidFill>
                  <a:schemeClr val="tx1"/>
                </a:solidFill>
              </a:ln>
            </p:spPr>
            <p:txBody>
              <a:bodyPr wrap="square" rtlCol="0">
                <a:spAutoFit/>
              </a:bodyPr>
              <a:lstStyle/>
              <a:p>
                <a:pPr algn="ctr"/>
                <a:r>
                  <a:rPr lang="en-US" sz="1700" dirty="0">
                    <a:solidFill>
                      <a:schemeClr val="bg1"/>
                    </a:solidFill>
                    <a:latin typeface="Gotham Light" pitchFamily="50" charset="0"/>
                  </a:rPr>
                  <a:t>Launch Packages 500ml</a:t>
                </a:r>
              </a:p>
            </p:txBody>
          </p:sp>
          <p:cxnSp>
            <p:nvCxnSpPr>
              <p:cNvPr id="40" name="Straight Connector 39">
                <a:extLst>
                  <a:ext uri="{FF2B5EF4-FFF2-40B4-BE49-F238E27FC236}">
                    <a16:creationId xmlns:a16="http://schemas.microsoft.com/office/drawing/2014/main" id="{E0A05BD4-3829-B75B-8648-EC03B84A2BC4}"/>
                  </a:ext>
                </a:extLst>
              </p:cNvPr>
              <p:cNvCxnSpPr>
                <a:cxnSpLocks/>
              </p:cNvCxnSpPr>
              <p:nvPr/>
            </p:nvCxnSpPr>
            <p:spPr>
              <a:xfrm>
                <a:off x="5545886" y="2771051"/>
                <a:ext cx="0" cy="28162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41AF4F1D-DD66-0FC2-9781-EC597D0124C6}"/>
                  </a:ext>
                </a:extLst>
              </p:cNvPr>
              <p:cNvSpPr txBox="1"/>
              <p:nvPr/>
            </p:nvSpPr>
            <p:spPr>
              <a:xfrm>
                <a:off x="5556393" y="1165098"/>
                <a:ext cx="2986611" cy="307777"/>
              </a:xfrm>
              <a:prstGeom prst="rect">
                <a:avLst/>
              </a:prstGeom>
              <a:solidFill>
                <a:schemeClr val="tx1"/>
              </a:solidFill>
            </p:spPr>
            <p:txBody>
              <a:bodyPr wrap="square" rtlCol="0">
                <a:spAutoFit/>
              </a:bodyPr>
              <a:lstStyle/>
              <a:p>
                <a:pPr algn="ctr"/>
                <a:r>
                  <a:rPr lang="en-US" sz="1400" dirty="0">
                    <a:solidFill>
                      <a:schemeClr val="bg1"/>
                    </a:solidFill>
                    <a:latin typeface="Gotham Light" pitchFamily="50" charset="0"/>
                  </a:rPr>
                  <a:t>OPTIONAL</a:t>
                </a:r>
                <a:r>
                  <a:rPr lang="en-US" sz="1400" dirty="0">
                    <a:latin typeface="Gotham Light" pitchFamily="50" charset="0"/>
                  </a:rPr>
                  <a:t> </a:t>
                </a:r>
              </a:p>
            </p:txBody>
          </p:sp>
          <p:sp>
            <p:nvSpPr>
              <p:cNvPr id="42" name="TextBox 41">
                <a:extLst>
                  <a:ext uri="{FF2B5EF4-FFF2-40B4-BE49-F238E27FC236}">
                    <a16:creationId xmlns:a16="http://schemas.microsoft.com/office/drawing/2014/main" id="{47C34E8C-7BD8-8965-AFB4-810F1B128FD8}"/>
                  </a:ext>
                </a:extLst>
              </p:cNvPr>
              <p:cNvSpPr txBox="1"/>
              <p:nvPr/>
            </p:nvSpPr>
            <p:spPr>
              <a:xfrm>
                <a:off x="5556392" y="2901437"/>
                <a:ext cx="1467302" cy="307777"/>
              </a:xfrm>
              <a:prstGeom prst="rect">
                <a:avLst/>
              </a:prstGeom>
              <a:noFill/>
            </p:spPr>
            <p:txBody>
              <a:bodyPr wrap="square" rtlCol="0">
                <a:spAutoFit/>
              </a:bodyPr>
              <a:lstStyle/>
              <a:p>
                <a:pPr algn="ctr"/>
                <a:r>
                  <a:rPr lang="en-US" sz="1400" dirty="0">
                    <a:latin typeface="Gotham Light" pitchFamily="50" charset="0"/>
                  </a:rPr>
                  <a:t>BOUTIQUE</a:t>
                </a:r>
              </a:p>
            </p:txBody>
          </p:sp>
          <p:sp>
            <p:nvSpPr>
              <p:cNvPr id="43" name="TextBox 42">
                <a:extLst>
                  <a:ext uri="{FF2B5EF4-FFF2-40B4-BE49-F238E27FC236}">
                    <a16:creationId xmlns:a16="http://schemas.microsoft.com/office/drawing/2014/main" id="{6207AF70-CD12-9194-A0B0-722E663EB284}"/>
                  </a:ext>
                </a:extLst>
              </p:cNvPr>
              <p:cNvSpPr txBox="1"/>
              <p:nvPr/>
            </p:nvSpPr>
            <p:spPr>
              <a:xfrm>
                <a:off x="7030977" y="2882790"/>
                <a:ext cx="1512029" cy="307777"/>
              </a:xfrm>
              <a:prstGeom prst="rect">
                <a:avLst/>
              </a:prstGeom>
              <a:noFill/>
            </p:spPr>
            <p:txBody>
              <a:bodyPr wrap="square" rtlCol="0">
                <a:spAutoFit/>
              </a:bodyPr>
              <a:lstStyle/>
              <a:p>
                <a:pPr algn="ctr"/>
                <a:r>
                  <a:rPr lang="en-US" sz="1400" dirty="0">
                    <a:latin typeface="Gotham Light" pitchFamily="50" charset="0"/>
                  </a:rPr>
                  <a:t>LUXE</a:t>
                </a:r>
              </a:p>
            </p:txBody>
          </p:sp>
          <p:cxnSp>
            <p:nvCxnSpPr>
              <p:cNvPr id="45" name="Straight Connector 44">
                <a:extLst>
                  <a:ext uri="{FF2B5EF4-FFF2-40B4-BE49-F238E27FC236}">
                    <a16:creationId xmlns:a16="http://schemas.microsoft.com/office/drawing/2014/main" id="{256A0241-1937-FAB5-42B3-E945A700A3E0}"/>
                  </a:ext>
                </a:extLst>
              </p:cNvPr>
              <p:cNvCxnSpPr>
                <a:cxnSpLocks/>
              </p:cNvCxnSpPr>
              <p:nvPr/>
            </p:nvCxnSpPr>
            <p:spPr>
              <a:xfrm>
                <a:off x="7030977" y="2741896"/>
                <a:ext cx="7283" cy="28440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7AB69E5-107E-28A0-CC71-F0FF554005CA}"/>
                  </a:ext>
                </a:extLst>
              </p:cNvPr>
              <p:cNvCxnSpPr>
                <a:cxnSpLocks/>
              </p:cNvCxnSpPr>
              <p:nvPr/>
            </p:nvCxnSpPr>
            <p:spPr>
              <a:xfrm>
                <a:off x="8542075" y="2764399"/>
                <a:ext cx="0" cy="28141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1EF3FE2B-3F45-CED9-FDDC-448F4D66A82C}"/>
                  </a:ext>
                </a:extLst>
              </p:cNvPr>
              <p:cNvCxnSpPr>
                <a:cxnSpLocks/>
              </p:cNvCxnSpPr>
              <p:nvPr/>
            </p:nvCxnSpPr>
            <p:spPr>
              <a:xfrm>
                <a:off x="5545886" y="3816851"/>
                <a:ext cx="2997768" cy="13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D6B52A7D-9BDB-E903-FC31-26C974A165B2}"/>
                  </a:ext>
                </a:extLst>
              </p:cNvPr>
              <p:cNvCxnSpPr>
                <a:cxnSpLocks/>
              </p:cNvCxnSpPr>
              <p:nvPr/>
            </p:nvCxnSpPr>
            <p:spPr>
              <a:xfrm>
                <a:off x="5545886" y="4384282"/>
                <a:ext cx="29961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9" name="Straight Connector 48">
              <a:extLst>
                <a:ext uri="{FF2B5EF4-FFF2-40B4-BE49-F238E27FC236}">
                  <a16:creationId xmlns:a16="http://schemas.microsoft.com/office/drawing/2014/main" id="{5AC081F3-0FEA-73E2-1AC0-FBE98C06DAAE}"/>
                </a:ext>
              </a:extLst>
            </p:cNvPr>
            <p:cNvCxnSpPr>
              <a:cxnSpLocks/>
            </p:cNvCxnSpPr>
            <p:nvPr/>
          </p:nvCxnSpPr>
          <p:spPr>
            <a:xfrm>
              <a:off x="8752122" y="3261624"/>
              <a:ext cx="2876818" cy="86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FF60A97-98F4-7063-B1C3-D7943240BCEC}"/>
                </a:ext>
              </a:extLst>
            </p:cNvPr>
            <p:cNvCxnSpPr>
              <a:cxnSpLocks/>
            </p:cNvCxnSpPr>
            <p:nvPr/>
          </p:nvCxnSpPr>
          <p:spPr>
            <a:xfrm flipH="1">
              <a:off x="8752122" y="5580185"/>
              <a:ext cx="28937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3" name="TextBox 52">
            <a:extLst>
              <a:ext uri="{FF2B5EF4-FFF2-40B4-BE49-F238E27FC236}">
                <a16:creationId xmlns:a16="http://schemas.microsoft.com/office/drawing/2014/main" id="{B380B2A9-5BF5-98E0-E180-828522AA62E9}"/>
              </a:ext>
            </a:extLst>
          </p:cNvPr>
          <p:cNvSpPr txBox="1"/>
          <p:nvPr/>
        </p:nvSpPr>
        <p:spPr>
          <a:xfrm>
            <a:off x="786992" y="5751005"/>
            <a:ext cx="7760033" cy="461665"/>
          </a:xfrm>
          <a:prstGeom prst="rect">
            <a:avLst/>
          </a:prstGeom>
          <a:noFill/>
          <a:ln w="28575">
            <a:solidFill>
              <a:schemeClr val="tx1"/>
            </a:solidFill>
          </a:ln>
        </p:spPr>
        <p:txBody>
          <a:bodyPr wrap="square" rtlCol="0">
            <a:spAutoFit/>
          </a:bodyPr>
          <a:lstStyle/>
          <a:p>
            <a:r>
              <a:rPr lang="en-US" sz="1200" dirty="0">
                <a:latin typeface="Gotham Light" pitchFamily="50" charset="0"/>
              </a:rPr>
              <a:t>I agree and commit to the above package selections and understand that I will receive the products at the time of launch ship date. I am aware I can upgrade to a larger selection before each ship date.</a:t>
            </a:r>
          </a:p>
        </p:txBody>
      </p:sp>
      <p:cxnSp>
        <p:nvCxnSpPr>
          <p:cNvPr id="54" name="Straight Connector 53">
            <a:extLst>
              <a:ext uri="{FF2B5EF4-FFF2-40B4-BE49-F238E27FC236}">
                <a16:creationId xmlns:a16="http://schemas.microsoft.com/office/drawing/2014/main" id="{EB7D19CE-D864-BF39-0CEB-E67793CAE092}"/>
              </a:ext>
            </a:extLst>
          </p:cNvPr>
          <p:cNvCxnSpPr>
            <a:cxnSpLocks/>
          </p:cNvCxnSpPr>
          <p:nvPr/>
        </p:nvCxnSpPr>
        <p:spPr>
          <a:xfrm>
            <a:off x="8768862" y="6186020"/>
            <a:ext cx="28898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8A5CFE28-5AE5-ECE4-8C27-123C9F6AB1DA}"/>
              </a:ext>
            </a:extLst>
          </p:cNvPr>
          <p:cNvSpPr txBox="1"/>
          <p:nvPr/>
        </p:nvSpPr>
        <p:spPr>
          <a:xfrm>
            <a:off x="8930087" y="6163085"/>
            <a:ext cx="3261913" cy="276999"/>
          </a:xfrm>
          <a:prstGeom prst="rect">
            <a:avLst/>
          </a:prstGeom>
          <a:noFill/>
        </p:spPr>
        <p:txBody>
          <a:bodyPr wrap="square" rtlCol="0">
            <a:spAutoFit/>
          </a:bodyPr>
          <a:lstStyle/>
          <a:p>
            <a:r>
              <a:rPr lang="en-US" sz="1200" dirty="0">
                <a:latin typeface="Gotham Light" pitchFamily="50" charset="0"/>
              </a:rPr>
              <a:t>Customer’s signature and date</a:t>
            </a:r>
          </a:p>
        </p:txBody>
      </p:sp>
      <p:sp>
        <p:nvSpPr>
          <p:cNvPr id="7" name="TextBox 6">
            <a:extLst>
              <a:ext uri="{FF2B5EF4-FFF2-40B4-BE49-F238E27FC236}">
                <a16:creationId xmlns:a16="http://schemas.microsoft.com/office/drawing/2014/main" id="{96E9116D-0597-09A1-4326-463FD57EEDB4}"/>
              </a:ext>
            </a:extLst>
          </p:cNvPr>
          <p:cNvSpPr txBox="1"/>
          <p:nvPr/>
        </p:nvSpPr>
        <p:spPr>
          <a:xfrm>
            <a:off x="4058228" y="3338568"/>
            <a:ext cx="1058784" cy="369332"/>
          </a:xfrm>
          <a:prstGeom prst="rect">
            <a:avLst/>
          </a:prstGeom>
          <a:noFill/>
        </p:spPr>
        <p:txBody>
          <a:bodyPr wrap="square" rtlCol="0">
            <a:spAutoFit/>
          </a:bodyPr>
          <a:lstStyle/>
          <a:p>
            <a:pPr algn="ctr"/>
            <a:r>
              <a:rPr lang="en-US" dirty="0">
                <a:latin typeface="Gotham Light" pitchFamily="50" charset="0"/>
              </a:rPr>
              <a:t>$</a:t>
            </a:r>
            <a:r>
              <a:rPr lang="en-US" dirty="0">
                <a:highlight>
                  <a:srgbClr val="FDFDFB"/>
                </a:highlight>
                <a:latin typeface="Gotham Light" pitchFamily="50" charset="0"/>
              </a:rPr>
              <a:t>2100</a:t>
            </a:r>
          </a:p>
        </p:txBody>
      </p:sp>
      <p:sp>
        <p:nvSpPr>
          <p:cNvPr id="27" name="TextBox 26">
            <a:extLst>
              <a:ext uri="{FF2B5EF4-FFF2-40B4-BE49-F238E27FC236}">
                <a16:creationId xmlns:a16="http://schemas.microsoft.com/office/drawing/2014/main" id="{A1742613-1C03-1A2F-17B4-799822DB6ED8}"/>
              </a:ext>
            </a:extLst>
          </p:cNvPr>
          <p:cNvSpPr txBox="1"/>
          <p:nvPr/>
        </p:nvSpPr>
        <p:spPr>
          <a:xfrm>
            <a:off x="4054577" y="3806541"/>
            <a:ext cx="1072483" cy="553998"/>
          </a:xfrm>
          <a:prstGeom prst="rect">
            <a:avLst/>
          </a:prstGeom>
          <a:noFill/>
        </p:spPr>
        <p:txBody>
          <a:bodyPr wrap="square" lIns="91440" tIns="45720" rIns="91440" bIns="45720" rtlCol="0" anchor="t">
            <a:spAutoFit/>
          </a:bodyPr>
          <a:lstStyle/>
          <a:p>
            <a:pPr algn="ctr"/>
            <a:r>
              <a:rPr lang="en-US" dirty="0">
                <a:latin typeface="Gotham Light"/>
              </a:rPr>
              <a:t>36%</a:t>
            </a:r>
          </a:p>
          <a:p>
            <a:pPr algn="ctr"/>
            <a:r>
              <a:rPr lang="en-US" sz="1200" dirty="0">
                <a:latin typeface="Gotham Light" pitchFamily="50" charset="0"/>
              </a:rPr>
              <a:t>(30% w/o)</a:t>
            </a:r>
          </a:p>
        </p:txBody>
      </p:sp>
      <p:cxnSp>
        <p:nvCxnSpPr>
          <p:cNvPr id="57" name="Straight Connector 56">
            <a:extLst>
              <a:ext uri="{FF2B5EF4-FFF2-40B4-BE49-F238E27FC236}">
                <a16:creationId xmlns:a16="http://schemas.microsoft.com/office/drawing/2014/main" id="{2CB54422-6026-3836-F7CE-6EAB25133965}"/>
              </a:ext>
            </a:extLst>
          </p:cNvPr>
          <p:cNvCxnSpPr>
            <a:cxnSpLocks/>
          </p:cNvCxnSpPr>
          <p:nvPr/>
        </p:nvCxnSpPr>
        <p:spPr>
          <a:xfrm>
            <a:off x="670633" y="4919573"/>
            <a:ext cx="44262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C1BBE775-ABA5-29A8-AD4E-98C9D52D8AF6}"/>
              </a:ext>
            </a:extLst>
          </p:cNvPr>
          <p:cNvSpPr txBox="1"/>
          <p:nvPr/>
        </p:nvSpPr>
        <p:spPr>
          <a:xfrm>
            <a:off x="623305" y="4376197"/>
            <a:ext cx="1217477" cy="538609"/>
          </a:xfrm>
          <a:prstGeom prst="rect">
            <a:avLst/>
          </a:prstGeom>
          <a:noFill/>
        </p:spPr>
        <p:txBody>
          <a:bodyPr wrap="square" rtlCol="0">
            <a:spAutoFit/>
          </a:bodyPr>
          <a:lstStyle/>
          <a:p>
            <a:pPr algn="ctr"/>
            <a:r>
              <a:rPr lang="en-US" dirty="0">
                <a:latin typeface="Gotham Light" pitchFamily="50" charset="0"/>
              </a:rPr>
              <a:t>Exclusive</a:t>
            </a:r>
            <a:r>
              <a:rPr lang="en-US" sz="1100" dirty="0">
                <a:latin typeface="Gotham Light" pitchFamily="50" charset="0"/>
              </a:rPr>
              <a:t> to participants</a:t>
            </a:r>
          </a:p>
        </p:txBody>
      </p:sp>
      <p:cxnSp>
        <p:nvCxnSpPr>
          <p:cNvPr id="67" name="Straight Connector 66">
            <a:extLst>
              <a:ext uri="{FF2B5EF4-FFF2-40B4-BE49-F238E27FC236}">
                <a16:creationId xmlns:a16="http://schemas.microsoft.com/office/drawing/2014/main" id="{7AD219BC-8279-8535-8CA9-FBAA1C5F50F5}"/>
              </a:ext>
            </a:extLst>
          </p:cNvPr>
          <p:cNvCxnSpPr>
            <a:cxnSpLocks/>
          </p:cNvCxnSpPr>
          <p:nvPr/>
        </p:nvCxnSpPr>
        <p:spPr>
          <a:xfrm>
            <a:off x="5184467" y="4929621"/>
            <a:ext cx="33626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516532B1-6759-D33F-180F-C51900B80E7E}"/>
              </a:ext>
            </a:extLst>
          </p:cNvPr>
          <p:cNvCxnSpPr>
            <a:cxnSpLocks/>
          </p:cNvCxnSpPr>
          <p:nvPr/>
        </p:nvCxnSpPr>
        <p:spPr>
          <a:xfrm flipV="1">
            <a:off x="8617347" y="4923692"/>
            <a:ext cx="2867919" cy="59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FD52735F-FCB6-8C8F-173E-B87C493DA9EA}"/>
              </a:ext>
            </a:extLst>
          </p:cNvPr>
          <p:cNvSpPr txBox="1"/>
          <p:nvPr/>
        </p:nvSpPr>
        <p:spPr>
          <a:xfrm>
            <a:off x="2875531" y="4429864"/>
            <a:ext cx="2199196" cy="430887"/>
          </a:xfrm>
          <a:prstGeom prst="rect">
            <a:avLst/>
          </a:prstGeom>
          <a:solidFill>
            <a:schemeClr val="bg1"/>
          </a:solidFill>
        </p:spPr>
        <p:txBody>
          <a:bodyPr wrap="square" lIns="91440" tIns="45720" rIns="91440" bIns="45720" rtlCol="0" anchor="t">
            <a:spAutoFit/>
          </a:bodyPr>
          <a:lstStyle/>
          <a:p>
            <a:pPr algn="ctr"/>
            <a:r>
              <a:rPr lang="en-US" sz="1100" dirty="0">
                <a:latin typeface="Gotham Light"/>
              </a:rPr>
              <a:t>Premiere Fragrance Diffusers &amp; additional samples</a:t>
            </a:r>
            <a:endParaRPr lang="en-US" sz="900" dirty="0">
              <a:latin typeface="Gotham Light" pitchFamily="50" charset="0"/>
            </a:endParaRPr>
          </a:p>
        </p:txBody>
      </p:sp>
      <p:sp>
        <p:nvSpPr>
          <p:cNvPr id="56" name="TextBox 55">
            <a:extLst>
              <a:ext uri="{FF2B5EF4-FFF2-40B4-BE49-F238E27FC236}">
                <a16:creationId xmlns:a16="http://schemas.microsoft.com/office/drawing/2014/main" id="{2D4ED083-77FA-F163-A234-08576A6FF447}"/>
              </a:ext>
            </a:extLst>
          </p:cNvPr>
          <p:cNvSpPr txBox="1"/>
          <p:nvPr/>
        </p:nvSpPr>
        <p:spPr>
          <a:xfrm>
            <a:off x="2902646" y="3813519"/>
            <a:ext cx="1072483" cy="553998"/>
          </a:xfrm>
          <a:prstGeom prst="rect">
            <a:avLst/>
          </a:prstGeom>
          <a:noFill/>
        </p:spPr>
        <p:txBody>
          <a:bodyPr wrap="square" lIns="91440" tIns="45720" rIns="91440" bIns="45720" rtlCol="0" anchor="t">
            <a:spAutoFit/>
          </a:bodyPr>
          <a:lstStyle/>
          <a:p>
            <a:pPr algn="ctr"/>
            <a:r>
              <a:rPr lang="en-US" dirty="0">
                <a:latin typeface="Gotham Light"/>
              </a:rPr>
              <a:t>32%</a:t>
            </a:r>
          </a:p>
          <a:p>
            <a:pPr algn="ctr"/>
            <a:r>
              <a:rPr lang="en-US" sz="1200" dirty="0">
                <a:latin typeface="Gotham Light"/>
              </a:rPr>
              <a:t>(27% w/o)</a:t>
            </a:r>
          </a:p>
        </p:txBody>
      </p:sp>
      <p:sp>
        <p:nvSpPr>
          <p:cNvPr id="60" name="TextBox 59">
            <a:extLst>
              <a:ext uri="{FF2B5EF4-FFF2-40B4-BE49-F238E27FC236}">
                <a16:creationId xmlns:a16="http://schemas.microsoft.com/office/drawing/2014/main" id="{E67AA712-F8AE-2AAF-63D6-41ECC6142551}"/>
              </a:ext>
            </a:extLst>
          </p:cNvPr>
          <p:cNvSpPr txBox="1"/>
          <p:nvPr/>
        </p:nvSpPr>
        <p:spPr>
          <a:xfrm>
            <a:off x="1791402" y="3338568"/>
            <a:ext cx="1058784" cy="369332"/>
          </a:xfrm>
          <a:prstGeom prst="rect">
            <a:avLst/>
          </a:prstGeom>
          <a:noFill/>
        </p:spPr>
        <p:txBody>
          <a:bodyPr wrap="square" rtlCol="0">
            <a:spAutoFit/>
          </a:bodyPr>
          <a:lstStyle/>
          <a:p>
            <a:pPr algn="ctr"/>
            <a:r>
              <a:rPr lang="en-US" dirty="0">
                <a:latin typeface="Gotham Light" pitchFamily="50" charset="0"/>
              </a:rPr>
              <a:t>$</a:t>
            </a:r>
            <a:r>
              <a:rPr lang="en-US" dirty="0">
                <a:highlight>
                  <a:srgbClr val="FDFDFB"/>
                </a:highlight>
                <a:latin typeface="Gotham Light" pitchFamily="50" charset="0"/>
              </a:rPr>
              <a:t>775</a:t>
            </a:r>
          </a:p>
        </p:txBody>
      </p:sp>
      <p:sp>
        <p:nvSpPr>
          <p:cNvPr id="61" name="TextBox 60">
            <a:extLst>
              <a:ext uri="{FF2B5EF4-FFF2-40B4-BE49-F238E27FC236}">
                <a16:creationId xmlns:a16="http://schemas.microsoft.com/office/drawing/2014/main" id="{062161BB-46A3-50A6-6D53-95910445E326}"/>
              </a:ext>
            </a:extLst>
          </p:cNvPr>
          <p:cNvSpPr txBox="1"/>
          <p:nvPr/>
        </p:nvSpPr>
        <p:spPr>
          <a:xfrm>
            <a:off x="2895924" y="3338797"/>
            <a:ext cx="1058784" cy="369332"/>
          </a:xfrm>
          <a:prstGeom prst="rect">
            <a:avLst/>
          </a:prstGeom>
          <a:noFill/>
        </p:spPr>
        <p:txBody>
          <a:bodyPr wrap="square" rtlCol="0">
            <a:spAutoFit/>
          </a:bodyPr>
          <a:lstStyle/>
          <a:p>
            <a:pPr algn="ctr"/>
            <a:r>
              <a:rPr lang="en-US" dirty="0">
                <a:latin typeface="Gotham Light" pitchFamily="50" charset="0"/>
              </a:rPr>
              <a:t>$</a:t>
            </a:r>
            <a:r>
              <a:rPr lang="en-US" dirty="0">
                <a:highlight>
                  <a:srgbClr val="FDFDFB"/>
                </a:highlight>
                <a:latin typeface="Gotham Light" pitchFamily="50" charset="0"/>
              </a:rPr>
              <a:t>1500</a:t>
            </a:r>
          </a:p>
        </p:txBody>
      </p:sp>
      <p:sp>
        <p:nvSpPr>
          <p:cNvPr id="62" name="TextBox 61">
            <a:extLst>
              <a:ext uri="{FF2B5EF4-FFF2-40B4-BE49-F238E27FC236}">
                <a16:creationId xmlns:a16="http://schemas.microsoft.com/office/drawing/2014/main" id="{6835A192-6A51-7A7B-D030-ED43B422D242}"/>
              </a:ext>
            </a:extLst>
          </p:cNvPr>
          <p:cNvSpPr txBox="1"/>
          <p:nvPr/>
        </p:nvSpPr>
        <p:spPr>
          <a:xfrm>
            <a:off x="1819729" y="3875086"/>
            <a:ext cx="1072483" cy="369332"/>
          </a:xfrm>
          <a:prstGeom prst="rect">
            <a:avLst/>
          </a:prstGeom>
          <a:noFill/>
        </p:spPr>
        <p:txBody>
          <a:bodyPr wrap="square" lIns="91440" tIns="45720" rIns="91440" bIns="45720" rtlCol="0" anchor="t">
            <a:spAutoFit/>
          </a:bodyPr>
          <a:lstStyle/>
          <a:p>
            <a:pPr algn="ctr"/>
            <a:r>
              <a:rPr lang="en-US" dirty="0">
                <a:latin typeface="Gotham Light"/>
              </a:rPr>
              <a:t>27%</a:t>
            </a:r>
            <a:endParaRPr lang="en-US" sz="1200" dirty="0">
              <a:latin typeface="Gotham Light" pitchFamily="50" charset="0"/>
            </a:endParaRPr>
          </a:p>
        </p:txBody>
      </p:sp>
      <p:sp>
        <p:nvSpPr>
          <p:cNvPr id="65" name="TextBox 64">
            <a:extLst>
              <a:ext uri="{FF2B5EF4-FFF2-40B4-BE49-F238E27FC236}">
                <a16:creationId xmlns:a16="http://schemas.microsoft.com/office/drawing/2014/main" id="{80714CF6-734E-2039-0055-62F7CB27E3ED}"/>
              </a:ext>
            </a:extLst>
          </p:cNvPr>
          <p:cNvSpPr txBox="1"/>
          <p:nvPr/>
        </p:nvSpPr>
        <p:spPr>
          <a:xfrm>
            <a:off x="3051448" y="5039578"/>
            <a:ext cx="797144" cy="392340"/>
          </a:xfrm>
          <a:prstGeom prst="rect">
            <a:avLst/>
          </a:prstGeom>
          <a:noFill/>
        </p:spPr>
        <p:txBody>
          <a:bodyPr wrap="square" rtlCol="0">
            <a:spAutoFit/>
          </a:bodyPr>
          <a:lstStyle/>
          <a:p>
            <a:endParaRPr lang="en-US" dirty="0"/>
          </a:p>
        </p:txBody>
      </p:sp>
      <p:sp>
        <p:nvSpPr>
          <p:cNvPr id="59" name="TextBox 58">
            <a:extLst>
              <a:ext uri="{FF2B5EF4-FFF2-40B4-BE49-F238E27FC236}">
                <a16:creationId xmlns:a16="http://schemas.microsoft.com/office/drawing/2014/main" id="{21E94645-F093-6DF4-B868-BC03A444BA24}"/>
              </a:ext>
            </a:extLst>
          </p:cNvPr>
          <p:cNvSpPr txBox="1"/>
          <p:nvPr/>
        </p:nvSpPr>
        <p:spPr>
          <a:xfrm>
            <a:off x="3514213" y="4370695"/>
            <a:ext cx="724546" cy="95317"/>
          </a:xfrm>
          <a:prstGeom prst="rect">
            <a:avLst/>
          </a:prstGeom>
          <a:solidFill>
            <a:schemeClr val="bg1"/>
          </a:solidFill>
        </p:spPr>
        <p:txBody>
          <a:bodyPr wrap="square" rtlCol="0">
            <a:spAutoFit/>
          </a:bodyPr>
          <a:lstStyle/>
          <a:p>
            <a:endParaRPr lang="en-US" dirty="0"/>
          </a:p>
        </p:txBody>
      </p:sp>
      <p:sp>
        <p:nvSpPr>
          <p:cNvPr id="63" name="TextBox 62">
            <a:extLst>
              <a:ext uri="{FF2B5EF4-FFF2-40B4-BE49-F238E27FC236}">
                <a16:creationId xmlns:a16="http://schemas.microsoft.com/office/drawing/2014/main" id="{3C55641A-48E5-0C75-FC2A-88339F8B9AAE}"/>
              </a:ext>
            </a:extLst>
          </p:cNvPr>
          <p:cNvSpPr txBox="1"/>
          <p:nvPr/>
        </p:nvSpPr>
        <p:spPr>
          <a:xfrm>
            <a:off x="3592435" y="4819201"/>
            <a:ext cx="724546" cy="95317"/>
          </a:xfrm>
          <a:prstGeom prst="rect">
            <a:avLst/>
          </a:prstGeom>
          <a:solidFill>
            <a:schemeClr val="bg1"/>
          </a:solidFill>
        </p:spPr>
        <p:txBody>
          <a:bodyPr wrap="square" rtlCol="0">
            <a:spAutoFit/>
          </a:bodyPr>
          <a:lstStyle/>
          <a:p>
            <a:endParaRPr lang="en-US" dirty="0"/>
          </a:p>
        </p:txBody>
      </p:sp>
      <p:sp>
        <p:nvSpPr>
          <p:cNvPr id="66" name="TextBox 65">
            <a:extLst>
              <a:ext uri="{FF2B5EF4-FFF2-40B4-BE49-F238E27FC236}">
                <a16:creationId xmlns:a16="http://schemas.microsoft.com/office/drawing/2014/main" id="{9749741B-1148-9CC3-342B-0E665F957E75}"/>
              </a:ext>
            </a:extLst>
          </p:cNvPr>
          <p:cNvSpPr txBox="1"/>
          <p:nvPr/>
        </p:nvSpPr>
        <p:spPr>
          <a:xfrm>
            <a:off x="6318187" y="3348344"/>
            <a:ext cx="1058784" cy="369332"/>
          </a:xfrm>
          <a:prstGeom prst="rect">
            <a:avLst/>
          </a:prstGeom>
          <a:noFill/>
        </p:spPr>
        <p:txBody>
          <a:bodyPr wrap="square" rtlCol="0">
            <a:spAutoFit/>
          </a:bodyPr>
          <a:lstStyle/>
          <a:p>
            <a:pPr algn="ctr"/>
            <a:r>
              <a:rPr lang="en-US">
                <a:latin typeface="Gotham Light" pitchFamily="50" charset="0"/>
              </a:rPr>
              <a:t>$</a:t>
            </a:r>
            <a:r>
              <a:rPr lang="en-US">
                <a:highlight>
                  <a:srgbClr val="FDFDFB"/>
                </a:highlight>
                <a:latin typeface="Gotham Light" pitchFamily="50" charset="0"/>
              </a:rPr>
              <a:t>450</a:t>
            </a:r>
          </a:p>
        </p:txBody>
      </p:sp>
      <p:sp>
        <p:nvSpPr>
          <p:cNvPr id="70" name="TextBox 69">
            <a:extLst>
              <a:ext uri="{FF2B5EF4-FFF2-40B4-BE49-F238E27FC236}">
                <a16:creationId xmlns:a16="http://schemas.microsoft.com/office/drawing/2014/main" id="{B8CDF67E-7FC7-2D6B-EBF6-1A7A2E17C424}"/>
              </a:ext>
            </a:extLst>
          </p:cNvPr>
          <p:cNvSpPr txBox="1"/>
          <p:nvPr/>
        </p:nvSpPr>
        <p:spPr>
          <a:xfrm>
            <a:off x="7461312" y="3348344"/>
            <a:ext cx="1058784" cy="369332"/>
          </a:xfrm>
          <a:prstGeom prst="rect">
            <a:avLst/>
          </a:prstGeom>
          <a:noFill/>
        </p:spPr>
        <p:txBody>
          <a:bodyPr wrap="square" rtlCol="0">
            <a:spAutoFit/>
          </a:bodyPr>
          <a:lstStyle/>
          <a:p>
            <a:pPr algn="ctr"/>
            <a:r>
              <a:rPr lang="en-US">
                <a:latin typeface="Gotham Light" pitchFamily="50" charset="0"/>
              </a:rPr>
              <a:t>$</a:t>
            </a:r>
            <a:r>
              <a:rPr lang="en-US">
                <a:highlight>
                  <a:srgbClr val="FDFDFB"/>
                </a:highlight>
                <a:latin typeface="Gotham Light" pitchFamily="50" charset="0"/>
              </a:rPr>
              <a:t>900</a:t>
            </a:r>
          </a:p>
        </p:txBody>
      </p:sp>
      <p:sp>
        <p:nvSpPr>
          <p:cNvPr id="72" name="TextBox 71">
            <a:extLst>
              <a:ext uri="{FF2B5EF4-FFF2-40B4-BE49-F238E27FC236}">
                <a16:creationId xmlns:a16="http://schemas.microsoft.com/office/drawing/2014/main" id="{63AAF12D-9184-E35C-7BAB-B854970333CA}"/>
              </a:ext>
            </a:extLst>
          </p:cNvPr>
          <p:cNvSpPr txBox="1"/>
          <p:nvPr/>
        </p:nvSpPr>
        <p:spPr>
          <a:xfrm>
            <a:off x="6369696" y="3823131"/>
            <a:ext cx="1072483" cy="553998"/>
          </a:xfrm>
          <a:prstGeom prst="rect">
            <a:avLst/>
          </a:prstGeom>
          <a:noFill/>
        </p:spPr>
        <p:txBody>
          <a:bodyPr wrap="square" rtlCol="0">
            <a:spAutoFit/>
          </a:bodyPr>
          <a:lstStyle/>
          <a:p>
            <a:pPr algn="ctr"/>
            <a:r>
              <a:rPr lang="en-US">
                <a:latin typeface="Gotham Light" pitchFamily="50" charset="0"/>
              </a:rPr>
              <a:t>20%</a:t>
            </a:r>
          </a:p>
          <a:p>
            <a:pPr algn="ctr"/>
            <a:r>
              <a:rPr lang="en-US" sz="1200">
                <a:latin typeface="Gotham Light" pitchFamily="50" charset="0"/>
              </a:rPr>
              <a:t>(18% w/o)</a:t>
            </a:r>
          </a:p>
        </p:txBody>
      </p:sp>
      <p:sp>
        <p:nvSpPr>
          <p:cNvPr id="73" name="TextBox 72">
            <a:extLst>
              <a:ext uri="{FF2B5EF4-FFF2-40B4-BE49-F238E27FC236}">
                <a16:creationId xmlns:a16="http://schemas.microsoft.com/office/drawing/2014/main" id="{6B3ED113-72DF-743A-9CFC-4F054924FDDC}"/>
              </a:ext>
            </a:extLst>
          </p:cNvPr>
          <p:cNvSpPr txBox="1"/>
          <p:nvPr/>
        </p:nvSpPr>
        <p:spPr>
          <a:xfrm>
            <a:off x="7454462" y="3823131"/>
            <a:ext cx="1072483" cy="553998"/>
          </a:xfrm>
          <a:prstGeom prst="rect">
            <a:avLst/>
          </a:prstGeom>
          <a:noFill/>
        </p:spPr>
        <p:txBody>
          <a:bodyPr wrap="square" rtlCol="0">
            <a:spAutoFit/>
          </a:bodyPr>
          <a:lstStyle/>
          <a:p>
            <a:pPr algn="ctr"/>
            <a:r>
              <a:rPr lang="en-US">
                <a:latin typeface="Gotham Light" pitchFamily="50" charset="0"/>
              </a:rPr>
              <a:t>24%</a:t>
            </a:r>
          </a:p>
          <a:p>
            <a:pPr algn="ctr"/>
            <a:r>
              <a:rPr lang="en-US" sz="1200">
                <a:latin typeface="Gotham Light" pitchFamily="50" charset="0"/>
              </a:rPr>
              <a:t>(18% w/o)</a:t>
            </a:r>
          </a:p>
        </p:txBody>
      </p:sp>
      <p:sp>
        <p:nvSpPr>
          <p:cNvPr id="75" name="TextBox 74">
            <a:extLst>
              <a:ext uri="{FF2B5EF4-FFF2-40B4-BE49-F238E27FC236}">
                <a16:creationId xmlns:a16="http://schemas.microsoft.com/office/drawing/2014/main" id="{64CF5F5F-CAE1-6306-F215-6907B54C5454}"/>
              </a:ext>
            </a:extLst>
          </p:cNvPr>
          <p:cNvSpPr txBox="1"/>
          <p:nvPr/>
        </p:nvSpPr>
        <p:spPr>
          <a:xfrm rot="1791146">
            <a:off x="9073221" y="3876022"/>
            <a:ext cx="2390287" cy="369332"/>
          </a:xfrm>
          <a:prstGeom prst="rect">
            <a:avLst/>
          </a:prstGeom>
          <a:noFill/>
        </p:spPr>
        <p:txBody>
          <a:bodyPr wrap="square" rtlCol="0">
            <a:spAutoFit/>
          </a:bodyPr>
          <a:lstStyle/>
          <a:p>
            <a:pPr algn="ctr"/>
            <a:r>
              <a:rPr lang="en-US">
                <a:highlight>
                  <a:srgbClr val="FFFF00"/>
                </a:highlight>
                <a:latin typeface="Gotham Light" pitchFamily="50" charset="0"/>
              </a:rPr>
              <a:t>Coming soon!</a:t>
            </a:r>
          </a:p>
        </p:txBody>
      </p:sp>
      <p:sp>
        <p:nvSpPr>
          <p:cNvPr id="76" name="TextBox 75">
            <a:extLst>
              <a:ext uri="{FF2B5EF4-FFF2-40B4-BE49-F238E27FC236}">
                <a16:creationId xmlns:a16="http://schemas.microsoft.com/office/drawing/2014/main" id="{DCE1E593-167D-6DAA-B86E-E75FCFC5C83D}"/>
              </a:ext>
            </a:extLst>
          </p:cNvPr>
          <p:cNvSpPr txBox="1"/>
          <p:nvPr/>
        </p:nvSpPr>
        <p:spPr>
          <a:xfrm>
            <a:off x="7302004" y="4387024"/>
            <a:ext cx="721468" cy="393718"/>
          </a:xfrm>
          <a:prstGeom prst="rect">
            <a:avLst/>
          </a:prstGeom>
          <a:solidFill>
            <a:schemeClr val="bg1"/>
          </a:solidFill>
        </p:spPr>
        <p:txBody>
          <a:bodyPr wrap="square" rtlCol="0">
            <a:spAutoFit/>
          </a:bodyPr>
          <a:lstStyle/>
          <a:p>
            <a:endParaRPr lang="en-US" dirty="0"/>
          </a:p>
        </p:txBody>
      </p:sp>
      <p:sp>
        <p:nvSpPr>
          <p:cNvPr id="77" name="TextBox 76">
            <a:extLst>
              <a:ext uri="{FF2B5EF4-FFF2-40B4-BE49-F238E27FC236}">
                <a16:creationId xmlns:a16="http://schemas.microsoft.com/office/drawing/2014/main" id="{DBD14074-542C-43BC-8DCF-414A8DE8DA66}"/>
              </a:ext>
            </a:extLst>
          </p:cNvPr>
          <p:cNvSpPr txBox="1"/>
          <p:nvPr/>
        </p:nvSpPr>
        <p:spPr>
          <a:xfrm>
            <a:off x="7109919" y="4780821"/>
            <a:ext cx="711117" cy="141468"/>
          </a:xfrm>
          <a:prstGeom prst="rect">
            <a:avLst/>
          </a:prstGeom>
          <a:solidFill>
            <a:schemeClr val="bg1"/>
          </a:solidFill>
        </p:spPr>
        <p:txBody>
          <a:bodyPr wrap="square" rtlCol="0">
            <a:spAutoFit/>
          </a:bodyPr>
          <a:lstStyle/>
          <a:p>
            <a:endParaRPr lang="en-US" dirty="0"/>
          </a:p>
        </p:txBody>
      </p:sp>
      <p:sp>
        <p:nvSpPr>
          <p:cNvPr id="74" name="TextBox 73">
            <a:extLst>
              <a:ext uri="{FF2B5EF4-FFF2-40B4-BE49-F238E27FC236}">
                <a16:creationId xmlns:a16="http://schemas.microsoft.com/office/drawing/2014/main" id="{4B514F40-9333-8659-618F-6B9768893AAE}"/>
              </a:ext>
            </a:extLst>
          </p:cNvPr>
          <p:cNvSpPr txBox="1"/>
          <p:nvPr/>
        </p:nvSpPr>
        <p:spPr>
          <a:xfrm>
            <a:off x="6304343" y="4496624"/>
            <a:ext cx="2222602" cy="276999"/>
          </a:xfrm>
          <a:prstGeom prst="rect">
            <a:avLst/>
          </a:prstGeom>
          <a:noFill/>
        </p:spPr>
        <p:txBody>
          <a:bodyPr wrap="square" rtlCol="0">
            <a:spAutoFit/>
          </a:bodyPr>
          <a:lstStyle/>
          <a:p>
            <a:pPr algn="ctr"/>
            <a:r>
              <a:rPr lang="en-US" sz="1200" dirty="0">
                <a:latin typeface="Gotham Light" pitchFamily="50" charset="0"/>
              </a:rPr>
              <a:t>Additional samples</a:t>
            </a:r>
            <a:endParaRPr lang="en-US" sz="1000" dirty="0">
              <a:latin typeface="Gotham Light" pitchFamily="50" charset="0"/>
            </a:endParaRPr>
          </a:p>
        </p:txBody>
      </p:sp>
    </p:spTree>
    <p:extLst>
      <p:ext uri="{BB962C8B-B14F-4D97-AF65-F5344CB8AC3E}">
        <p14:creationId xmlns:p14="http://schemas.microsoft.com/office/powerpoint/2010/main" val="1642581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03464C1-8009-4ACA-429A-267A626C5C65}"/>
              </a:ext>
            </a:extLst>
          </p:cNvPr>
          <p:cNvPicPr>
            <a:picLocks noChangeAspect="1"/>
          </p:cNvPicPr>
          <p:nvPr/>
        </p:nvPicPr>
        <p:blipFill>
          <a:blip r:embed="rId2"/>
          <a:stretch>
            <a:fillRect/>
          </a:stretch>
        </p:blipFill>
        <p:spPr>
          <a:xfrm>
            <a:off x="0" y="0"/>
            <a:ext cx="12192000" cy="6858000"/>
          </a:xfrm>
          <a:prstGeom prst="rect">
            <a:avLst/>
          </a:prstGeom>
        </p:spPr>
      </p:pic>
      <p:sp>
        <p:nvSpPr>
          <p:cNvPr id="2" name="object 2"/>
          <p:cNvSpPr txBox="1">
            <a:spLocks noGrp="1"/>
          </p:cNvSpPr>
          <p:nvPr>
            <p:ph type="title"/>
          </p:nvPr>
        </p:nvSpPr>
        <p:spPr>
          <a:xfrm>
            <a:off x="2943986" y="508520"/>
            <a:ext cx="7226810" cy="505267"/>
          </a:xfrm>
          <a:prstGeom prst="rect">
            <a:avLst/>
          </a:prstGeom>
        </p:spPr>
        <p:txBody>
          <a:bodyPr vert="horz" wrap="square" lIns="0" tIns="12700" rIns="0" bIns="0" rtlCol="0" anchor="ctr">
            <a:spAutoFit/>
          </a:bodyPr>
          <a:lstStyle/>
          <a:p>
            <a:pPr marL="12700" algn="ctr">
              <a:lnSpc>
                <a:spcPct val="100000"/>
              </a:lnSpc>
              <a:spcBef>
                <a:spcPts val="100"/>
              </a:spcBef>
            </a:pPr>
            <a:r>
              <a:rPr sz="3200">
                <a:latin typeface="Gotham Light" pitchFamily="50" charset="0"/>
              </a:rPr>
              <a:t>IN</a:t>
            </a:r>
            <a:r>
              <a:rPr sz="3200" spc="25">
                <a:latin typeface="Gotham Light" pitchFamily="50" charset="0"/>
              </a:rPr>
              <a:t> </a:t>
            </a:r>
            <a:r>
              <a:rPr sz="3200">
                <a:latin typeface="Gotham Light" pitchFamily="50" charset="0"/>
              </a:rPr>
              <a:t>SALON</a:t>
            </a:r>
            <a:r>
              <a:rPr sz="3200" spc="30">
                <a:latin typeface="Gotham Light" pitchFamily="50" charset="0"/>
              </a:rPr>
              <a:t> </a:t>
            </a:r>
            <a:r>
              <a:rPr sz="3200">
                <a:latin typeface="Gotham Bold"/>
                <a:cs typeface="Gotham Bold"/>
              </a:rPr>
              <a:t>PLAN</a:t>
            </a:r>
            <a:r>
              <a:rPr sz="3200" spc="35">
                <a:latin typeface="Gotham Bold"/>
                <a:cs typeface="Gotham Bold"/>
              </a:rPr>
              <a:t> </a:t>
            </a:r>
            <a:r>
              <a:rPr sz="3200">
                <a:latin typeface="Gotham Bold"/>
                <a:cs typeface="Gotham Bold"/>
              </a:rPr>
              <a:t>OF</a:t>
            </a:r>
            <a:r>
              <a:rPr sz="3200" spc="40">
                <a:latin typeface="Gotham Bold"/>
                <a:cs typeface="Gotham Bold"/>
              </a:rPr>
              <a:t> </a:t>
            </a:r>
            <a:r>
              <a:rPr sz="3200" spc="-25">
                <a:latin typeface="Gotham Bold"/>
                <a:cs typeface="Gotham Bold"/>
              </a:rPr>
              <a:t>ACTION</a:t>
            </a:r>
          </a:p>
        </p:txBody>
      </p:sp>
      <p:graphicFrame>
        <p:nvGraphicFramePr>
          <p:cNvPr id="12" name="object 12"/>
          <p:cNvGraphicFramePr>
            <a:graphicFrameLocks noGrp="1"/>
          </p:cNvGraphicFramePr>
          <p:nvPr/>
        </p:nvGraphicFramePr>
        <p:xfrm>
          <a:off x="1978069" y="1644186"/>
          <a:ext cx="8266430" cy="4754880"/>
        </p:xfrm>
        <a:graphic>
          <a:graphicData uri="http://schemas.openxmlformats.org/drawingml/2006/table">
            <a:tbl>
              <a:tblPr firstRow="1" bandRow="1">
                <a:tableStyleId>{2D5ABB26-0587-4C30-8999-92F81FD0307C}</a:tableStyleId>
              </a:tblPr>
              <a:tblGrid>
                <a:gridCol w="867410">
                  <a:extLst>
                    <a:ext uri="{9D8B030D-6E8A-4147-A177-3AD203B41FA5}">
                      <a16:colId xmlns:a16="http://schemas.microsoft.com/office/drawing/2014/main" val="20000"/>
                    </a:ext>
                  </a:extLst>
                </a:gridCol>
                <a:gridCol w="1857375">
                  <a:extLst>
                    <a:ext uri="{9D8B030D-6E8A-4147-A177-3AD203B41FA5}">
                      <a16:colId xmlns:a16="http://schemas.microsoft.com/office/drawing/2014/main" val="20001"/>
                    </a:ext>
                  </a:extLst>
                </a:gridCol>
                <a:gridCol w="1849755">
                  <a:extLst>
                    <a:ext uri="{9D8B030D-6E8A-4147-A177-3AD203B41FA5}">
                      <a16:colId xmlns:a16="http://schemas.microsoft.com/office/drawing/2014/main" val="20002"/>
                    </a:ext>
                  </a:extLst>
                </a:gridCol>
                <a:gridCol w="1851025">
                  <a:extLst>
                    <a:ext uri="{9D8B030D-6E8A-4147-A177-3AD203B41FA5}">
                      <a16:colId xmlns:a16="http://schemas.microsoft.com/office/drawing/2014/main" val="20003"/>
                    </a:ext>
                  </a:extLst>
                </a:gridCol>
                <a:gridCol w="1840865">
                  <a:extLst>
                    <a:ext uri="{9D8B030D-6E8A-4147-A177-3AD203B41FA5}">
                      <a16:colId xmlns:a16="http://schemas.microsoft.com/office/drawing/2014/main" val="20004"/>
                    </a:ext>
                  </a:extLst>
                </a:gridCol>
              </a:tblGrid>
              <a:tr h="551180">
                <a:tc>
                  <a:txBody>
                    <a:bodyPr/>
                    <a:lstStyle/>
                    <a:p>
                      <a:pPr>
                        <a:lnSpc>
                          <a:spcPct val="100000"/>
                        </a:lnSpc>
                      </a:pPr>
                      <a:endParaRPr sz="1300">
                        <a:latin typeface="Times New Roman"/>
                        <a:cs typeface="Times New Roman"/>
                      </a:endParaRPr>
                    </a:p>
                    <a:p>
                      <a:pPr marL="179070" marR="172085" indent="140970">
                        <a:lnSpc>
                          <a:spcPts val="750"/>
                        </a:lnSpc>
                      </a:pPr>
                      <a:r>
                        <a:rPr sz="700" spc="-25">
                          <a:solidFill>
                            <a:srgbClr val="FFFFFF"/>
                          </a:solidFill>
                          <a:latin typeface="Gotham-Medium"/>
                          <a:cs typeface="Gotham-Medium"/>
                        </a:rPr>
                        <a:t>NEW</a:t>
                      </a:r>
                      <a:r>
                        <a:rPr sz="700" spc="500">
                          <a:solidFill>
                            <a:srgbClr val="FFFFFF"/>
                          </a:solidFill>
                          <a:latin typeface="Gotham-Medium"/>
                          <a:cs typeface="Gotham-Medium"/>
                        </a:rPr>
                        <a:t> </a:t>
                      </a:r>
                      <a:r>
                        <a:rPr sz="700" spc="-20">
                          <a:solidFill>
                            <a:srgbClr val="FFFFFF"/>
                          </a:solidFill>
                          <a:latin typeface="Gotham-Medium"/>
                          <a:cs typeface="Gotham-Medium"/>
                        </a:rPr>
                        <a:t>PRODUCTS</a:t>
                      </a:r>
                      <a:endParaRPr sz="700">
                        <a:latin typeface="Gotham-Medium"/>
                        <a:cs typeface="Gotham-Medium"/>
                      </a:endParaRPr>
                    </a:p>
                  </a:txBody>
                  <a:tcPr marL="0" marR="0" marT="0" marB="0">
                    <a:lnB w="6350">
                      <a:solidFill>
                        <a:srgbClr val="FFFFFF"/>
                      </a:solidFill>
                      <a:prstDash val="solid"/>
                    </a:lnB>
                    <a:solidFill>
                      <a:srgbClr val="000000"/>
                    </a:solidFill>
                  </a:tcPr>
                </a:tc>
                <a:tc>
                  <a:txBody>
                    <a:bodyPr/>
                    <a:lstStyle/>
                    <a:p>
                      <a:pPr>
                        <a:lnSpc>
                          <a:spcPct val="100000"/>
                        </a:lnSpc>
                      </a:pPr>
                      <a:endParaRPr sz="800">
                        <a:latin typeface="Times New Roman"/>
                        <a:cs typeface="Times New Roman"/>
                      </a:endParaRPr>
                    </a:p>
                    <a:p>
                      <a:pPr>
                        <a:lnSpc>
                          <a:spcPct val="100000"/>
                        </a:lnSpc>
                      </a:pPr>
                      <a:endParaRPr sz="800">
                        <a:latin typeface="Times New Roman"/>
                        <a:cs typeface="Times New Roman"/>
                      </a:endParaRPr>
                    </a:p>
                    <a:p>
                      <a:pPr>
                        <a:lnSpc>
                          <a:spcPct val="100000"/>
                        </a:lnSpc>
                        <a:spcBef>
                          <a:spcPts val="40"/>
                        </a:spcBef>
                      </a:pPr>
                      <a:endParaRPr sz="600">
                        <a:latin typeface="Times New Roman"/>
                        <a:cs typeface="Times New Roman"/>
                      </a:endParaRPr>
                    </a:p>
                    <a:p>
                      <a:pPr marL="5715" algn="ctr">
                        <a:lnSpc>
                          <a:spcPct val="100000"/>
                        </a:lnSpc>
                      </a:pPr>
                      <a:endParaRPr sz="600">
                        <a:latin typeface="Gotham-Light"/>
                        <a:cs typeface="Gotham-Light"/>
                      </a:endParaRPr>
                    </a:p>
                  </a:txBody>
                  <a:tcPr marL="0" marR="0" marT="0" marB="0">
                    <a:lnB w="6350">
                      <a:solidFill>
                        <a:srgbClr val="000000"/>
                      </a:solidFill>
                      <a:prstDash val="solid"/>
                    </a:lnB>
                  </a:tcPr>
                </a:tc>
                <a:tc>
                  <a:txBody>
                    <a:bodyPr/>
                    <a:lstStyle/>
                    <a:p>
                      <a:pPr>
                        <a:lnSpc>
                          <a:spcPct val="100000"/>
                        </a:lnSpc>
                      </a:pPr>
                      <a:endParaRPr sz="800">
                        <a:latin typeface="Times New Roman"/>
                        <a:cs typeface="Times New Roman"/>
                      </a:endParaRPr>
                    </a:p>
                    <a:p>
                      <a:pPr>
                        <a:lnSpc>
                          <a:spcPct val="100000"/>
                        </a:lnSpc>
                      </a:pPr>
                      <a:endParaRPr sz="800">
                        <a:latin typeface="Times New Roman"/>
                        <a:cs typeface="Times New Roman"/>
                      </a:endParaRPr>
                    </a:p>
                    <a:p>
                      <a:pPr>
                        <a:lnSpc>
                          <a:spcPct val="100000"/>
                        </a:lnSpc>
                        <a:spcBef>
                          <a:spcPts val="40"/>
                        </a:spcBef>
                      </a:pPr>
                      <a:endParaRPr sz="600">
                        <a:latin typeface="Times New Roman"/>
                        <a:cs typeface="Times New Roman"/>
                      </a:endParaRPr>
                    </a:p>
                    <a:p>
                      <a:pPr marL="32384" algn="ctr">
                        <a:lnSpc>
                          <a:spcPct val="100000"/>
                        </a:lnSpc>
                        <a:tabLst>
                          <a:tab pos="867410" algn="l"/>
                        </a:tabLst>
                      </a:pPr>
                      <a:r>
                        <a:rPr sz="600">
                          <a:latin typeface="Gotham-Light"/>
                          <a:cs typeface="Gotham-Light"/>
                        </a:rPr>
                        <a:t>	</a:t>
                      </a:r>
                    </a:p>
                  </a:txBody>
                  <a:tcPr marL="0" marR="0" marT="0" marB="0">
                    <a:lnB w="6350">
                      <a:solidFill>
                        <a:srgbClr val="000000"/>
                      </a:solidFill>
                      <a:prstDash val="solid"/>
                    </a:lnB>
                  </a:tcPr>
                </a:tc>
                <a:tc>
                  <a:txBody>
                    <a:bodyPr/>
                    <a:lstStyle/>
                    <a:p>
                      <a:pPr>
                        <a:lnSpc>
                          <a:spcPct val="100000"/>
                        </a:lnSpc>
                      </a:pPr>
                      <a:endParaRPr sz="800">
                        <a:latin typeface="Times New Roman"/>
                        <a:cs typeface="Times New Roman"/>
                      </a:endParaRPr>
                    </a:p>
                    <a:p>
                      <a:pPr>
                        <a:lnSpc>
                          <a:spcPct val="100000"/>
                        </a:lnSpc>
                      </a:pPr>
                      <a:endParaRPr sz="800">
                        <a:latin typeface="Times New Roman"/>
                        <a:cs typeface="Times New Roman"/>
                      </a:endParaRPr>
                    </a:p>
                  </a:txBody>
                  <a:tcPr marL="0" marR="0" marT="0" marB="0">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B w="6350">
                      <a:solidFill>
                        <a:srgbClr val="000000"/>
                      </a:solidFill>
                      <a:prstDash val="solid"/>
                    </a:lnB>
                  </a:tcPr>
                </a:tc>
                <a:extLst>
                  <a:ext uri="{0D108BD9-81ED-4DB2-BD59-A6C34878D82A}">
                    <a16:rowId xmlns:a16="http://schemas.microsoft.com/office/drawing/2014/main" val="10000"/>
                  </a:ext>
                </a:extLst>
              </a:tr>
              <a:tr h="603250">
                <a:tc>
                  <a:txBody>
                    <a:bodyPr/>
                    <a:lstStyle/>
                    <a:p>
                      <a:pPr>
                        <a:lnSpc>
                          <a:spcPct val="100000"/>
                        </a:lnSpc>
                      </a:pPr>
                      <a:endParaRPr sz="900">
                        <a:latin typeface="Times New Roman"/>
                        <a:cs typeface="Times New Roman"/>
                      </a:endParaRPr>
                    </a:p>
                    <a:p>
                      <a:pPr>
                        <a:lnSpc>
                          <a:spcPct val="100000"/>
                        </a:lnSpc>
                        <a:spcBef>
                          <a:spcPts val="5"/>
                        </a:spcBef>
                      </a:pPr>
                      <a:endParaRPr sz="800">
                        <a:latin typeface="Times New Roman"/>
                        <a:cs typeface="Times New Roman"/>
                      </a:endParaRPr>
                    </a:p>
                    <a:p>
                      <a:pPr algn="ctr">
                        <a:lnSpc>
                          <a:spcPct val="100000"/>
                        </a:lnSpc>
                        <a:spcBef>
                          <a:spcPts val="5"/>
                        </a:spcBef>
                      </a:pPr>
                      <a:r>
                        <a:rPr sz="700" spc="-10">
                          <a:solidFill>
                            <a:srgbClr val="FFFFFF"/>
                          </a:solidFill>
                          <a:latin typeface="Gotham-Medium"/>
                          <a:cs typeface="Gotham-Medium"/>
                        </a:rPr>
                        <a:t>PROMOTIONS</a:t>
                      </a:r>
                      <a:endParaRPr sz="700">
                        <a:latin typeface="Gotham-Medium"/>
                        <a:cs typeface="Gotham-Medium"/>
                      </a:endParaRPr>
                    </a:p>
                  </a:txBody>
                  <a:tcPr marL="0" marR="0" marT="0"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800">
                        <a:latin typeface="Times New Roman"/>
                        <a:cs typeface="Times New Roman"/>
                      </a:endParaRPr>
                    </a:p>
                    <a:p>
                      <a:pPr>
                        <a:lnSpc>
                          <a:spcPct val="100000"/>
                        </a:lnSpc>
                      </a:pPr>
                      <a:endParaRPr sz="600">
                        <a:latin typeface="Gotham-Light"/>
                        <a:cs typeface="Gotham-Light"/>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spcBef>
                          <a:spcPts val="5"/>
                        </a:spcBef>
                      </a:pPr>
                      <a:endParaRPr sz="650">
                        <a:latin typeface="Times New Roman"/>
                        <a:cs typeface="Times New Roman"/>
                      </a:endParaRPr>
                    </a:p>
                  </a:txBody>
                  <a:tcPr marL="0" marR="0" marT="635" marB="0">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p>
                      <a:pPr>
                        <a:lnSpc>
                          <a:spcPct val="100000"/>
                        </a:lnSpc>
                        <a:spcBef>
                          <a:spcPts val="50"/>
                        </a:spcBef>
                      </a:pPr>
                      <a:endParaRPr sz="600">
                        <a:latin typeface="Times New Roman"/>
                        <a:cs typeface="Times New Roman"/>
                      </a:endParaRPr>
                    </a:p>
                    <a:p>
                      <a:pPr algn="ctr">
                        <a:lnSpc>
                          <a:spcPct val="100000"/>
                        </a:lnSpc>
                      </a:pPr>
                      <a:endParaRPr sz="600">
                        <a:latin typeface="Gotham-Light"/>
                        <a:cs typeface="Gotham-Light"/>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p>
                      <a:pPr>
                        <a:lnSpc>
                          <a:spcPct val="100000"/>
                        </a:lnSpc>
                        <a:spcBef>
                          <a:spcPts val="50"/>
                        </a:spcBef>
                      </a:pPr>
                      <a:endParaRPr sz="600">
                        <a:latin typeface="Times New Roman"/>
                        <a:cs typeface="Times New Roman"/>
                      </a:endParaRPr>
                    </a:p>
                  </a:txBody>
                  <a:tcPr marL="0" marR="0" marT="0" marB="0">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514350">
                <a:tc>
                  <a:txBody>
                    <a:bodyPr/>
                    <a:lstStyle/>
                    <a:p>
                      <a:pPr>
                        <a:lnSpc>
                          <a:spcPct val="100000"/>
                        </a:lnSpc>
                      </a:pPr>
                      <a:endParaRPr sz="900">
                        <a:latin typeface="Times New Roman"/>
                        <a:cs typeface="Times New Roman"/>
                      </a:endParaRPr>
                    </a:p>
                    <a:p>
                      <a:pPr algn="ctr">
                        <a:lnSpc>
                          <a:spcPct val="100000"/>
                        </a:lnSpc>
                        <a:spcBef>
                          <a:spcPts val="555"/>
                        </a:spcBef>
                      </a:pPr>
                      <a:r>
                        <a:rPr sz="700" spc="-10">
                          <a:solidFill>
                            <a:srgbClr val="FFFFFF"/>
                          </a:solidFill>
                          <a:latin typeface="Gotham-Medium"/>
                          <a:cs typeface="Gotham-Medium"/>
                        </a:rPr>
                        <a:t>RETAIL</a:t>
                      </a:r>
                      <a:endParaRPr sz="700">
                        <a:latin typeface="Gotham-Medium"/>
                        <a:cs typeface="Gotham-Medium"/>
                      </a:endParaRPr>
                    </a:p>
                  </a:txBody>
                  <a:tcPr marL="0" marR="0" marT="0"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800" dirty="0">
                        <a:latin typeface="Gotham Light" pitchFamily="50" charset="0"/>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dirty="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514350">
                <a:tc>
                  <a:txBody>
                    <a:bodyPr/>
                    <a:lstStyle/>
                    <a:p>
                      <a:pPr>
                        <a:lnSpc>
                          <a:spcPct val="100000"/>
                        </a:lnSpc>
                      </a:pPr>
                      <a:endParaRPr sz="900">
                        <a:latin typeface="Times New Roman"/>
                        <a:cs typeface="Times New Roman"/>
                      </a:endParaRPr>
                    </a:p>
                    <a:p>
                      <a:pPr algn="ctr">
                        <a:lnSpc>
                          <a:spcPct val="100000"/>
                        </a:lnSpc>
                        <a:spcBef>
                          <a:spcPts val="555"/>
                        </a:spcBef>
                      </a:pPr>
                      <a:r>
                        <a:rPr sz="700" spc="-10">
                          <a:solidFill>
                            <a:srgbClr val="FFFFFF"/>
                          </a:solidFill>
                          <a:latin typeface="Gotham-Medium"/>
                          <a:cs typeface="Gotham-Medium"/>
                        </a:rPr>
                        <a:t>SERVICES</a:t>
                      </a:r>
                      <a:endParaRPr sz="700">
                        <a:latin typeface="Gotham-Medium"/>
                        <a:cs typeface="Gotham-Medium"/>
                      </a:endParaRPr>
                    </a:p>
                  </a:txBody>
                  <a:tcPr marL="0" marR="0" marT="0"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800" dirty="0">
                        <a:latin typeface="Gotham Light" pitchFamily="50" charset="0"/>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514350">
                <a:tc>
                  <a:txBody>
                    <a:bodyPr/>
                    <a:lstStyle/>
                    <a:p>
                      <a:pPr>
                        <a:lnSpc>
                          <a:spcPct val="100000"/>
                        </a:lnSpc>
                        <a:spcBef>
                          <a:spcPts val="45"/>
                        </a:spcBef>
                      </a:pPr>
                      <a:endParaRPr sz="1100">
                        <a:latin typeface="Times New Roman"/>
                        <a:cs typeface="Times New Roman"/>
                      </a:endParaRPr>
                    </a:p>
                    <a:p>
                      <a:pPr marL="128270" marR="120650" indent="7620">
                        <a:lnSpc>
                          <a:spcPts val="750"/>
                        </a:lnSpc>
                        <a:spcBef>
                          <a:spcPts val="5"/>
                        </a:spcBef>
                      </a:pPr>
                      <a:r>
                        <a:rPr sz="700" spc="-10">
                          <a:solidFill>
                            <a:srgbClr val="FFFFFF"/>
                          </a:solidFill>
                          <a:latin typeface="Gotham-Medium"/>
                          <a:cs typeface="Gotham-Medium"/>
                        </a:rPr>
                        <a:t>FRONT </a:t>
                      </a:r>
                      <a:r>
                        <a:rPr sz="700" spc="-20">
                          <a:solidFill>
                            <a:srgbClr val="FFFFFF"/>
                          </a:solidFill>
                          <a:latin typeface="Gotham-Medium"/>
                          <a:cs typeface="Gotham-Medium"/>
                        </a:rPr>
                        <a:t>DESK</a:t>
                      </a:r>
                      <a:r>
                        <a:rPr sz="700" spc="500">
                          <a:solidFill>
                            <a:srgbClr val="FFFFFF"/>
                          </a:solidFill>
                          <a:latin typeface="Gotham-Medium"/>
                          <a:cs typeface="Gotham-Medium"/>
                        </a:rPr>
                        <a:t> </a:t>
                      </a:r>
                      <a:r>
                        <a:rPr sz="700" spc="-10">
                          <a:solidFill>
                            <a:srgbClr val="FFFFFF"/>
                          </a:solidFill>
                          <a:latin typeface="Gotham-Medium"/>
                          <a:cs typeface="Gotham-Medium"/>
                        </a:rPr>
                        <a:t>CLIENTELING</a:t>
                      </a:r>
                      <a:endParaRPr sz="700">
                        <a:latin typeface="Gotham-Medium"/>
                        <a:cs typeface="Gotham-Medium"/>
                      </a:endParaRPr>
                    </a:p>
                  </a:txBody>
                  <a:tcPr marL="0" marR="0" marT="5715"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800" dirty="0">
                        <a:latin typeface="Gotham Light" pitchFamily="50" charset="0"/>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dirty="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514350">
                <a:tc>
                  <a:txBody>
                    <a:bodyPr/>
                    <a:lstStyle/>
                    <a:p>
                      <a:pPr>
                        <a:lnSpc>
                          <a:spcPct val="100000"/>
                        </a:lnSpc>
                        <a:spcBef>
                          <a:spcPts val="50"/>
                        </a:spcBef>
                      </a:pPr>
                      <a:endParaRPr sz="1100">
                        <a:latin typeface="Times New Roman"/>
                        <a:cs typeface="Times New Roman"/>
                      </a:endParaRPr>
                    </a:p>
                    <a:p>
                      <a:pPr marL="251460" marR="169545" indent="-74295">
                        <a:lnSpc>
                          <a:spcPts val="750"/>
                        </a:lnSpc>
                      </a:pPr>
                      <a:r>
                        <a:rPr sz="700" spc="-25">
                          <a:solidFill>
                            <a:srgbClr val="FFFFFF"/>
                          </a:solidFill>
                          <a:latin typeface="Gotham-Medium"/>
                          <a:cs typeface="Gotham-Medium"/>
                        </a:rPr>
                        <a:t>CUSTOMER</a:t>
                      </a:r>
                      <a:r>
                        <a:rPr sz="700" spc="500">
                          <a:solidFill>
                            <a:srgbClr val="FFFFFF"/>
                          </a:solidFill>
                          <a:latin typeface="Gotham-Medium"/>
                          <a:cs typeface="Gotham-Medium"/>
                        </a:rPr>
                        <a:t> </a:t>
                      </a:r>
                      <a:r>
                        <a:rPr sz="700" spc="-10">
                          <a:solidFill>
                            <a:srgbClr val="FFFFFF"/>
                          </a:solidFill>
                          <a:latin typeface="Gotham-Medium"/>
                          <a:cs typeface="Gotham-Medium"/>
                        </a:rPr>
                        <a:t>EVENTS</a:t>
                      </a:r>
                      <a:endParaRPr sz="700">
                        <a:latin typeface="Gotham-Medium"/>
                        <a:cs typeface="Gotham-Medium"/>
                      </a:endParaRPr>
                    </a:p>
                  </a:txBody>
                  <a:tcPr marL="0" marR="0" marT="6350"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800">
                        <a:latin typeface="Gotham Light" pitchFamily="50" charset="0"/>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514350">
                <a:tc>
                  <a:txBody>
                    <a:bodyPr/>
                    <a:lstStyle/>
                    <a:p>
                      <a:pPr>
                        <a:lnSpc>
                          <a:spcPct val="100000"/>
                        </a:lnSpc>
                        <a:spcBef>
                          <a:spcPts val="45"/>
                        </a:spcBef>
                      </a:pPr>
                      <a:endParaRPr sz="1100">
                        <a:latin typeface="Times New Roman"/>
                        <a:cs typeface="Times New Roman"/>
                      </a:endParaRPr>
                    </a:p>
                    <a:p>
                      <a:pPr marL="251460" marR="243840" indent="37465">
                        <a:lnSpc>
                          <a:spcPts val="750"/>
                        </a:lnSpc>
                        <a:spcBef>
                          <a:spcPts val="5"/>
                        </a:spcBef>
                      </a:pPr>
                      <a:r>
                        <a:rPr lang="en-US" sz="700" spc="-20">
                          <a:solidFill>
                            <a:srgbClr val="FFFFFF"/>
                          </a:solidFill>
                          <a:latin typeface="Gotham-Medium"/>
                          <a:cs typeface="Gotham-Medium"/>
                        </a:rPr>
                        <a:t>TEAM / GUESTS</a:t>
                      </a:r>
                      <a:r>
                        <a:rPr sz="700" spc="500">
                          <a:solidFill>
                            <a:srgbClr val="FFFFFF"/>
                          </a:solidFill>
                          <a:latin typeface="Gotham-Medium"/>
                          <a:cs typeface="Gotham-Medium"/>
                        </a:rPr>
                        <a:t> </a:t>
                      </a:r>
                      <a:r>
                        <a:rPr sz="700" spc="-20">
                          <a:solidFill>
                            <a:srgbClr val="FFFFFF"/>
                          </a:solidFill>
                          <a:latin typeface="Gotham-Medium"/>
                          <a:cs typeface="Gotham-Medium"/>
                        </a:rPr>
                        <a:t>EVENTS</a:t>
                      </a:r>
                      <a:endParaRPr sz="700">
                        <a:latin typeface="Gotham-Medium"/>
                        <a:cs typeface="Gotham-Medium"/>
                      </a:endParaRPr>
                    </a:p>
                  </a:txBody>
                  <a:tcPr marL="0" marR="0" marT="5715"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800">
                        <a:latin typeface="Gotham Light" pitchFamily="50" charset="0"/>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6"/>
                  </a:ext>
                </a:extLst>
              </a:tr>
              <a:tr h="514350">
                <a:tc>
                  <a:txBody>
                    <a:bodyPr/>
                    <a:lstStyle/>
                    <a:p>
                      <a:pPr>
                        <a:lnSpc>
                          <a:spcPct val="100000"/>
                        </a:lnSpc>
                        <a:spcBef>
                          <a:spcPts val="15"/>
                        </a:spcBef>
                      </a:pPr>
                      <a:endParaRPr sz="800">
                        <a:latin typeface="Times New Roman"/>
                        <a:cs typeface="Times New Roman"/>
                      </a:endParaRPr>
                    </a:p>
                    <a:p>
                      <a:pPr marL="152400" marR="103505" indent="-41275">
                        <a:lnSpc>
                          <a:spcPts val="750"/>
                        </a:lnSpc>
                        <a:spcBef>
                          <a:spcPts val="5"/>
                        </a:spcBef>
                      </a:pPr>
                      <a:r>
                        <a:rPr sz="700" spc="-10">
                          <a:solidFill>
                            <a:srgbClr val="FFFFFF"/>
                          </a:solidFill>
                          <a:latin typeface="Gotham-Medium"/>
                          <a:cs typeface="Gotham-Medium"/>
                        </a:rPr>
                        <a:t>SOCIAL</a:t>
                      </a:r>
                      <a:r>
                        <a:rPr sz="700" spc="-40">
                          <a:solidFill>
                            <a:srgbClr val="FFFFFF"/>
                          </a:solidFill>
                          <a:latin typeface="Gotham-Medium"/>
                          <a:cs typeface="Gotham-Medium"/>
                        </a:rPr>
                        <a:t> </a:t>
                      </a:r>
                      <a:r>
                        <a:rPr sz="700" spc="-10">
                          <a:solidFill>
                            <a:srgbClr val="FFFFFF"/>
                          </a:solidFill>
                          <a:latin typeface="Gotham-Medium"/>
                          <a:cs typeface="Gotham-Medium"/>
                        </a:rPr>
                        <a:t>PLAN:</a:t>
                      </a:r>
                      <a:endParaRPr sz="700">
                        <a:latin typeface="Gotham-Medium"/>
                        <a:cs typeface="Gotham-Medium"/>
                      </a:endParaRPr>
                    </a:p>
                  </a:txBody>
                  <a:tcPr marL="0" marR="0" marT="1905"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800">
                        <a:latin typeface="Gotham Light" pitchFamily="50" charset="0"/>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7"/>
                  </a:ext>
                </a:extLst>
              </a:tr>
              <a:tr h="514350">
                <a:tc>
                  <a:txBody>
                    <a:bodyPr/>
                    <a:lstStyle/>
                    <a:p>
                      <a:pPr>
                        <a:lnSpc>
                          <a:spcPct val="100000"/>
                        </a:lnSpc>
                        <a:spcBef>
                          <a:spcPts val="50"/>
                        </a:spcBef>
                      </a:pPr>
                      <a:endParaRPr sz="1100">
                        <a:latin typeface="Times New Roman"/>
                        <a:cs typeface="Times New Roman"/>
                      </a:endParaRPr>
                    </a:p>
                    <a:p>
                      <a:pPr marL="261620" marR="140970" indent="-113030">
                        <a:lnSpc>
                          <a:spcPts val="750"/>
                        </a:lnSpc>
                      </a:pPr>
                      <a:r>
                        <a:rPr sz="700">
                          <a:solidFill>
                            <a:srgbClr val="FFFFFF"/>
                          </a:solidFill>
                          <a:latin typeface="Gotham-Medium"/>
                          <a:cs typeface="Gotham-Medium"/>
                        </a:rPr>
                        <a:t>BDM</a:t>
                      </a:r>
                      <a:r>
                        <a:rPr sz="700" spc="-40">
                          <a:solidFill>
                            <a:srgbClr val="FFFFFF"/>
                          </a:solidFill>
                          <a:latin typeface="Gotham-Medium"/>
                          <a:cs typeface="Gotham-Medium"/>
                        </a:rPr>
                        <a:t> </a:t>
                      </a:r>
                      <a:r>
                        <a:rPr sz="700" spc="-10">
                          <a:solidFill>
                            <a:srgbClr val="FFFFFF"/>
                          </a:solidFill>
                          <a:latin typeface="Gotham-Medium"/>
                          <a:cs typeface="Gotham-Medium"/>
                        </a:rPr>
                        <a:t>VISITS/</a:t>
                      </a:r>
                      <a:r>
                        <a:rPr sz="700" spc="500">
                          <a:solidFill>
                            <a:srgbClr val="FFFFFF"/>
                          </a:solidFill>
                          <a:latin typeface="Gotham-Medium"/>
                          <a:cs typeface="Gotham-Medium"/>
                        </a:rPr>
                        <a:t> </a:t>
                      </a:r>
                      <a:r>
                        <a:rPr sz="700" spc="-10">
                          <a:solidFill>
                            <a:srgbClr val="FFFFFF"/>
                          </a:solidFill>
                          <a:latin typeface="Gotham-Medium"/>
                          <a:cs typeface="Gotham-Medium"/>
                        </a:rPr>
                        <a:t>MONTH</a:t>
                      </a:r>
                      <a:endParaRPr sz="700">
                        <a:latin typeface="Gotham-Medium"/>
                        <a:cs typeface="Gotham-Medium"/>
                      </a:endParaRPr>
                    </a:p>
                  </a:txBody>
                  <a:tcPr marL="0" marR="0" marT="6350" marB="0">
                    <a:lnT w="6350">
                      <a:solidFill>
                        <a:srgbClr val="FFFFFF"/>
                      </a:solidFill>
                      <a:prstDash val="solid"/>
                    </a:lnT>
                    <a:solidFill>
                      <a:srgbClr val="000000"/>
                    </a:solidFill>
                  </a:tcPr>
                </a:tc>
                <a:tc>
                  <a:txBody>
                    <a:bodyPr/>
                    <a:lstStyle/>
                    <a:p>
                      <a:pPr>
                        <a:lnSpc>
                          <a:spcPct val="100000"/>
                        </a:lnSpc>
                      </a:pPr>
                      <a:endParaRPr sz="800">
                        <a:latin typeface="Gotham Light" pitchFamily="50" charset="0"/>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dirty="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8"/>
                  </a:ext>
                </a:extLst>
              </a:tr>
            </a:tbl>
          </a:graphicData>
        </a:graphic>
      </p:graphicFrame>
      <p:sp>
        <p:nvSpPr>
          <p:cNvPr id="29" name="Rectangle 19">
            <a:extLst>
              <a:ext uri="{FF2B5EF4-FFF2-40B4-BE49-F238E27FC236}">
                <a16:creationId xmlns:a16="http://schemas.microsoft.com/office/drawing/2014/main" id="{EE77A273-71C9-4BAE-BDDD-E7E6C0113537}"/>
              </a:ext>
            </a:extLst>
          </p:cNvPr>
          <p:cNvSpPr/>
          <p:nvPr/>
        </p:nvSpPr>
        <p:spPr>
          <a:xfrm>
            <a:off x="2943986" y="1233351"/>
            <a:ext cx="1165298" cy="154153"/>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JAN - FEB</a:t>
            </a:r>
          </a:p>
        </p:txBody>
      </p:sp>
      <p:sp>
        <p:nvSpPr>
          <p:cNvPr id="30" name="Rectangle 20">
            <a:extLst>
              <a:ext uri="{FF2B5EF4-FFF2-40B4-BE49-F238E27FC236}">
                <a16:creationId xmlns:a16="http://schemas.microsoft.com/office/drawing/2014/main" id="{C84B12F8-402B-4566-954E-236ED05C0C01}"/>
              </a:ext>
            </a:extLst>
          </p:cNvPr>
          <p:cNvSpPr/>
          <p:nvPr/>
        </p:nvSpPr>
        <p:spPr>
          <a:xfrm>
            <a:off x="4159136" y="1233350"/>
            <a:ext cx="1161285" cy="154154"/>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MARCH - APRIL</a:t>
            </a:r>
          </a:p>
        </p:txBody>
      </p:sp>
      <p:sp>
        <p:nvSpPr>
          <p:cNvPr id="31" name="Rectangle 21">
            <a:extLst>
              <a:ext uri="{FF2B5EF4-FFF2-40B4-BE49-F238E27FC236}">
                <a16:creationId xmlns:a16="http://schemas.microsoft.com/office/drawing/2014/main" id="{83AA2C64-B02D-449D-A06D-8639D47C7496}"/>
              </a:ext>
            </a:extLst>
          </p:cNvPr>
          <p:cNvSpPr/>
          <p:nvPr/>
        </p:nvSpPr>
        <p:spPr>
          <a:xfrm>
            <a:off x="5363799" y="1233350"/>
            <a:ext cx="1161285" cy="151226"/>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MAY - JUNE</a:t>
            </a:r>
          </a:p>
        </p:txBody>
      </p:sp>
      <p:sp>
        <p:nvSpPr>
          <p:cNvPr id="32" name="Rectangle 22">
            <a:extLst>
              <a:ext uri="{FF2B5EF4-FFF2-40B4-BE49-F238E27FC236}">
                <a16:creationId xmlns:a16="http://schemas.microsoft.com/office/drawing/2014/main" id="{98F8EC9C-4A67-4E11-9595-712832B77314}"/>
              </a:ext>
            </a:extLst>
          </p:cNvPr>
          <p:cNvSpPr/>
          <p:nvPr/>
        </p:nvSpPr>
        <p:spPr>
          <a:xfrm>
            <a:off x="6560135" y="1233349"/>
            <a:ext cx="1236484" cy="151225"/>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JULY - AUGUST</a:t>
            </a:r>
          </a:p>
        </p:txBody>
      </p:sp>
      <p:sp>
        <p:nvSpPr>
          <p:cNvPr id="33" name="Rectangle 23">
            <a:extLst>
              <a:ext uri="{FF2B5EF4-FFF2-40B4-BE49-F238E27FC236}">
                <a16:creationId xmlns:a16="http://schemas.microsoft.com/office/drawing/2014/main" id="{A3419CFC-96B9-48CF-8FF8-12A1E3A8A86E}"/>
              </a:ext>
            </a:extLst>
          </p:cNvPr>
          <p:cNvSpPr/>
          <p:nvPr/>
        </p:nvSpPr>
        <p:spPr>
          <a:xfrm>
            <a:off x="7830487" y="1233350"/>
            <a:ext cx="1161285" cy="154154"/>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SEPT - OCT</a:t>
            </a:r>
          </a:p>
        </p:txBody>
      </p:sp>
      <p:sp>
        <p:nvSpPr>
          <p:cNvPr id="34" name="Rectangle 24">
            <a:extLst>
              <a:ext uri="{FF2B5EF4-FFF2-40B4-BE49-F238E27FC236}">
                <a16:creationId xmlns:a16="http://schemas.microsoft.com/office/drawing/2014/main" id="{1B291F4F-CC06-4AC5-A976-68901F40F23C}"/>
              </a:ext>
            </a:extLst>
          </p:cNvPr>
          <p:cNvSpPr/>
          <p:nvPr/>
        </p:nvSpPr>
        <p:spPr>
          <a:xfrm>
            <a:off x="9015821" y="1233350"/>
            <a:ext cx="1228678" cy="150744"/>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NOV - DEC</a:t>
            </a:r>
          </a:p>
        </p:txBody>
      </p:sp>
      <p:sp>
        <p:nvSpPr>
          <p:cNvPr id="35" name="Rectangle 12">
            <a:extLst>
              <a:ext uri="{FF2B5EF4-FFF2-40B4-BE49-F238E27FC236}">
                <a16:creationId xmlns:a16="http://schemas.microsoft.com/office/drawing/2014/main" id="{498CD961-4AA5-433C-81E2-8D45A9363BAB}"/>
              </a:ext>
            </a:extLst>
          </p:cNvPr>
          <p:cNvSpPr/>
          <p:nvPr/>
        </p:nvSpPr>
        <p:spPr>
          <a:xfrm>
            <a:off x="2943985" y="1062018"/>
            <a:ext cx="7300514" cy="142132"/>
          </a:xfrm>
          <a:prstGeom prst="rect">
            <a:avLst/>
          </a:prstGeom>
          <a:solidFill>
            <a:schemeClr val="tx1"/>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endParaRPr lang="en-US" sz="750">
              <a:solidFill>
                <a:srgbClr val="FFFFFF"/>
              </a:solidFill>
              <a:latin typeface="NarzissRegular" panose="02000506000000020004" pitchFamily="50" charset="0"/>
              <a:cs typeface="Gotham Black" pitchFamily="50"/>
            </a:endParaRPr>
          </a:p>
        </p:txBody>
      </p:sp>
      <p:pic>
        <p:nvPicPr>
          <p:cNvPr id="6" name="Image 8">
            <a:extLst>
              <a:ext uri="{FF2B5EF4-FFF2-40B4-BE49-F238E27FC236}">
                <a16:creationId xmlns:a16="http://schemas.microsoft.com/office/drawing/2014/main" id="{66CE9C40-2586-1005-D079-326BB023D09D}"/>
              </a:ext>
            </a:extLst>
          </p:cNvPr>
          <p:cNvPicPr>
            <a:picLocks noChangeAspect="1"/>
          </p:cNvPicPr>
          <p:nvPr/>
        </p:nvPicPr>
        <p:blipFill>
          <a:blip r:embed="rId3"/>
          <a:stretch>
            <a:fillRect/>
          </a:stretch>
        </p:blipFill>
        <p:spPr>
          <a:xfrm>
            <a:off x="4425422" y="1469213"/>
            <a:ext cx="652949" cy="755793"/>
          </a:xfrm>
          <a:prstGeom prst="rect">
            <a:avLst/>
          </a:prstGeom>
        </p:spPr>
      </p:pic>
      <p:pic>
        <p:nvPicPr>
          <p:cNvPr id="7" name="Image 105" descr="Une image contenant articles de toilette&#10;&#10;Description générée automatiquement">
            <a:extLst>
              <a:ext uri="{FF2B5EF4-FFF2-40B4-BE49-F238E27FC236}">
                <a16:creationId xmlns:a16="http://schemas.microsoft.com/office/drawing/2014/main" id="{F591A178-05E7-1350-C8CE-C7DDEB002A0C}"/>
              </a:ext>
            </a:extLst>
          </p:cNvPr>
          <p:cNvPicPr>
            <a:picLocks noChangeAspect="1"/>
          </p:cNvPicPr>
          <p:nvPr/>
        </p:nvPicPr>
        <p:blipFill rotWithShape="1">
          <a:blip r:embed="rId4">
            <a:extLst>
              <a:ext uri="{28A0092B-C50C-407E-A947-70E740481C1C}">
                <a14:useLocalDpi xmlns:a14="http://schemas.microsoft.com/office/drawing/2010/main" val="0"/>
              </a:ext>
            </a:extLst>
          </a:blip>
          <a:srcRect l="51352" t="23243" r="33489" b="15000"/>
          <a:stretch/>
        </p:blipFill>
        <p:spPr>
          <a:xfrm>
            <a:off x="6574585" y="1522308"/>
            <a:ext cx="215886" cy="645951"/>
          </a:xfrm>
          <a:prstGeom prst="rect">
            <a:avLst/>
          </a:prstGeom>
        </p:spPr>
      </p:pic>
      <p:sp>
        <p:nvSpPr>
          <p:cNvPr id="10" name="object 22">
            <a:extLst>
              <a:ext uri="{FF2B5EF4-FFF2-40B4-BE49-F238E27FC236}">
                <a16:creationId xmlns:a16="http://schemas.microsoft.com/office/drawing/2014/main" id="{0536E410-7CE3-FF24-4FFB-5D6DD768E63A}"/>
              </a:ext>
            </a:extLst>
          </p:cNvPr>
          <p:cNvSpPr/>
          <p:nvPr/>
        </p:nvSpPr>
        <p:spPr>
          <a:xfrm>
            <a:off x="4759296" y="2268031"/>
            <a:ext cx="496154" cy="495808"/>
          </a:xfrm>
          <a:prstGeom prst="rect">
            <a:avLst/>
          </a:prstGeom>
          <a:blipFill>
            <a:blip r:embed="rId5" cstate="print"/>
            <a:stretch>
              <a:fillRect/>
            </a:stretch>
          </a:blipFill>
        </p:spPr>
        <p:txBody>
          <a:bodyPr wrap="square" lIns="0" tIns="0" rIns="0" bIns="0" rtlCol="0"/>
          <a:lstStyle/>
          <a:p>
            <a:endParaRPr/>
          </a:p>
        </p:txBody>
      </p:sp>
      <p:pic>
        <p:nvPicPr>
          <p:cNvPr id="13" name="Image 6">
            <a:extLst>
              <a:ext uri="{FF2B5EF4-FFF2-40B4-BE49-F238E27FC236}">
                <a16:creationId xmlns:a16="http://schemas.microsoft.com/office/drawing/2014/main" id="{8100E673-7086-B9D4-3FDA-F44CCC9A6FAD}"/>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9150" b="96471" l="9692" r="89966">
                        <a14:foregroundMark x1="76967" y1="91765" x2="64082" y2="94510"/>
                        <a14:foregroundMark x1="64082" y1="94510" x2="22007" y2="90588"/>
                        <a14:foregroundMark x1="22007" y1="90588" x2="16762" y2="76471"/>
                        <a14:foregroundMark x1="16762" y1="76471" x2="16762" y2="56471"/>
                        <a14:foregroundMark x1="27366" y1="84444" x2="27366" y2="84444"/>
                        <a14:foregroundMark x1="27366" y1="85098" x2="27366" y2="85098"/>
                        <a14:foregroundMark x1="27366" y1="85098" x2="65336" y2="86405"/>
                        <a14:foregroundMark x1="29532" y1="87974" x2="33067" y2="57778"/>
                        <a14:foregroundMark x1="33067" y1="57778" x2="34550" y2="53987"/>
                        <a14:foregroundMark x1="55758" y1="31373" x2="47320" y2="39085"/>
                        <a14:foregroundMark x1="47320" y1="39085" x2="46522" y2="39216"/>
                        <a14:foregroundMark x1="20182" y1="29281" x2="19156" y2="15686"/>
                        <a14:foregroundMark x1="19156" y1="15686" x2="28164" y2="12157"/>
                        <a14:foregroundMark x1="28164" y1="12157" x2="61345" y2="9281"/>
                        <a14:foregroundMark x1="61345" y1="9281" x2="72520" y2="10327"/>
                        <a14:foregroundMark x1="72520" y1="10327" x2="78335" y2="10327"/>
                        <a14:foregroundMark x1="18814" y1="18954" x2="49487" y2="13725"/>
                        <a14:foregroundMark x1="49487" y1="13725" x2="72748" y2="15294"/>
                        <a14:foregroundMark x1="72748" y1="15294" x2="73888" y2="15817"/>
                        <a14:foregroundMark x1="19384" y1="21699" x2="71608" y2="14510"/>
                        <a14:foregroundMark x1="71608" y1="14510" x2="72292" y2="14510"/>
                        <a14:foregroundMark x1="35918" y1="91634" x2="61802" y2="96471"/>
                        <a14:foregroundMark x1="61802" y1="96471" x2="81528" y2="90065"/>
                        <a14:foregroundMark x1="23831" y1="35425" x2="74230" y2="62484"/>
                        <a14:foregroundMark x1="22691" y1="55294" x2="76169" y2="73464"/>
                        <a14:foregroundMark x1="76169" y1="73464" x2="76397" y2="73725"/>
                        <a14:foregroundMark x1="52794" y1="76340" x2="52223" y2="27059"/>
                        <a14:foregroundMark x1="26226" y1="73072" x2="31129" y2="38039"/>
                        <a14:foregroundMark x1="30103" y1="54902" x2="34892" y2="45229"/>
                        <a14:foregroundMark x1="34892" y1="45229" x2="31585" y2="64444"/>
                        <a14:foregroundMark x1="31585" y1="64444" x2="41961" y2="54641"/>
                        <a14:foregroundMark x1="41961" y1="54641" x2="45952" y2="40915"/>
                        <a14:foregroundMark x1="45952" y1="40915" x2="43786" y2="64444"/>
                        <a14:foregroundMark x1="43786" y1="64444" x2="53820" y2="69673"/>
                        <a14:foregroundMark x1="53820" y1="69673" x2="53364" y2="29542"/>
                        <a14:foregroundMark x1="48119" y1="58170" x2="43101" y2="70719"/>
                        <a14:foregroundMark x1="43101" y1="70719" x2="40251" y2="61438"/>
                        <a14:foregroundMark x1="40251" y1="61438" x2="42189" y2="36993"/>
                        <a14:foregroundMark x1="42189" y1="36993" x2="42075" y2="70065"/>
                        <a14:foregroundMark x1="42075" y1="70065" x2="29875" y2="64837"/>
                        <a14:foregroundMark x1="29875" y1="64837" x2="43900" y2="65490"/>
                        <a14:foregroundMark x1="43900" y1="65490" x2="55302" y2="57255"/>
                        <a14:foregroundMark x1="55302" y1="57255" x2="53820" y2="71242"/>
                        <a14:foregroundMark x1="53820" y1="71242" x2="58267" y2="76209"/>
                        <a14:foregroundMark x1="58267" y1="76209" x2="28962" y2="65359"/>
                        <a14:foregroundMark x1="28962" y1="65359" x2="28962" y2="63660"/>
                      </a14:backgroundRemoval>
                    </a14:imgEffect>
                  </a14:imgLayer>
                </a14:imgProps>
              </a:ext>
              <a:ext uri="{28A0092B-C50C-407E-A947-70E740481C1C}">
                <a14:useLocalDpi xmlns:a14="http://schemas.microsoft.com/office/drawing/2010/main" val="0"/>
              </a:ext>
            </a:extLst>
          </a:blip>
          <a:stretch>
            <a:fillRect/>
          </a:stretch>
        </p:blipFill>
        <p:spPr>
          <a:xfrm>
            <a:off x="8059121" y="2189158"/>
            <a:ext cx="702716" cy="600246"/>
          </a:xfrm>
          <a:prstGeom prst="rect">
            <a:avLst/>
          </a:prstGeom>
        </p:spPr>
      </p:pic>
      <p:pic>
        <p:nvPicPr>
          <p:cNvPr id="14340" name="Picture 4" descr="Image result for INSTAGRAM IMAGE VECTOR">
            <a:extLst>
              <a:ext uri="{FF2B5EF4-FFF2-40B4-BE49-F238E27FC236}">
                <a16:creationId xmlns:a16="http://schemas.microsoft.com/office/drawing/2014/main" id="{71B8018D-6C84-DF99-200F-45621F73515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09384" y="5603708"/>
            <a:ext cx="260573" cy="260573"/>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Image result for GOOGLE MY BUSINESS VECTOR">
            <a:extLst>
              <a:ext uri="{FF2B5EF4-FFF2-40B4-BE49-F238E27FC236}">
                <a16:creationId xmlns:a16="http://schemas.microsoft.com/office/drawing/2014/main" id="{5D3CE7DF-4CCE-F895-AC13-FBDA86D10B2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93251" y="5600780"/>
            <a:ext cx="260573" cy="263501"/>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Image result for Facebook Logo Vector Format">
            <a:extLst>
              <a:ext uri="{FF2B5EF4-FFF2-40B4-BE49-F238E27FC236}">
                <a16:creationId xmlns:a16="http://schemas.microsoft.com/office/drawing/2014/main" id="{D1D80574-0211-F74D-7A7B-3B4FB57EA43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7499" y="5601576"/>
            <a:ext cx="260573" cy="260573"/>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5AB317F9-89D9-6349-6C18-2118ABFD8997}"/>
              </a:ext>
            </a:extLst>
          </p:cNvPr>
          <p:cNvGrpSpPr/>
          <p:nvPr/>
        </p:nvGrpSpPr>
        <p:grpSpPr>
          <a:xfrm>
            <a:off x="3309174" y="2202343"/>
            <a:ext cx="702716" cy="587061"/>
            <a:chOff x="3019740" y="1736619"/>
            <a:chExt cx="666401" cy="610128"/>
          </a:xfrm>
        </p:grpSpPr>
        <p:pic>
          <p:nvPicPr>
            <p:cNvPr id="18" name="Picture 17">
              <a:extLst>
                <a:ext uri="{FF2B5EF4-FFF2-40B4-BE49-F238E27FC236}">
                  <a16:creationId xmlns:a16="http://schemas.microsoft.com/office/drawing/2014/main" id="{67805363-4322-0FDC-E7EF-E775DC95B475}"/>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5167" b="96201" l="9901" r="89769">
                          <a14:foregroundMark x1="42244" y1="5319" x2="53135" y2="19301"/>
                          <a14:foregroundMark x1="30693" y1="90578" x2="73267" y2="96201"/>
                          <a14:foregroundMark x1="73267" y1="96201" x2="74917" y2="96049"/>
                          <a14:foregroundMark x1="69967" y1="35714" x2="70297" y2="39666"/>
                          <a14:foregroundMark x1="72277" y1="38298" x2="72277" y2="38298"/>
                          <a14:foregroundMark x1="71947" y1="37234" x2="71947" y2="37234"/>
                          <a14:foregroundMark x1="71287" y1="36170" x2="71287" y2="36170"/>
                        </a14:backgroundRemoval>
                      </a14:imgEffect>
                    </a14:imgLayer>
                  </a14:imgProps>
                </a:ext>
              </a:extLst>
            </a:blip>
            <a:stretch>
              <a:fillRect/>
            </a:stretch>
          </p:blipFill>
          <p:spPr>
            <a:xfrm>
              <a:off x="3019740" y="1778681"/>
              <a:ext cx="253827" cy="551216"/>
            </a:xfrm>
            <a:prstGeom prst="rect">
              <a:avLst/>
            </a:prstGeom>
          </p:spPr>
        </p:pic>
        <p:grpSp>
          <p:nvGrpSpPr>
            <p:cNvPr id="21" name="Group 20">
              <a:extLst>
                <a:ext uri="{FF2B5EF4-FFF2-40B4-BE49-F238E27FC236}">
                  <a16:creationId xmlns:a16="http://schemas.microsoft.com/office/drawing/2014/main" id="{23AD58DA-8FDE-26AE-EBB9-31323259328E}"/>
                </a:ext>
              </a:extLst>
            </p:cNvPr>
            <p:cNvGrpSpPr/>
            <p:nvPr/>
          </p:nvGrpSpPr>
          <p:grpSpPr>
            <a:xfrm>
              <a:off x="3095642" y="1736619"/>
              <a:ext cx="590499" cy="610128"/>
              <a:chOff x="3095642" y="2153711"/>
              <a:chExt cx="590499" cy="610128"/>
            </a:xfrm>
          </p:grpSpPr>
          <p:pic>
            <p:nvPicPr>
              <p:cNvPr id="19" name="Picture 2" descr="Kérastase - Resistance Heat Protecting Leave In Treatment for Damaged Hair 5.1 oz/ 150 mL">
                <a:extLst>
                  <a:ext uri="{FF2B5EF4-FFF2-40B4-BE49-F238E27FC236}">
                    <a16:creationId xmlns:a16="http://schemas.microsoft.com/office/drawing/2014/main" id="{14924AB5-5EB4-1582-5EFB-C47B44DEFC89}"/>
                  </a:ext>
                </a:extLst>
              </p:cNvPr>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4000" b="94500" l="10000" r="90000">
                            <a14:foregroundMark x1="38750" y1="4000" x2="62000" y2="8500"/>
                            <a14:foregroundMark x1="40250" y1="28500" x2="57750" y2="40500"/>
                            <a14:foregroundMark x1="40750" y1="33000" x2="43500" y2="39500"/>
                            <a14:foregroundMark x1="41750" y1="88250" x2="60500" y2="94500"/>
                            <a14:foregroundMark x1="60500" y1="94500" x2="58500" y2="89250"/>
                          </a14:backgroundRemoval>
                        </a14:imgEffect>
                      </a14:imgLayer>
                    </a14:imgProps>
                  </a:ext>
                  <a:ext uri="{28A0092B-C50C-407E-A947-70E740481C1C}">
                    <a14:useLocalDpi xmlns:a14="http://schemas.microsoft.com/office/drawing/2010/main" val="0"/>
                  </a:ext>
                </a:extLst>
              </a:blip>
              <a:srcRect/>
              <a:stretch>
                <a:fillRect/>
              </a:stretch>
            </p:blipFill>
            <p:spPr bwMode="auto">
              <a:xfrm>
                <a:off x="3095642" y="2204601"/>
                <a:ext cx="534367" cy="53436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9563D197-6DD7-1384-C5B8-EA9097BEA445}"/>
                  </a:ext>
                </a:extLst>
              </p:cNvPr>
              <p:cNvPicPr>
                <a:picLocks noChangeAspect="1"/>
              </p:cNvPicPr>
              <p:nvPr/>
            </p:nvPicPr>
            <p:blipFill>
              <a:blip r:embed="rId15">
                <a:extLst>
                  <a:ext uri="{BEBA8EAE-BF5A-486C-A8C5-ECC9F3942E4B}">
                    <a14:imgProps xmlns:a14="http://schemas.microsoft.com/office/drawing/2010/main">
                      <a14:imgLayer r:embed="rId16">
                        <a14:imgEffect>
                          <a14:backgroundRemoval t="9443" b="94582" l="9434" r="89434">
                            <a14:foregroundMark x1="49434" y1="9443" x2="64151" y2="26625"/>
                            <a14:foregroundMark x1="64151" y1="26625" x2="65660" y2="27399"/>
                            <a14:foregroundMark x1="34717" y1="91022" x2="74717" y2="94582"/>
                            <a14:foregroundMark x1="46415" y1="14706" x2="52075" y2="27245"/>
                            <a14:foregroundMark x1="62642" y1="15635" x2="64151" y2="22136"/>
                          </a14:backgroundRemoval>
                        </a14:imgEffect>
                      </a14:imgLayer>
                    </a14:imgProps>
                  </a:ext>
                </a:extLst>
              </a:blip>
              <a:stretch>
                <a:fillRect/>
              </a:stretch>
            </p:blipFill>
            <p:spPr>
              <a:xfrm>
                <a:off x="3435856" y="2153711"/>
                <a:ext cx="250285" cy="610128"/>
              </a:xfrm>
              <a:prstGeom prst="rect">
                <a:avLst/>
              </a:prstGeom>
            </p:spPr>
          </p:pic>
        </p:grpSp>
      </p:grpSp>
      <p:sp>
        <p:nvSpPr>
          <p:cNvPr id="23" name="TextBox 22">
            <a:extLst>
              <a:ext uri="{FF2B5EF4-FFF2-40B4-BE49-F238E27FC236}">
                <a16:creationId xmlns:a16="http://schemas.microsoft.com/office/drawing/2014/main" id="{E4158890-1A1E-D7EA-05C6-00072287DC7C}"/>
              </a:ext>
            </a:extLst>
          </p:cNvPr>
          <p:cNvSpPr txBox="1"/>
          <p:nvPr/>
        </p:nvSpPr>
        <p:spPr>
          <a:xfrm>
            <a:off x="8885432" y="1441489"/>
            <a:ext cx="72472" cy="150745"/>
          </a:xfrm>
          <a:prstGeom prst="rect">
            <a:avLst/>
          </a:prstGeom>
          <a:solidFill>
            <a:schemeClr val="bg1"/>
          </a:solidFill>
        </p:spPr>
        <p:txBody>
          <a:bodyPr wrap="square" rtlCol="0">
            <a:spAutoFit/>
          </a:bodyPr>
          <a:lstStyle/>
          <a:p>
            <a:endParaRPr lang="en-US"/>
          </a:p>
        </p:txBody>
      </p:sp>
      <p:pic>
        <p:nvPicPr>
          <p:cNvPr id="24" name="Picture 23">
            <a:extLst>
              <a:ext uri="{FF2B5EF4-FFF2-40B4-BE49-F238E27FC236}">
                <a16:creationId xmlns:a16="http://schemas.microsoft.com/office/drawing/2014/main" id="{3689BB90-FF9B-3B15-33FE-BCCA20619F70}"/>
              </a:ext>
            </a:extLst>
          </p:cNvPr>
          <p:cNvPicPr>
            <a:picLocks noChangeAspect="1"/>
          </p:cNvPicPr>
          <p:nvPr/>
        </p:nvPicPr>
        <p:blipFill>
          <a:blip r:embed="rId17"/>
          <a:stretch>
            <a:fillRect/>
          </a:stretch>
        </p:blipFill>
        <p:spPr>
          <a:xfrm>
            <a:off x="7390132" y="1551186"/>
            <a:ext cx="947036" cy="458533"/>
          </a:xfrm>
          <a:prstGeom prst="rect">
            <a:avLst/>
          </a:prstGeom>
        </p:spPr>
      </p:pic>
      <p:pic>
        <p:nvPicPr>
          <p:cNvPr id="25" name="Picture 24">
            <a:extLst>
              <a:ext uri="{FF2B5EF4-FFF2-40B4-BE49-F238E27FC236}">
                <a16:creationId xmlns:a16="http://schemas.microsoft.com/office/drawing/2014/main" id="{1BF65DF9-D219-6F2C-ACA7-05E42BBDDBEF}"/>
              </a:ext>
            </a:extLst>
          </p:cNvPr>
          <p:cNvPicPr>
            <a:picLocks noChangeAspect="1"/>
          </p:cNvPicPr>
          <p:nvPr/>
        </p:nvPicPr>
        <p:blipFill>
          <a:blip r:embed="rId18"/>
          <a:stretch>
            <a:fillRect/>
          </a:stretch>
        </p:blipFill>
        <p:spPr>
          <a:xfrm>
            <a:off x="8325598" y="1554116"/>
            <a:ext cx="815450" cy="463176"/>
          </a:xfrm>
          <a:prstGeom prst="rect">
            <a:avLst/>
          </a:prstGeom>
        </p:spPr>
      </p:pic>
      <p:pic>
        <p:nvPicPr>
          <p:cNvPr id="3" name="Picture 2" descr="A white object with buttons on a white surface&#10;&#10;Description automatically generated">
            <a:extLst>
              <a:ext uri="{FF2B5EF4-FFF2-40B4-BE49-F238E27FC236}">
                <a16:creationId xmlns:a16="http://schemas.microsoft.com/office/drawing/2014/main" id="{E5A6F5C4-5F14-6321-B93A-D8D223CBE919}"/>
              </a:ext>
            </a:extLst>
          </p:cNvPr>
          <p:cNvPicPr>
            <a:picLocks noChangeAspect="1"/>
          </p:cNvPicPr>
          <p:nvPr/>
        </p:nvPicPr>
        <p:blipFill>
          <a:blip r:embed="rId19"/>
          <a:stretch>
            <a:fillRect/>
          </a:stretch>
        </p:blipFill>
        <p:spPr>
          <a:xfrm>
            <a:off x="7178377" y="2224952"/>
            <a:ext cx="496155" cy="535191"/>
          </a:xfrm>
          <a:prstGeom prst="rect">
            <a:avLst/>
          </a:prstGeom>
        </p:spPr>
      </p:pic>
      <p:pic>
        <p:nvPicPr>
          <p:cNvPr id="4" name="Picture 2">
            <a:extLst>
              <a:ext uri="{FF2B5EF4-FFF2-40B4-BE49-F238E27FC236}">
                <a16:creationId xmlns:a16="http://schemas.microsoft.com/office/drawing/2014/main" id="{844364EA-AD10-42A0-012E-ABC6D7768A57}"/>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564618" y="2224952"/>
            <a:ext cx="276659" cy="52124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DE33FDB-E891-CDA4-EF42-7FD20F6957D8}"/>
              </a:ext>
            </a:extLst>
          </p:cNvPr>
          <p:cNvSpPr txBox="1"/>
          <p:nvPr/>
        </p:nvSpPr>
        <p:spPr>
          <a:xfrm>
            <a:off x="2833566" y="2887351"/>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9" name="TextBox 8">
            <a:extLst>
              <a:ext uri="{FF2B5EF4-FFF2-40B4-BE49-F238E27FC236}">
                <a16:creationId xmlns:a16="http://schemas.microsoft.com/office/drawing/2014/main" id="{6734B0FD-E26A-7450-1DE2-836AF07079F9}"/>
              </a:ext>
            </a:extLst>
          </p:cNvPr>
          <p:cNvSpPr txBox="1"/>
          <p:nvPr/>
        </p:nvSpPr>
        <p:spPr>
          <a:xfrm>
            <a:off x="2833566" y="3407852"/>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1" name="TextBox 10">
            <a:extLst>
              <a:ext uri="{FF2B5EF4-FFF2-40B4-BE49-F238E27FC236}">
                <a16:creationId xmlns:a16="http://schemas.microsoft.com/office/drawing/2014/main" id="{D6314C3A-DEE7-2CE6-857C-DF509154CA3E}"/>
              </a:ext>
            </a:extLst>
          </p:cNvPr>
          <p:cNvSpPr txBox="1"/>
          <p:nvPr/>
        </p:nvSpPr>
        <p:spPr>
          <a:xfrm>
            <a:off x="2833566" y="3899062"/>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4" name="TextBox 13">
            <a:extLst>
              <a:ext uri="{FF2B5EF4-FFF2-40B4-BE49-F238E27FC236}">
                <a16:creationId xmlns:a16="http://schemas.microsoft.com/office/drawing/2014/main" id="{399238FA-7526-CFDF-EB59-D0BC4DF08096}"/>
              </a:ext>
            </a:extLst>
          </p:cNvPr>
          <p:cNvSpPr txBox="1"/>
          <p:nvPr/>
        </p:nvSpPr>
        <p:spPr>
          <a:xfrm>
            <a:off x="2834119" y="4407583"/>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5" name="TextBox 14">
            <a:extLst>
              <a:ext uri="{FF2B5EF4-FFF2-40B4-BE49-F238E27FC236}">
                <a16:creationId xmlns:a16="http://schemas.microsoft.com/office/drawing/2014/main" id="{D115E17C-3149-7608-6A3D-0BD357F1BD25}"/>
              </a:ext>
            </a:extLst>
          </p:cNvPr>
          <p:cNvSpPr txBox="1"/>
          <p:nvPr/>
        </p:nvSpPr>
        <p:spPr>
          <a:xfrm>
            <a:off x="2833566" y="4916104"/>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6" name="TextBox 15">
            <a:extLst>
              <a:ext uri="{FF2B5EF4-FFF2-40B4-BE49-F238E27FC236}">
                <a16:creationId xmlns:a16="http://schemas.microsoft.com/office/drawing/2014/main" id="{ABE37D97-0546-8ED0-CF52-F875263F333A}"/>
              </a:ext>
            </a:extLst>
          </p:cNvPr>
          <p:cNvSpPr txBox="1"/>
          <p:nvPr/>
        </p:nvSpPr>
        <p:spPr>
          <a:xfrm>
            <a:off x="2833566" y="5439260"/>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7" name="TextBox 16">
            <a:extLst>
              <a:ext uri="{FF2B5EF4-FFF2-40B4-BE49-F238E27FC236}">
                <a16:creationId xmlns:a16="http://schemas.microsoft.com/office/drawing/2014/main" id="{E17A2F27-63F0-7D7C-62F7-1597BA621129}"/>
              </a:ext>
            </a:extLst>
          </p:cNvPr>
          <p:cNvSpPr txBox="1"/>
          <p:nvPr/>
        </p:nvSpPr>
        <p:spPr>
          <a:xfrm>
            <a:off x="2833566" y="5980148"/>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26" name="TextBox 25">
            <a:extLst>
              <a:ext uri="{FF2B5EF4-FFF2-40B4-BE49-F238E27FC236}">
                <a16:creationId xmlns:a16="http://schemas.microsoft.com/office/drawing/2014/main" id="{11E0D989-48EB-FAB5-7D5B-55761CBD58BD}"/>
              </a:ext>
            </a:extLst>
          </p:cNvPr>
          <p:cNvSpPr txBox="1"/>
          <p:nvPr/>
        </p:nvSpPr>
        <p:spPr>
          <a:xfrm>
            <a:off x="4669738" y="2881838"/>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27" name="TextBox 26">
            <a:extLst>
              <a:ext uri="{FF2B5EF4-FFF2-40B4-BE49-F238E27FC236}">
                <a16:creationId xmlns:a16="http://schemas.microsoft.com/office/drawing/2014/main" id="{3ADF1E32-F623-3864-6B3B-218F0C6106C0}"/>
              </a:ext>
            </a:extLst>
          </p:cNvPr>
          <p:cNvSpPr txBox="1"/>
          <p:nvPr/>
        </p:nvSpPr>
        <p:spPr>
          <a:xfrm>
            <a:off x="4669738" y="3402339"/>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28" name="TextBox 27">
            <a:extLst>
              <a:ext uri="{FF2B5EF4-FFF2-40B4-BE49-F238E27FC236}">
                <a16:creationId xmlns:a16="http://schemas.microsoft.com/office/drawing/2014/main" id="{A2F5AADB-DCA8-960A-FDF5-9D241DBAB8CB}"/>
              </a:ext>
            </a:extLst>
          </p:cNvPr>
          <p:cNvSpPr txBox="1"/>
          <p:nvPr/>
        </p:nvSpPr>
        <p:spPr>
          <a:xfrm>
            <a:off x="4669738" y="3893549"/>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36" name="TextBox 35">
            <a:extLst>
              <a:ext uri="{FF2B5EF4-FFF2-40B4-BE49-F238E27FC236}">
                <a16:creationId xmlns:a16="http://schemas.microsoft.com/office/drawing/2014/main" id="{6334C324-4B35-8276-00F8-EACEE5230998}"/>
              </a:ext>
            </a:extLst>
          </p:cNvPr>
          <p:cNvSpPr txBox="1"/>
          <p:nvPr/>
        </p:nvSpPr>
        <p:spPr>
          <a:xfrm>
            <a:off x="4670291" y="4402070"/>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37" name="TextBox 36">
            <a:extLst>
              <a:ext uri="{FF2B5EF4-FFF2-40B4-BE49-F238E27FC236}">
                <a16:creationId xmlns:a16="http://schemas.microsoft.com/office/drawing/2014/main" id="{A3E3829F-D595-4788-30E2-648904EDF2EF}"/>
              </a:ext>
            </a:extLst>
          </p:cNvPr>
          <p:cNvSpPr txBox="1"/>
          <p:nvPr/>
        </p:nvSpPr>
        <p:spPr>
          <a:xfrm>
            <a:off x="4669738" y="4910591"/>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38" name="TextBox 37">
            <a:extLst>
              <a:ext uri="{FF2B5EF4-FFF2-40B4-BE49-F238E27FC236}">
                <a16:creationId xmlns:a16="http://schemas.microsoft.com/office/drawing/2014/main" id="{37FDBA60-02DB-A467-282A-816805731806}"/>
              </a:ext>
            </a:extLst>
          </p:cNvPr>
          <p:cNvSpPr txBox="1"/>
          <p:nvPr/>
        </p:nvSpPr>
        <p:spPr>
          <a:xfrm>
            <a:off x="4669738" y="5433747"/>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39" name="TextBox 38">
            <a:extLst>
              <a:ext uri="{FF2B5EF4-FFF2-40B4-BE49-F238E27FC236}">
                <a16:creationId xmlns:a16="http://schemas.microsoft.com/office/drawing/2014/main" id="{99F05F17-FD53-1160-1747-022D3C82033D}"/>
              </a:ext>
            </a:extLst>
          </p:cNvPr>
          <p:cNvSpPr txBox="1"/>
          <p:nvPr/>
        </p:nvSpPr>
        <p:spPr>
          <a:xfrm>
            <a:off x="4669738" y="5974635"/>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0" name="TextBox 39">
            <a:extLst>
              <a:ext uri="{FF2B5EF4-FFF2-40B4-BE49-F238E27FC236}">
                <a16:creationId xmlns:a16="http://schemas.microsoft.com/office/drawing/2014/main" id="{6A72C2E5-B9D4-1F58-5333-84E162AF0915}"/>
              </a:ext>
            </a:extLst>
          </p:cNvPr>
          <p:cNvSpPr txBox="1"/>
          <p:nvPr/>
        </p:nvSpPr>
        <p:spPr>
          <a:xfrm>
            <a:off x="6560135" y="2911282"/>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1" name="TextBox 40">
            <a:extLst>
              <a:ext uri="{FF2B5EF4-FFF2-40B4-BE49-F238E27FC236}">
                <a16:creationId xmlns:a16="http://schemas.microsoft.com/office/drawing/2014/main" id="{F308888B-2B76-83F6-DC86-07694AE9C8AA}"/>
              </a:ext>
            </a:extLst>
          </p:cNvPr>
          <p:cNvSpPr txBox="1"/>
          <p:nvPr/>
        </p:nvSpPr>
        <p:spPr>
          <a:xfrm>
            <a:off x="6560135" y="3431783"/>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2" name="TextBox 41">
            <a:extLst>
              <a:ext uri="{FF2B5EF4-FFF2-40B4-BE49-F238E27FC236}">
                <a16:creationId xmlns:a16="http://schemas.microsoft.com/office/drawing/2014/main" id="{4593015D-7283-2A2F-E328-163ED1C383E7}"/>
              </a:ext>
            </a:extLst>
          </p:cNvPr>
          <p:cNvSpPr txBox="1"/>
          <p:nvPr/>
        </p:nvSpPr>
        <p:spPr>
          <a:xfrm>
            <a:off x="6560135" y="3922993"/>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3" name="TextBox 42">
            <a:extLst>
              <a:ext uri="{FF2B5EF4-FFF2-40B4-BE49-F238E27FC236}">
                <a16:creationId xmlns:a16="http://schemas.microsoft.com/office/drawing/2014/main" id="{6EE9A71E-E65A-AD93-28C6-A8CEEBB5095B}"/>
              </a:ext>
            </a:extLst>
          </p:cNvPr>
          <p:cNvSpPr txBox="1"/>
          <p:nvPr/>
        </p:nvSpPr>
        <p:spPr>
          <a:xfrm>
            <a:off x="6560688" y="4431514"/>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4" name="TextBox 43">
            <a:extLst>
              <a:ext uri="{FF2B5EF4-FFF2-40B4-BE49-F238E27FC236}">
                <a16:creationId xmlns:a16="http://schemas.microsoft.com/office/drawing/2014/main" id="{018EA407-E0B6-04EF-4472-534BDE88DAE2}"/>
              </a:ext>
            </a:extLst>
          </p:cNvPr>
          <p:cNvSpPr txBox="1"/>
          <p:nvPr/>
        </p:nvSpPr>
        <p:spPr>
          <a:xfrm>
            <a:off x="6560135" y="4940035"/>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5" name="TextBox 44">
            <a:extLst>
              <a:ext uri="{FF2B5EF4-FFF2-40B4-BE49-F238E27FC236}">
                <a16:creationId xmlns:a16="http://schemas.microsoft.com/office/drawing/2014/main" id="{566F8037-F76A-A76B-7274-BFABCFFD8A6E}"/>
              </a:ext>
            </a:extLst>
          </p:cNvPr>
          <p:cNvSpPr txBox="1"/>
          <p:nvPr/>
        </p:nvSpPr>
        <p:spPr>
          <a:xfrm>
            <a:off x="6560135" y="5463191"/>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6" name="TextBox 45">
            <a:extLst>
              <a:ext uri="{FF2B5EF4-FFF2-40B4-BE49-F238E27FC236}">
                <a16:creationId xmlns:a16="http://schemas.microsoft.com/office/drawing/2014/main" id="{630E55BB-E90A-86D3-DDAB-69F888D2D38B}"/>
              </a:ext>
            </a:extLst>
          </p:cNvPr>
          <p:cNvSpPr txBox="1"/>
          <p:nvPr/>
        </p:nvSpPr>
        <p:spPr>
          <a:xfrm>
            <a:off x="6560135" y="6004079"/>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7" name="TextBox 46">
            <a:extLst>
              <a:ext uri="{FF2B5EF4-FFF2-40B4-BE49-F238E27FC236}">
                <a16:creationId xmlns:a16="http://schemas.microsoft.com/office/drawing/2014/main" id="{8B2E4A7F-BC85-FC9F-488D-3FC05DD2F2E2}"/>
              </a:ext>
            </a:extLst>
          </p:cNvPr>
          <p:cNvSpPr txBox="1"/>
          <p:nvPr/>
        </p:nvSpPr>
        <p:spPr>
          <a:xfrm>
            <a:off x="8423925" y="2881838"/>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8" name="TextBox 47">
            <a:extLst>
              <a:ext uri="{FF2B5EF4-FFF2-40B4-BE49-F238E27FC236}">
                <a16:creationId xmlns:a16="http://schemas.microsoft.com/office/drawing/2014/main" id="{9C65DEF2-943F-3F1D-4C30-421E6A85777C}"/>
              </a:ext>
            </a:extLst>
          </p:cNvPr>
          <p:cNvSpPr txBox="1"/>
          <p:nvPr/>
        </p:nvSpPr>
        <p:spPr>
          <a:xfrm>
            <a:off x="8423925" y="3402339"/>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9" name="TextBox 48">
            <a:extLst>
              <a:ext uri="{FF2B5EF4-FFF2-40B4-BE49-F238E27FC236}">
                <a16:creationId xmlns:a16="http://schemas.microsoft.com/office/drawing/2014/main" id="{66B58D54-55F6-73A8-1BC2-0EA9F68CF10E}"/>
              </a:ext>
            </a:extLst>
          </p:cNvPr>
          <p:cNvSpPr txBox="1"/>
          <p:nvPr/>
        </p:nvSpPr>
        <p:spPr>
          <a:xfrm>
            <a:off x="8423925" y="3893549"/>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0" name="TextBox 49">
            <a:extLst>
              <a:ext uri="{FF2B5EF4-FFF2-40B4-BE49-F238E27FC236}">
                <a16:creationId xmlns:a16="http://schemas.microsoft.com/office/drawing/2014/main" id="{95F01157-74DC-3789-8957-F25B9FFC9484}"/>
              </a:ext>
            </a:extLst>
          </p:cNvPr>
          <p:cNvSpPr txBox="1"/>
          <p:nvPr/>
        </p:nvSpPr>
        <p:spPr>
          <a:xfrm>
            <a:off x="8424478" y="4402070"/>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1" name="TextBox 50">
            <a:extLst>
              <a:ext uri="{FF2B5EF4-FFF2-40B4-BE49-F238E27FC236}">
                <a16:creationId xmlns:a16="http://schemas.microsoft.com/office/drawing/2014/main" id="{2065EDE2-2702-C321-A1D3-551507B3ED97}"/>
              </a:ext>
            </a:extLst>
          </p:cNvPr>
          <p:cNvSpPr txBox="1"/>
          <p:nvPr/>
        </p:nvSpPr>
        <p:spPr>
          <a:xfrm>
            <a:off x="8423925" y="4910591"/>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2" name="TextBox 51">
            <a:extLst>
              <a:ext uri="{FF2B5EF4-FFF2-40B4-BE49-F238E27FC236}">
                <a16:creationId xmlns:a16="http://schemas.microsoft.com/office/drawing/2014/main" id="{B04C8FE3-B50E-B51B-83D1-34EC622BD342}"/>
              </a:ext>
            </a:extLst>
          </p:cNvPr>
          <p:cNvSpPr txBox="1"/>
          <p:nvPr/>
        </p:nvSpPr>
        <p:spPr>
          <a:xfrm>
            <a:off x="8423925" y="5433747"/>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3" name="TextBox 52">
            <a:extLst>
              <a:ext uri="{FF2B5EF4-FFF2-40B4-BE49-F238E27FC236}">
                <a16:creationId xmlns:a16="http://schemas.microsoft.com/office/drawing/2014/main" id="{EEAF3CE5-7A74-05B8-B168-0F1FE2C8B705}"/>
              </a:ext>
            </a:extLst>
          </p:cNvPr>
          <p:cNvSpPr txBox="1"/>
          <p:nvPr/>
        </p:nvSpPr>
        <p:spPr>
          <a:xfrm>
            <a:off x="8423925" y="5974635"/>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9603AE-C50E-8042-46CD-6B11547D49F3}"/>
              </a:ext>
            </a:extLst>
          </p:cNvPr>
          <p:cNvPicPr>
            <a:picLocks noChangeAspect="1"/>
          </p:cNvPicPr>
          <p:nvPr/>
        </p:nvPicPr>
        <p:blipFill>
          <a:blip r:embed="rId2"/>
          <a:stretch>
            <a:fillRect/>
          </a:stretch>
        </p:blipFill>
        <p:spPr>
          <a:xfrm>
            <a:off x="0" y="0"/>
            <a:ext cx="12192000" cy="6858000"/>
          </a:xfrm>
          <a:prstGeom prst="rect">
            <a:avLst/>
          </a:prstGeom>
        </p:spPr>
      </p:pic>
      <p:graphicFrame>
        <p:nvGraphicFramePr>
          <p:cNvPr id="4" name="object 4"/>
          <p:cNvGraphicFramePr>
            <a:graphicFrameLocks noGrp="1"/>
          </p:cNvGraphicFramePr>
          <p:nvPr/>
        </p:nvGraphicFramePr>
        <p:xfrm>
          <a:off x="1981201" y="1644190"/>
          <a:ext cx="8230235" cy="4237535"/>
        </p:xfrm>
        <a:graphic>
          <a:graphicData uri="http://schemas.openxmlformats.org/drawingml/2006/table">
            <a:tbl>
              <a:tblPr firstRow="1" bandRow="1">
                <a:tableStyleId>{2D5ABB26-0587-4C30-8999-92F81FD0307C}</a:tableStyleId>
              </a:tblPr>
              <a:tblGrid>
                <a:gridCol w="86106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851660">
                  <a:extLst>
                    <a:ext uri="{9D8B030D-6E8A-4147-A177-3AD203B41FA5}">
                      <a16:colId xmlns:a16="http://schemas.microsoft.com/office/drawing/2014/main" val="20002"/>
                    </a:ext>
                  </a:extLst>
                </a:gridCol>
                <a:gridCol w="1848485">
                  <a:extLst>
                    <a:ext uri="{9D8B030D-6E8A-4147-A177-3AD203B41FA5}">
                      <a16:colId xmlns:a16="http://schemas.microsoft.com/office/drawing/2014/main" val="20003"/>
                    </a:ext>
                  </a:extLst>
                </a:gridCol>
                <a:gridCol w="1802130">
                  <a:extLst>
                    <a:ext uri="{9D8B030D-6E8A-4147-A177-3AD203B41FA5}">
                      <a16:colId xmlns:a16="http://schemas.microsoft.com/office/drawing/2014/main" val="20004"/>
                    </a:ext>
                  </a:extLst>
                </a:gridCol>
              </a:tblGrid>
              <a:tr h="520560">
                <a:tc>
                  <a:txBody>
                    <a:bodyPr/>
                    <a:lstStyle/>
                    <a:p>
                      <a:pPr>
                        <a:lnSpc>
                          <a:spcPct val="100000"/>
                        </a:lnSpc>
                      </a:pPr>
                      <a:endParaRPr sz="1300">
                        <a:latin typeface="Times New Roman"/>
                        <a:cs typeface="Times New Roman"/>
                      </a:endParaRPr>
                    </a:p>
                    <a:p>
                      <a:pPr marL="236220" marR="228600" indent="80645">
                        <a:lnSpc>
                          <a:spcPts val="750"/>
                        </a:lnSpc>
                      </a:pPr>
                      <a:r>
                        <a:rPr sz="700" spc="-25">
                          <a:solidFill>
                            <a:srgbClr val="FFFFFF"/>
                          </a:solidFill>
                          <a:latin typeface="Gotham-Medium"/>
                          <a:cs typeface="Gotham-Medium"/>
                        </a:rPr>
                        <a:t>NEW</a:t>
                      </a:r>
                      <a:r>
                        <a:rPr sz="700" spc="500">
                          <a:solidFill>
                            <a:srgbClr val="FFFFFF"/>
                          </a:solidFill>
                          <a:latin typeface="Gotham-Medium"/>
                          <a:cs typeface="Gotham-Medium"/>
                        </a:rPr>
                        <a:t> </a:t>
                      </a:r>
                      <a:r>
                        <a:rPr sz="700" spc="-25">
                          <a:solidFill>
                            <a:srgbClr val="FFFFFF"/>
                          </a:solidFill>
                          <a:latin typeface="Gotham-Medium"/>
                          <a:cs typeface="Gotham-Medium"/>
                        </a:rPr>
                        <a:t>LAUNCH</a:t>
                      </a:r>
                      <a:endParaRPr sz="700">
                        <a:latin typeface="Gotham-Medium"/>
                        <a:cs typeface="Gotham-Medium"/>
                      </a:endParaRPr>
                    </a:p>
                  </a:txBody>
                  <a:tcPr marL="0" marR="0" marT="0" marB="0">
                    <a:lnB w="6350">
                      <a:solidFill>
                        <a:srgbClr val="FFFFFF"/>
                      </a:solidFill>
                      <a:prstDash val="solid"/>
                    </a:lnB>
                    <a:solidFill>
                      <a:srgbClr val="000000"/>
                    </a:solidFill>
                  </a:tcPr>
                </a:tc>
                <a:tc>
                  <a:txBody>
                    <a:bodyPr/>
                    <a:lstStyle/>
                    <a:p>
                      <a:pPr>
                        <a:lnSpc>
                          <a:spcPct val="100000"/>
                        </a:lnSpc>
                      </a:pPr>
                      <a:endParaRPr sz="600">
                        <a:latin typeface="Gotham-Light"/>
                        <a:cs typeface="Gotham-Light"/>
                      </a:endParaRPr>
                    </a:p>
                  </a:txBody>
                  <a:tcPr marL="0" marR="0" marT="0" marB="0">
                    <a:lnB w="6350">
                      <a:solidFill>
                        <a:srgbClr val="000000"/>
                      </a:solidFill>
                      <a:prstDash val="solid"/>
                    </a:lnB>
                  </a:tcPr>
                </a:tc>
                <a:tc>
                  <a:txBody>
                    <a:bodyPr/>
                    <a:lstStyle/>
                    <a:p>
                      <a:pPr>
                        <a:lnSpc>
                          <a:spcPct val="100000"/>
                        </a:lnSpc>
                      </a:pPr>
                      <a:endParaRPr sz="800">
                        <a:latin typeface="Times New Roman"/>
                        <a:cs typeface="Times New Roman"/>
                      </a:endParaRPr>
                    </a:p>
                    <a:p>
                      <a:pPr>
                        <a:lnSpc>
                          <a:spcPct val="100000"/>
                        </a:lnSpc>
                      </a:pPr>
                      <a:endParaRPr sz="800">
                        <a:latin typeface="Times New Roman"/>
                        <a:cs typeface="Times New Roman"/>
                      </a:endParaRPr>
                    </a:p>
                    <a:p>
                      <a:pPr>
                        <a:lnSpc>
                          <a:spcPct val="100000"/>
                        </a:lnSpc>
                        <a:spcBef>
                          <a:spcPts val="40"/>
                        </a:spcBef>
                      </a:pPr>
                      <a:endParaRPr sz="600">
                        <a:latin typeface="Times New Roman"/>
                        <a:cs typeface="Times New Roman"/>
                      </a:endParaRPr>
                    </a:p>
                    <a:p>
                      <a:pPr marL="25400" algn="ctr">
                        <a:lnSpc>
                          <a:spcPct val="100000"/>
                        </a:lnSpc>
                        <a:tabLst>
                          <a:tab pos="860425" algn="l"/>
                        </a:tabLst>
                      </a:pPr>
                      <a:endParaRPr sz="600">
                        <a:latin typeface="Gotham-Light"/>
                        <a:cs typeface="Gotham-Light"/>
                      </a:endParaRPr>
                    </a:p>
                  </a:txBody>
                  <a:tcPr marL="0" marR="0" marT="0" marB="0">
                    <a:lnB w="6350">
                      <a:solidFill>
                        <a:srgbClr val="000000"/>
                      </a:solidFill>
                      <a:prstDash val="solid"/>
                    </a:lnB>
                  </a:tcPr>
                </a:tc>
                <a:tc>
                  <a:txBody>
                    <a:bodyPr/>
                    <a:lstStyle/>
                    <a:p>
                      <a:pPr>
                        <a:lnSpc>
                          <a:spcPct val="100000"/>
                        </a:lnSpc>
                      </a:pPr>
                      <a:endParaRPr sz="800">
                        <a:latin typeface="Times New Roman"/>
                        <a:cs typeface="Times New Roman"/>
                      </a:endParaRPr>
                    </a:p>
                    <a:p>
                      <a:pPr>
                        <a:lnSpc>
                          <a:spcPct val="100000"/>
                        </a:lnSpc>
                      </a:pPr>
                      <a:endParaRPr sz="800">
                        <a:latin typeface="Times New Roman"/>
                        <a:cs typeface="Times New Roman"/>
                      </a:endParaRPr>
                    </a:p>
                    <a:p>
                      <a:pPr>
                        <a:lnSpc>
                          <a:spcPct val="100000"/>
                        </a:lnSpc>
                        <a:spcBef>
                          <a:spcPts val="30"/>
                        </a:spcBef>
                      </a:pPr>
                      <a:endParaRPr sz="600">
                        <a:latin typeface="Times New Roman"/>
                        <a:cs typeface="Times New Roman"/>
                      </a:endParaRPr>
                    </a:p>
                    <a:p>
                      <a:pPr marR="5715" algn="ctr">
                        <a:lnSpc>
                          <a:spcPct val="100000"/>
                        </a:lnSpc>
                      </a:pPr>
                      <a:endParaRPr sz="600">
                        <a:latin typeface="Gotham-Light"/>
                        <a:cs typeface="Gotham-Light"/>
                      </a:endParaRPr>
                    </a:p>
                  </a:txBody>
                  <a:tcPr marL="0" marR="0" marT="0" marB="0">
                    <a:lnB w="6350">
                      <a:solidFill>
                        <a:srgbClr val="000000"/>
                      </a:solidFill>
                      <a:prstDash val="solid"/>
                    </a:lnB>
                  </a:tcPr>
                </a:tc>
                <a:tc>
                  <a:txBody>
                    <a:bodyPr/>
                    <a:lstStyle/>
                    <a:p>
                      <a:pPr>
                        <a:lnSpc>
                          <a:spcPct val="100000"/>
                        </a:lnSpc>
                      </a:pPr>
                      <a:endParaRPr sz="900" dirty="0">
                        <a:latin typeface="Times New Roman"/>
                        <a:cs typeface="Times New Roman"/>
                      </a:endParaRPr>
                    </a:p>
                  </a:txBody>
                  <a:tcPr marL="0" marR="0" marT="0" marB="0">
                    <a:lnB w="6350">
                      <a:solidFill>
                        <a:srgbClr val="000000"/>
                      </a:solidFill>
                      <a:prstDash val="solid"/>
                    </a:lnB>
                  </a:tcPr>
                </a:tc>
                <a:extLst>
                  <a:ext uri="{0D108BD9-81ED-4DB2-BD59-A6C34878D82A}">
                    <a16:rowId xmlns:a16="http://schemas.microsoft.com/office/drawing/2014/main" val="10000"/>
                  </a:ext>
                </a:extLst>
              </a:tr>
              <a:tr h="569737">
                <a:tc>
                  <a:txBody>
                    <a:bodyPr/>
                    <a:lstStyle/>
                    <a:p>
                      <a:pPr>
                        <a:lnSpc>
                          <a:spcPct val="100000"/>
                        </a:lnSpc>
                      </a:pPr>
                      <a:endParaRPr sz="900">
                        <a:latin typeface="Times New Roman"/>
                        <a:cs typeface="Times New Roman"/>
                      </a:endParaRPr>
                    </a:p>
                    <a:p>
                      <a:pPr>
                        <a:lnSpc>
                          <a:spcPct val="100000"/>
                        </a:lnSpc>
                        <a:spcBef>
                          <a:spcPts val="5"/>
                        </a:spcBef>
                      </a:pPr>
                      <a:endParaRPr sz="800">
                        <a:latin typeface="Times New Roman"/>
                        <a:cs typeface="Times New Roman"/>
                      </a:endParaRPr>
                    </a:p>
                    <a:p>
                      <a:pPr marL="116205">
                        <a:lnSpc>
                          <a:spcPct val="100000"/>
                        </a:lnSpc>
                        <a:spcBef>
                          <a:spcPts val="5"/>
                        </a:spcBef>
                      </a:pPr>
                      <a:r>
                        <a:rPr sz="700" spc="-10">
                          <a:solidFill>
                            <a:srgbClr val="FFFFFF"/>
                          </a:solidFill>
                          <a:latin typeface="Gotham-Medium"/>
                          <a:cs typeface="Gotham-Medium"/>
                        </a:rPr>
                        <a:t>PROMOTIONS</a:t>
                      </a:r>
                      <a:endParaRPr sz="700">
                        <a:latin typeface="Gotham-Medium"/>
                        <a:cs typeface="Gotham-Medium"/>
                      </a:endParaRPr>
                    </a:p>
                  </a:txBody>
                  <a:tcPr marL="0" marR="0" marT="0"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600">
                        <a:latin typeface="Gotham-Light"/>
                        <a:cs typeface="Gotham-Light"/>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spcBef>
                          <a:spcPts val="5"/>
                        </a:spcBef>
                      </a:pPr>
                      <a:endParaRPr sz="600">
                        <a:latin typeface="Gotham-Light"/>
                        <a:cs typeface="Gotham-Light"/>
                      </a:endParaRPr>
                    </a:p>
                  </a:txBody>
                  <a:tcPr marL="0" marR="0" marT="635" marB="0">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p>
                      <a:pPr>
                        <a:lnSpc>
                          <a:spcPct val="100000"/>
                        </a:lnSpc>
                        <a:spcBef>
                          <a:spcPts val="50"/>
                        </a:spcBef>
                      </a:pPr>
                      <a:endParaRPr sz="600">
                        <a:latin typeface="Times New Roman"/>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p>
                      <a:pPr>
                        <a:lnSpc>
                          <a:spcPct val="100000"/>
                        </a:lnSpc>
                        <a:spcBef>
                          <a:spcPts val="50"/>
                        </a:spcBef>
                      </a:pPr>
                      <a:endParaRPr sz="600">
                        <a:latin typeface="Times New Roman"/>
                        <a:cs typeface="Times New Roman"/>
                      </a:endParaRPr>
                    </a:p>
                  </a:txBody>
                  <a:tcPr marL="0" marR="0" marT="0" marB="0">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446375">
                <a:tc>
                  <a:txBody>
                    <a:bodyPr/>
                    <a:lstStyle/>
                    <a:p>
                      <a:pPr marL="156210" marR="148590" indent="29209" algn="ctr">
                        <a:lnSpc>
                          <a:spcPct val="103499"/>
                        </a:lnSpc>
                      </a:pPr>
                      <a:endParaRPr lang="en-US" sz="800" spc="0">
                        <a:solidFill>
                          <a:schemeClr val="tx1"/>
                        </a:solidFill>
                        <a:latin typeface="Times New Roman"/>
                        <a:cs typeface="Times New Roman"/>
                      </a:endParaRPr>
                    </a:p>
                    <a:p>
                      <a:pPr marL="156210" marR="148590" indent="29209" algn="ctr">
                        <a:lnSpc>
                          <a:spcPct val="103499"/>
                        </a:lnSpc>
                      </a:pPr>
                      <a:r>
                        <a:rPr sz="700" spc="-10">
                          <a:solidFill>
                            <a:srgbClr val="FFFFFF"/>
                          </a:solidFill>
                          <a:latin typeface="Gotham-Medium"/>
                          <a:cs typeface="Gotham-Medium"/>
                        </a:rPr>
                        <a:t>IN-</a:t>
                      </a:r>
                      <a:r>
                        <a:rPr sz="700" spc="-20">
                          <a:solidFill>
                            <a:srgbClr val="FFFFFF"/>
                          </a:solidFill>
                          <a:latin typeface="Gotham-Medium"/>
                          <a:cs typeface="Gotham-Medium"/>
                        </a:rPr>
                        <a:t>SALON</a:t>
                      </a:r>
                      <a:r>
                        <a:rPr sz="700" spc="500">
                          <a:solidFill>
                            <a:srgbClr val="FFFFFF"/>
                          </a:solidFill>
                          <a:latin typeface="Gotham-Medium"/>
                          <a:cs typeface="Gotham-Medium"/>
                        </a:rPr>
                        <a:t> </a:t>
                      </a:r>
                      <a:r>
                        <a:rPr sz="700" spc="-25">
                          <a:solidFill>
                            <a:srgbClr val="FFFFFF"/>
                          </a:solidFill>
                          <a:latin typeface="Gotham-Medium"/>
                          <a:cs typeface="Gotham-Medium"/>
                        </a:rPr>
                        <a:t>EDUCATION</a:t>
                      </a:r>
                      <a:endParaRPr sz="700">
                        <a:latin typeface="Gotham-Medium"/>
                        <a:cs typeface="Gotham-Medium"/>
                      </a:endParaRPr>
                    </a:p>
                  </a:txBody>
                  <a:tcPr marL="0" marR="0" marT="6350"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900" dirty="0">
                        <a:latin typeface="Times New Roman"/>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479179">
                <a:tc>
                  <a:txBody>
                    <a:bodyPr/>
                    <a:lstStyle/>
                    <a:p>
                      <a:pPr>
                        <a:lnSpc>
                          <a:spcPct val="100000"/>
                        </a:lnSpc>
                        <a:spcBef>
                          <a:spcPts val="45"/>
                        </a:spcBef>
                      </a:pPr>
                      <a:endParaRPr sz="750" dirty="0">
                        <a:latin typeface="Times New Roman"/>
                        <a:cs typeface="Times New Roman"/>
                      </a:endParaRPr>
                    </a:p>
                    <a:p>
                      <a:pPr marL="212725" marR="205104" algn="ctr">
                        <a:lnSpc>
                          <a:spcPts val="750"/>
                        </a:lnSpc>
                        <a:spcBef>
                          <a:spcPts val="5"/>
                        </a:spcBef>
                      </a:pPr>
                      <a:r>
                        <a:rPr lang="en-US" sz="700" spc="-20" dirty="0">
                          <a:solidFill>
                            <a:srgbClr val="FFFFFF"/>
                          </a:solidFill>
                          <a:latin typeface="Gotham-Medium"/>
                          <a:cs typeface="Gotham-Medium"/>
                        </a:rPr>
                        <a:t>SALON EMOTION FOCUS</a:t>
                      </a:r>
                      <a:endParaRPr lang="en-US" sz="700" dirty="0">
                        <a:latin typeface="Gotham-Medium"/>
                        <a:cs typeface="Gotham-Medium"/>
                      </a:endParaRPr>
                    </a:p>
                  </a:txBody>
                  <a:tcPr marL="0" marR="0" marT="5715"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900" dirty="0">
                        <a:latin typeface="Times New Roman"/>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479179">
                <a:tc>
                  <a:txBody>
                    <a:bodyPr/>
                    <a:lstStyle/>
                    <a:p>
                      <a:pPr algn="ctr">
                        <a:lnSpc>
                          <a:spcPct val="100000"/>
                        </a:lnSpc>
                        <a:spcBef>
                          <a:spcPts val="10"/>
                        </a:spcBef>
                      </a:pPr>
                      <a:endParaRPr lang="en-US" sz="200" kern="1200" spc="-20">
                        <a:solidFill>
                          <a:srgbClr val="FFFFFF"/>
                        </a:solidFill>
                        <a:latin typeface="Gotham-Medium"/>
                        <a:ea typeface="+mn-ea"/>
                        <a:cs typeface="Gotham-Medium"/>
                      </a:endParaRPr>
                    </a:p>
                    <a:p>
                      <a:pPr algn="ctr">
                        <a:lnSpc>
                          <a:spcPct val="100000"/>
                        </a:lnSpc>
                        <a:spcBef>
                          <a:spcPts val="10"/>
                        </a:spcBef>
                      </a:pPr>
                      <a:endParaRPr lang="en-US" sz="200" kern="1200" spc="-20">
                        <a:solidFill>
                          <a:srgbClr val="FFFFFF"/>
                        </a:solidFill>
                        <a:latin typeface="Gotham-Medium"/>
                        <a:ea typeface="+mn-ea"/>
                        <a:cs typeface="Gotham-Medium"/>
                      </a:endParaRPr>
                    </a:p>
                    <a:p>
                      <a:pPr algn="ctr">
                        <a:lnSpc>
                          <a:spcPct val="100000"/>
                        </a:lnSpc>
                        <a:spcBef>
                          <a:spcPts val="10"/>
                        </a:spcBef>
                      </a:pPr>
                      <a:r>
                        <a:rPr lang="en-US" sz="700" kern="1200" spc="-20">
                          <a:solidFill>
                            <a:srgbClr val="FFFFFF"/>
                          </a:solidFill>
                          <a:latin typeface="Gotham-Medium"/>
                          <a:ea typeface="+mn-ea"/>
                          <a:cs typeface="Gotham-Medium"/>
                        </a:rPr>
                        <a:t>VIRTUAL EDUCATION: LAUNCHES AND PROMOTIONS</a:t>
                      </a:r>
                    </a:p>
                  </a:txBody>
                  <a:tcPr marL="0" marR="0" marT="2540"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900" dirty="0">
                        <a:latin typeface="Times New Roman"/>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446384">
                <a:tc>
                  <a:txBody>
                    <a:bodyPr/>
                    <a:lstStyle/>
                    <a:p>
                      <a:pPr algn="ctr">
                        <a:lnSpc>
                          <a:spcPct val="100000"/>
                        </a:lnSpc>
                        <a:spcBef>
                          <a:spcPts val="10"/>
                        </a:spcBef>
                      </a:pPr>
                      <a:endParaRPr lang="en-US" sz="200" kern="1200" spc="-20">
                        <a:solidFill>
                          <a:srgbClr val="FFFFFF"/>
                        </a:solidFill>
                        <a:latin typeface="Gotham-Medium"/>
                        <a:ea typeface="+mn-ea"/>
                        <a:cs typeface="Gotham-Medium"/>
                      </a:endParaRPr>
                    </a:p>
                    <a:p>
                      <a:pPr algn="ctr">
                        <a:lnSpc>
                          <a:spcPct val="100000"/>
                        </a:lnSpc>
                        <a:spcBef>
                          <a:spcPts val="10"/>
                        </a:spcBef>
                      </a:pPr>
                      <a:endParaRPr lang="en-US" sz="200" kern="1200" spc="-20">
                        <a:solidFill>
                          <a:srgbClr val="FFFFFF"/>
                        </a:solidFill>
                        <a:latin typeface="Gotham-Medium"/>
                        <a:ea typeface="+mn-ea"/>
                        <a:cs typeface="Gotham-Medium"/>
                      </a:endParaRPr>
                    </a:p>
                    <a:p>
                      <a:pPr algn="ctr">
                        <a:lnSpc>
                          <a:spcPct val="100000"/>
                        </a:lnSpc>
                        <a:spcBef>
                          <a:spcPts val="10"/>
                        </a:spcBef>
                      </a:pPr>
                      <a:endParaRPr lang="en-US" sz="200" kern="1200" spc="-20">
                        <a:solidFill>
                          <a:srgbClr val="FFFFFF"/>
                        </a:solidFill>
                        <a:latin typeface="Gotham-Medium"/>
                        <a:ea typeface="+mn-ea"/>
                        <a:cs typeface="Gotham-Medium"/>
                      </a:endParaRPr>
                    </a:p>
                    <a:p>
                      <a:pPr algn="ctr">
                        <a:lnSpc>
                          <a:spcPct val="100000"/>
                        </a:lnSpc>
                        <a:spcBef>
                          <a:spcPts val="10"/>
                        </a:spcBef>
                      </a:pPr>
                      <a:r>
                        <a:rPr lang="en-US" sz="700" kern="1200" spc="-20">
                          <a:solidFill>
                            <a:srgbClr val="FFFFFF"/>
                          </a:solidFill>
                          <a:latin typeface="Gotham-Medium"/>
                          <a:ea typeface="+mn-ea"/>
                          <a:cs typeface="Gotham-Medium"/>
                        </a:rPr>
                        <a:t>EVENTS</a:t>
                      </a:r>
                      <a:r>
                        <a:rPr lang="en-US" sz="500" kern="1200" spc="-20">
                          <a:solidFill>
                            <a:srgbClr val="FFFFFF"/>
                          </a:solidFill>
                          <a:latin typeface="Gotham-Medium"/>
                          <a:ea typeface="+mn-ea"/>
                          <a:cs typeface="Gotham-Medium"/>
                        </a:rPr>
                        <a:t> </a:t>
                      </a:r>
                      <a:r>
                        <a:rPr lang="en-US" sz="700" kern="1200" spc="-20">
                          <a:solidFill>
                            <a:srgbClr val="FFFFFF"/>
                          </a:solidFill>
                          <a:latin typeface="Gotham-Medium"/>
                          <a:ea typeface="+mn-ea"/>
                          <a:cs typeface="Gotham-Medium"/>
                        </a:rPr>
                        <a:t>AND</a:t>
                      </a:r>
                      <a:r>
                        <a:rPr lang="en-US" sz="500" kern="1200" spc="-20">
                          <a:solidFill>
                            <a:srgbClr val="FFFFFF"/>
                          </a:solidFill>
                          <a:latin typeface="Gotham-Medium"/>
                          <a:ea typeface="+mn-ea"/>
                          <a:cs typeface="Gotham-Medium"/>
                        </a:rPr>
                        <a:t> </a:t>
                      </a:r>
                      <a:r>
                        <a:rPr lang="en-US" sz="700" kern="1200" spc="-20">
                          <a:solidFill>
                            <a:srgbClr val="FFFFFF"/>
                          </a:solidFill>
                          <a:latin typeface="Gotham-Medium"/>
                          <a:ea typeface="+mn-ea"/>
                          <a:cs typeface="Gotham-Medium"/>
                        </a:rPr>
                        <a:t>PROGRAMS</a:t>
                      </a:r>
                    </a:p>
                  </a:txBody>
                  <a:tcPr marL="0" marR="0" marT="1270" marB="0">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900" dirty="0">
                        <a:latin typeface="Times New Roman"/>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582204">
                <a:tc>
                  <a:txBody>
                    <a:bodyPr/>
                    <a:lstStyle/>
                    <a:p>
                      <a:pPr marL="175895" marR="91440" indent="-77470" algn="ctr">
                        <a:lnSpc>
                          <a:spcPts val="750"/>
                        </a:lnSpc>
                        <a:spcBef>
                          <a:spcPts val="685"/>
                        </a:spcBef>
                      </a:pPr>
                      <a:endParaRPr lang="en-US" sz="500" spc="0">
                        <a:solidFill>
                          <a:schemeClr val="tx1"/>
                        </a:solidFill>
                        <a:latin typeface="Times New Roman"/>
                        <a:cs typeface="Times New Roman"/>
                      </a:endParaRPr>
                    </a:p>
                    <a:p>
                      <a:pPr marL="175895" marR="91440" indent="-77470" algn="ctr">
                        <a:lnSpc>
                          <a:spcPts val="750"/>
                        </a:lnSpc>
                        <a:spcBef>
                          <a:spcPts val="685"/>
                        </a:spcBef>
                      </a:pPr>
                      <a:r>
                        <a:rPr lang="en-US" sz="700" spc="-20">
                          <a:solidFill>
                            <a:srgbClr val="FFFFFF"/>
                          </a:solidFill>
                          <a:latin typeface="Gotham-Medium"/>
                          <a:cs typeface="Gotham-Medium"/>
                        </a:rPr>
                        <a:t>CARE COACH</a:t>
                      </a:r>
                    </a:p>
                    <a:p>
                      <a:pPr marL="175895" marR="91440" indent="-77470" algn="ctr">
                        <a:lnSpc>
                          <a:spcPts val="750"/>
                        </a:lnSpc>
                        <a:spcBef>
                          <a:spcPts val="685"/>
                        </a:spcBef>
                      </a:pPr>
                      <a:r>
                        <a:rPr lang="en-US" sz="700" spc="-20">
                          <a:solidFill>
                            <a:srgbClr val="FFFFFF"/>
                          </a:solidFill>
                          <a:latin typeface="Gotham-Medium"/>
                          <a:cs typeface="Gotham-Medium"/>
                        </a:rPr>
                        <a:t>TRAININGS</a:t>
                      </a:r>
                      <a:endParaRPr lang="en-US" sz="700">
                        <a:latin typeface="Gotham-Medium"/>
                        <a:cs typeface="Gotham-Medium"/>
                      </a:endParaRPr>
                    </a:p>
                  </a:txBody>
                  <a:tcPr marL="0" marR="0" marT="0" marB="0">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a:solidFill>
                        <a:srgbClr val="FFFFFF"/>
                      </a:solidFill>
                      <a:prstDash val="solid"/>
                    </a:lnB>
                    <a:solidFill>
                      <a:srgbClr val="000000"/>
                    </a:solidFill>
                  </a:tcPr>
                </a:tc>
                <a:tc gridSpan="4">
                  <a:txBody>
                    <a:bodyPr/>
                    <a:lstStyle/>
                    <a:p>
                      <a:pPr>
                        <a:lnSpc>
                          <a:spcPct val="100000"/>
                        </a:lnSpc>
                      </a:pPr>
                      <a:endParaRPr sz="900">
                        <a:latin typeface="Times New Roman"/>
                        <a:cs typeface="Times New Roman"/>
                      </a:endParaRPr>
                    </a:p>
                  </a:txBody>
                  <a:tcPr marL="0" marR="0" marT="0" marB="0">
                    <a:lnL w="6350" cap="flat" cmpd="sng" algn="ctr">
                      <a:solidFill>
                        <a:srgbClr val="FFFFFF"/>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6"/>
                  </a:ext>
                </a:extLst>
              </a:tr>
              <a:tr h="702876">
                <a:tc>
                  <a:txBody>
                    <a:bodyPr/>
                    <a:lstStyle/>
                    <a:p>
                      <a:pPr>
                        <a:lnSpc>
                          <a:spcPct val="100000"/>
                        </a:lnSpc>
                        <a:spcBef>
                          <a:spcPts val="50"/>
                        </a:spcBef>
                      </a:pPr>
                      <a:endParaRPr lang="en-US" sz="900">
                        <a:latin typeface="Times New Roman"/>
                        <a:cs typeface="Times New Roman"/>
                      </a:endParaRPr>
                    </a:p>
                    <a:p>
                      <a:pPr algn="ctr">
                        <a:lnSpc>
                          <a:spcPts val="795"/>
                        </a:lnSpc>
                      </a:pPr>
                      <a:r>
                        <a:rPr sz="700">
                          <a:solidFill>
                            <a:srgbClr val="FFFFFF"/>
                          </a:solidFill>
                          <a:latin typeface="Gotham-Medium"/>
                          <a:cs typeface="Gotham-Medium"/>
                        </a:rPr>
                        <a:t>E</a:t>
                      </a:r>
                      <a:r>
                        <a:rPr lang="en-US" sz="700" spc="-15">
                          <a:solidFill>
                            <a:srgbClr val="FFFFFF"/>
                          </a:solidFill>
                          <a:latin typeface="Gotham-Medium"/>
                          <a:cs typeface="Gotham-Medium"/>
                        </a:rPr>
                        <a:t>-</a:t>
                      </a:r>
                      <a:r>
                        <a:rPr sz="700" spc="-10">
                          <a:solidFill>
                            <a:srgbClr val="FFFFFF"/>
                          </a:solidFill>
                          <a:latin typeface="Gotham-Medium"/>
                          <a:cs typeface="Gotham-Medium"/>
                        </a:rPr>
                        <a:t>LEARNING</a:t>
                      </a:r>
                      <a:r>
                        <a:rPr lang="en-US" sz="700" spc="-10">
                          <a:solidFill>
                            <a:srgbClr val="FFFFFF"/>
                          </a:solidFill>
                          <a:latin typeface="Gotham-Medium"/>
                          <a:cs typeface="Gotham-Medium"/>
                        </a:rPr>
                        <a:t>S: CAREER PATH </a:t>
                      </a:r>
                      <a:r>
                        <a:rPr lang="en-US" sz="500" spc="-10">
                          <a:solidFill>
                            <a:srgbClr val="FFFFFF"/>
                          </a:solidFill>
                          <a:latin typeface="Gotham-Medium"/>
                          <a:cs typeface="Gotham-Medium"/>
                        </a:rPr>
                        <a:t>(NEW HIRE OR/AND EXISTING EMPLOYEES)</a:t>
                      </a:r>
                      <a:r>
                        <a:rPr lang="en-US" sz="700" spc="-10">
                          <a:solidFill>
                            <a:srgbClr val="FFFFFF"/>
                          </a:solidFill>
                          <a:latin typeface="Gotham-Medium"/>
                          <a:cs typeface="Gotham-Medium"/>
                        </a:rPr>
                        <a:t> </a:t>
                      </a:r>
                      <a:endParaRPr sz="700">
                        <a:latin typeface="Gotham-Medium"/>
                        <a:cs typeface="Gotham-Medium"/>
                      </a:endParaRPr>
                    </a:p>
                  </a:txBody>
                  <a:tcPr marL="0" marR="0" marT="0" marB="0">
                    <a:lnT w="6350">
                      <a:solidFill>
                        <a:srgbClr val="FFFFFF"/>
                      </a:solidFill>
                      <a:prstDash val="solid"/>
                    </a:lnT>
                    <a:solidFill>
                      <a:srgbClr val="000000"/>
                    </a:solidFill>
                  </a:tcPr>
                </a:tc>
                <a:tc gridSpan="4">
                  <a:txBody>
                    <a:bodyPr/>
                    <a:lstStyle/>
                    <a:p>
                      <a:pPr>
                        <a:lnSpc>
                          <a:spcPct val="100000"/>
                        </a:lnSpc>
                      </a:pPr>
                      <a:endParaRPr sz="900" dirty="0">
                        <a:latin typeface="Times New Roman"/>
                        <a:cs typeface="Times New Roman"/>
                      </a:endParaRPr>
                    </a:p>
                  </a:txBody>
                  <a:tcPr marL="0" marR="0" marT="0" marB="0">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7"/>
                  </a:ext>
                </a:extLst>
              </a:tr>
            </a:tbl>
          </a:graphicData>
        </a:graphic>
      </p:graphicFrame>
      <p:sp>
        <p:nvSpPr>
          <p:cNvPr id="5" name="object 5"/>
          <p:cNvSpPr txBox="1"/>
          <p:nvPr/>
        </p:nvSpPr>
        <p:spPr>
          <a:xfrm>
            <a:off x="1975501" y="6125157"/>
            <a:ext cx="8230235" cy="243656"/>
          </a:xfrm>
          <a:prstGeom prst="rect">
            <a:avLst/>
          </a:prstGeom>
        </p:spPr>
        <p:txBody>
          <a:bodyPr vert="horz" wrap="square" lIns="0" tIns="12700" rIns="0" bIns="0" rtlCol="0">
            <a:spAutoFit/>
          </a:bodyPr>
          <a:lstStyle/>
          <a:p>
            <a:pPr marL="12700">
              <a:spcBef>
                <a:spcPts val="100"/>
              </a:spcBef>
              <a:tabLst>
                <a:tab pos="3803650" algn="l"/>
                <a:tab pos="3954145" algn="l"/>
                <a:tab pos="8031480" algn="l"/>
              </a:tabLst>
            </a:pPr>
            <a:r>
              <a:rPr sz="1500" spc="-10" dirty="0">
                <a:latin typeface="Gotham-Light"/>
                <a:cs typeface="Gotham-Light"/>
              </a:rPr>
              <a:t>EDUCATION </a:t>
            </a:r>
            <a:r>
              <a:rPr sz="1500" dirty="0">
                <a:latin typeface="Gotham-Light"/>
                <a:cs typeface="Gotham-Light"/>
              </a:rPr>
              <a:t>INVESTMENT: $ </a:t>
            </a:r>
            <a:r>
              <a:rPr sz="1500" u="sng" dirty="0">
                <a:uFill>
                  <a:solidFill>
                    <a:srgbClr val="000000"/>
                  </a:solidFill>
                </a:uFill>
                <a:latin typeface="Gotham-Light"/>
                <a:cs typeface="Gotham-Light"/>
              </a:rPr>
              <a:t>	</a:t>
            </a:r>
            <a:r>
              <a:rPr sz="1500" dirty="0">
                <a:latin typeface="Gotham-Light"/>
                <a:cs typeface="Gotham-Light"/>
              </a:rPr>
              <a:t>	</a:t>
            </a:r>
          </a:p>
        </p:txBody>
      </p:sp>
      <p:sp>
        <p:nvSpPr>
          <p:cNvPr id="19" name="Rectangle 19">
            <a:extLst>
              <a:ext uri="{FF2B5EF4-FFF2-40B4-BE49-F238E27FC236}">
                <a16:creationId xmlns:a16="http://schemas.microsoft.com/office/drawing/2014/main" id="{7CA4F092-E256-4A96-96B8-CC786BEEBAA8}"/>
              </a:ext>
            </a:extLst>
          </p:cNvPr>
          <p:cNvSpPr/>
          <p:nvPr/>
        </p:nvSpPr>
        <p:spPr>
          <a:xfrm>
            <a:off x="2943986" y="1233351"/>
            <a:ext cx="1165298" cy="146716"/>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JAN - FEB</a:t>
            </a:r>
          </a:p>
        </p:txBody>
      </p:sp>
      <p:sp>
        <p:nvSpPr>
          <p:cNvPr id="20" name="Rectangle 20">
            <a:extLst>
              <a:ext uri="{FF2B5EF4-FFF2-40B4-BE49-F238E27FC236}">
                <a16:creationId xmlns:a16="http://schemas.microsoft.com/office/drawing/2014/main" id="{1CE09298-73E1-4CCA-9C53-21D6B15847AC}"/>
              </a:ext>
            </a:extLst>
          </p:cNvPr>
          <p:cNvSpPr/>
          <p:nvPr/>
        </p:nvSpPr>
        <p:spPr>
          <a:xfrm>
            <a:off x="4159136" y="1233350"/>
            <a:ext cx="1161285" cy="154154"/>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MARCH - APRIL</a:t>
            </a:r>
          </a:p>
        </p:txBody>
      </p:sp>
      <p:sp>
        <p:nvSpPr>
          <p:cNvPr id="21" name="Rectangle 21">
            <a:extLst>
              <a:ext uri="{FF2B5EF4-FFF2-40B4-BE49-F238E27FC236}">
                <a16:creationId xmlns:a16="http://schemas.microsoft.com/office/drawing/2014/main" id="{BB4079A4-4413-4EB3-BAEB-722BECCD51DB}"/>
              </a:ext>
            </a:extLst>
          </p:cNvPr>
          <p:cNvSpPr/>
          <p:nvPr/>
        </p:nvSpPr>
        <p:spPr>
          <a:xfrm>
            <a:off x="5363799" y="1233350"/>
            <a:ext cx="1161285" cy="151226"/>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MAY - JUNE</a:t>
            </a:r>
          </a:p>
        </p:txBody>
      </p:sp>
      <p:sp>
        <p:nvSpPr>
          <p:cNvPr id="22" name="Rectangle 22">
            <a:extLst>
              <a:ext uri="{FF2B5EF4-FFF2-40B4-BE49-F238E27FC236}">
                <a16:creationId xmlns:a16="http://schemas.microsoft.com/office/drawing/2014/main" id="{2D95A1C6-E315-47C9-A0C3-CC0EEF4EC99D}"/>
              </a:ext>
            </a:extLst>
          </p:cNvPr>
          <p:cNvSpPr/>
          <p:nvPr/>
        </p:nvSpPr>
        <p:spPr>
          <a:xfrm>
            <a:off x="6560135" y="1233350"/>
            <a:ext cx="1177841" cy="154154"/>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JULY - AUGUST</a:t>
            </a:r>
          </a:p>
        </p:txBody>
      </p:sp>
      <p:sp>
        <p:nvSpPr>
          <p:cNvPr id="23" name="Rectangle 23">
            <a:extLst>
              <a:ext uri="{FF2B5EF4-FFF2-40B4-BE49-F238E27FC236}">
                <a16:creationId xmlns:a16="http://schemas.microsoft.com/office/drawing/2014/main" id="{3432F6E6-A54B-48C0-8439-3BB0D7301EA8}"/>
              </a:ext>
            </a:extLst>
          </p:cNvPr>
          <p:cNvSpPr/>
          <p:nvPr/>
        </p:nvSpPr>
        <p:spPr>
          <a:xfrm>
            <a:off x="7796619" y="1233350"/>
            <a:ext cx="1161285" cy="154154"/>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SEPT - OCT</a:t>
            </a:r>
          </a:p>
        </p:txBody>
      </p:sp>
      <p:sp>
        <p:nvSpPr>
          <p:cNvPr id="24" name="Rectangle 24">
            <a:extLst>
              <a:ext uri="{FF2B5EF4-FFF2-40B4-BE49-F238E27FC236}">
                <a16:creationId xmlns:a16="http://schemas.microsoft.com/office/drawing/2014/main" id="{6D0288D9-11FC-4C8D-9843-DCA525BEEBE7}"/>
              </a:ext>
            </a:extLst>
          </p:cNvPr>
          <p:cNvSpPr/>
          <p:nvPr/>
        </p:nvSpPr>
        <p:spPr>
          <a:xfrm>
            <a:off x="9009510" y="1233350"/>
            <a:ext cx="1161285" cy="154154"/>
          </a:xfrm>
          <a:prstGeom prst="rect">
            <a:avLst/>
          </a:prstGeom>
          <a:solidFill>
            <a:srgbClr val="D9D9D9"/>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r>
              <a:rPr lang="en-US" sz="675">
                <a:solidFill>
                  <a:srgbClr val="000000"/>
                </a:solidFill>
                <a:latin typeface="Gotham Light" pitchFamily="50"/>
                <a:cs typeface="Gotham Light" pitchFamily="50"/>
              </a:rPr>
              <a:t>NOV - DEC</a:t>
            </a:r>
          </a:p>
        </p:txBody>
      </p:sp>
      <p:sp>
        <p:nvSpPr>
          <p:cNvPr id="25" name="Rectangle 12">
            <a:extLst>
              <a:ext uri="{FF2B5EF4-FFF2-40B4-BE49-F238E27FC236}">
                <a16:creationId xmlns:a16="http://schemas.microsoft.com/office/drawing/2014/main" id="{58DDFE22-1FD1-435E-BA5C-C7E6D73DE6B6}"/>
              </a:ext>
            </a:extLst>
          </p:cNvPr>
          <p:cNvSpPr/>
          <p:nvPr/>
        </p:nvSpPr>
        <p:spPr>
          <a:xfrm>
            <a:off x="2943985" y="1078059"/>
            <a:ext cx="7226810" cy="143997"/>
          </a:xfrm>
          <a:prstGeom prst="rect">
            <a:avLst/>
          </a:prstGeom>
          <a:solidFill>
            <a:schemeClr val="tx1"/>
          </a:solidFill>
          <a:ln cap="flat">
            <a:noFill/>
            <a:prstDash val="solid"/>
          </a:ln>
        </p:spPr>
        <p:txBody>
          <a:bodyPr vert="horz" wrap="square" lIns="91397" tIns="45695" rIns="91397" bIns="45695" anchor="ctr" anchorCtr="1" compatLnSpc="1">
            <a:noAutofit/>
          </a:bodyPr>
          <a:lstStyle/>
          <a:p>
            <a:pPr algn="ctr" defTabSz="456804">
              <a:defRPr sz="1800" b="0" i="0" u="none" strike="noStrike" kern="0" cap="none" spc="0" baseline="0">
                <a:solidFill>
                  <a:srgbClr val="000000"/>
                </a:solidFill>
                <a:uFillTx/>
              </a:defRPr>
            </a:pPr>
            <a:endParaRPr lang="en-US" sz="750">
              <a:solidFill>
                <a:srgbClr val="FFFFFF"/>
              </a:solidFill>
              <a:latin typeface="NarzissRegular" panose="02000506000000020004" pitchFamily="50" charset="0"/>
              <a:cs typeface="Gotham Black" pitchFamily="50"/>
            </a:endParaRPr>
          </a:p>
        </p:txBody>
      </p:sp>
      <p:sp>
        <p:nvSpPr>
          <p:cNvPr id="30" name="object 2">
            <a:extLst>
              <a:ext uri="{FF2B5EF4-FFF2-40B4-BE49-F238E27FC236}">
                <a16:creationId xmlns:a16="http://schemas.microsoft.com/office/drawing/2014/main" id="{F7F32F47-7B9E-31DE-E609-D8349DDD2EED}"/>
              </a:ext>
            </a:extLst>
          </p:cNvPr>
          <p:cNvSpPr txBox="1">
            <a:spLocks noGrp="1"/>
          </p:cNvSpPr>
          <p:nvPr>
            <p:ph type="title"/>
          </p:nvPr>
        </p:nvSpPr>
        <p:spPr>
          <a:xfrm>
            <a:off x="2943986" y="483119"/>
            <a:ext cx="7226810" cy="505267"/>
          </a:xfrm>
          <a:prstGeom prst="rect">
            <a:avLst/>
          </a:prstGeom>
        </p:spPr>
        <p:txBody>
          <a:bodyPr vert="horz" wrap="square" lIns="0" tIns="12700" rIns="0" bIns="0" rtlCol="0" anchor="ctr">
            <a:spAutoFit/>
          </a:bodyPr>
          <a:lstStyle/>
          <a:p>
            <a:pPr marL="12700" algn="ctr">
              <a:lnSpc>
                <a:spcPct val="100000"/>
              </a:lnSpc>
              <a:spcBef>
                <a:spcPts val="100"/>
              </a:spcBef>
            </a:pPr>
            <a:r>
              <a:rPr lang="en-US" sz="3200">
                <a:latin typeface="Gotham Light" pitchFamily="50" charset="0"/>
                <a:cs typeface="Gotham Bold"/>
              </a:rPr>
              <a:t>EDUCATION </a:t>
            </a:r>
            <a:r>
              <a:rPr sz="3200">
                <a:latin typeface="Gotham Bold"/>
                <a:cs typeface="Gotham Bold"/>
              </a:rPr>
              <a:t>PLAN</a:t>
            </a:r>
            <a:r>
              <a:rPr sz="3200" spc="35">
                <a:latin typeface="Gotham Bold"/>
                <a:cs typeface="Gotham Bold"/>
              </a:rPr>
              <a:t> </a:t>
            </a:r>
            <a:r>
              <a:rPr sz="3200">
                <a:latin typeface="Gotham Bold"/>
                <a:cs typeface="Gotham Bold"/>
              </a:rPr>
              <a:t>OF</a:t>
            </a:r>
            <a:r>
              <a:rPr sz="3200" spc="40">
                <a:latin typeface="Gotham Bold"/>
                <a:cs typeface="Gotham Bold"/>
              </a:rPr>
              <a:t> </a:t>
            </a:r>
            <a:r>
              <a:rPr sz="3200" spc="-25">
                <a:latin typeface="Gotham Bold"/>
                <a:cs typeface="Gotham Bold"/>
              </a:rPr>
              <a:t>ACTION</a:t>
            </a:r>
          </a:p>
        </p:txBody>
      </p:sp>
      <p:pic>
        <p:nvPicPr>
          <p:cNvPr id="2" name="Image 8">
            <a:extLst>
              <a:ext uri="{FF2B5EF4-FFF2-40B4-BE49-F238E27FC236}">
                <a16:creationId xmlns:a16="http://schemas.microsoft.com/office/drawing/2014/main" id="{185D2006-FD66-CE47-0717-6F759737793B}"/>
              </a:ext>
            </a:extLst>
          </p:cNvPr>
          <p:cNvPicPr>
            <a:picLocks noChangeAspect="1"/>
          </p:cNvPicPr>
          <p:nvPr/>
        </p:nvPicPr>
        <p:blipFill>
          <a:blip r:embed="rId3"/>
          <a:stretch>
            <a:fillRect/>
          </a:stretch>
        </p:blipFill>
        <p:spPr>
          <a:xfrm>
            <a:off x="4425422" y="1412552"/>
            <a:ext cx="652949" cy="755793"/>
          </a:xfrm>
          <a:prstGeom prst="rect">
            <a:avLst/>
          </a:prstGeom>
        </p:spPr>
      </p:pic>
      <p:pic>
        <p:nvPicPr>
          <p:cNvPr id="8" name="Image 105" descr="Une image contenant articles de toilette&#10;&#10;Description générée automatiquement">
            <a:extLst>
              <a:ext uri="{FF2B5EF4-FFF2-40B4-BE49-F238E27FC236}">
                <a16:creationId xmlns:a16="http://schemas.microsoft.com/office/drawing/2014/main" id="{69DD25EB-75E7-F6D0-648A-D78CE0408800}"/>
              </a:ext>
            </a:extLst>
          </p:cNvPr>
          <p:cNvPicPr>
            <a:picLocks noChangeAspect="1"/>
          </p:cNvPicPr>
          <p:nvPr/>
        </p:nvPicPr>
        <p:blipFill rotWithShape="1">
          <a:blip r:embed="rId4">
            <a:extLst>
              <a:ext uri="{28A0092B-C50C-407E-A947-70E740481C1C}">
                <a14:useLocalDpi xmlns:a14="http://schemas.microsoft.com/office/drawing/2010/main" val="0"/>
              </a:ext>
            </a:extLst>
          </a:blip>
          <a:srcRect l="51352" t="23243" r="33489" b="15000"/>
          <a:stretch/>
        </p:blipFill>
        <p:spPr>
          <a:xfrm>
            <a:off x="6576926" y="1446421"/>
            <a:ext cx="212364" cy="635413"/>
          </a:xfrm>
          <a:prstGeom prst="rect">
            <a:avLst/>
          </a:prstGeom>
        </p:spPr>
      </p:pic>
      <p:sp>
        <p:nvSpPr>
          <p:cNvPr id="9" name="object 22">
            <a:extLst>
              <a:ext uri="{FF2B5EF4-FFF2-40B4-BE49-F238E27FC236}">
                <a16:creationId xmlns:a16="http://schemas.microsoft.com/office/drawing/2014/main" id="{A1657A17-53DB-9D6B-8783-324A9757D414}"/>
              </a:ext>
            </a:extLst>
          </p:cNvPr>
          <p:cNvSpPr/>
          <p:nvPr/>
        </p:nvSpPr>
        <p:spPr>
          <a:xfrm>
            <a:off x="4759296" y="2228956"/>
            <a:ext cx="496154" cy="495808"/>
          </a:xfrm>
          <a:prstGeom prst="rect">
            <a:avLst/>
          </a:prstGeom>
          <a:blipFill>
            <a:blip r:embed="rId5" cstate="print"/>
            <a:stretch>
              <a:fillRect/>
            </a:stretch>
          </a:blipFill>
        </p:spPr>
        <p:txBody>
          <a:bodyPr wrap="square" lIns="0" tIns="0" rIns="0" bIns="0" rtlCol="0"/>
          <a:lstStyle/>
          <a:p>
            <a:endParaRPr/>
          </a:p>
        </p:txBody>
      </p:sp>
      <p:pic>
        <p:nvPicPr>
          <p:cNvPr id="10" name="Image 6">
            <a:extLst>
              <a:ext uri="{FF2B5EF4-FFF2-40B4-BE49-F238E27FC236}">
                <a16:creationId xmlns:a16="http://schemas.microsoft.com/office/drawing/2014/main" id="{E404AD76-B3A7-7D36-7842-1B64A2C76010}"/>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9150" b="96471" l="9692" r="89966">
                        <a14:foregroundMark x1="76967" y1="91765" x2="64082" y2="94510"/>
                        <a14:foregroundMark x1="64082" y1="94510" x2="22007" y2="90588"/>
                        <a14:foregroundMark x1="22007" y1="90588" x2="16762" y2="76471"/>
                        <a14:foregroundMark x1="16762" y1="76471" x2="16762" y2="56471"/>
                        <a14:foregroundMark x1="27366" y1="84444" x2="27366" y2="84444"/>
                        <a14:foregroundMark x1="27366" y1="85098" x2="27366" y2="85098"/>
                        <a14:foregroundMark x1="27366" y1="85098" x2="65336" y2="86405"/>
                        <a14:foregroundMark x1="29532" y1="87974" x2="33067" y2="57778"/>
                        <a14:foregroundMark x1="33067" y1="57778" x2="34550" y2="53987"/>
                        <a14:foregroundMark x1="55758" y1="31373" x2="47320" y2="39085"/>
                        <a14:foregroundMark x1="47320" y1="39085" x2="46522" y2="39216"/>
                        <a14:foregroundMark x1="20182" y1="29281" x2="19156" y2="15686"/>
                        <a14:foregroundMark x1="19156" y1="15686" x2="28164" y2="12157"/>
                        <a14:foregroundMark x1="28164" y1="12157" x2="61345" y2="9281"/>
                        <a14:foregroundMark x1="61345" y1="9281" x2="72520" y2="10327"/>
                        <a14:foregroundMark x1="72520" y1="10327" x2="78335" y2="10327"/>
                        <a14:foregroundMark x1="18814" y1="18954" x2="49487" y2="13725"/>
                        <a14:foregroundMark x1="49487" y1="13725" x2="72748" y2="15294"/>
                        <a14:foregroundMark x1="72748" y1="15294" x2="73888" y2="15817"/>
                        <a14:foregroundMark x1="19384" y1="21699" x2="71608" y2="14510"/>
                        <a14:foregroundMark x1="71608" y1="14510" x2="72292" y2="14510"/>
                        <a14:foregroundMark x1="35918" y1="91634" x2="61802" y2="96471"/>
                        <a14:foregroundMark x1="61802" y1="96471" x2="81528" y2="90065"/>
                        <a14:foregroundMark x1="23831" y1="35425" x2="74230" y2="62484"/>
                        <a14:foregroundMark x1="22691" y1="55294" x2="76169" y2="73464"/>
                        <a14:foregroundMark x1="76169" y1="73464" x2="76397" y2="73725"/>
                        <a14:foregroundMark x1="52794" y1="76340" x2="52223" y2="27059"/>
                        <a14:foregroundMark x1="26226" y1="73072" x2="31129" y2="38039"/>
                        <a14:foregroundMark x1="30103" y1="54902" x2="34892" y2="45229"/>
                        <a14:foregroundMark x1="34892" y1="45229" x2="31585" y2="64444"/>
                        <a14:foregroundMark x1="31585" y1="64444" x2="41961" y2="54641"/>
                        <a14:foregroundMark x1="41961" y1="54641" x2="45952" y2="40915"/>
                        <a14:foregroundMark x1="45952" y1="40915" x2="43786" y2="64444"/>
                        <a14:foregroundMark x1="43786" y1="64444" x2="53820" y2="69673"/>
                        <a14:foregroundMark x1="53820" y1="69673" x2="53364" y2="29542"/>
                        <a14:foregroundMark x1="48119" y1="58170" x2="43101" y2="70719"/>
                        <a14:foregroundMark x1="43101" y1="70719" x2="40251" y2="61438"/>
                        <a14:foregroundMark x1="40251" y1="61438" x2="42189" y2="36993"/>
                        <a14:foregroundMark x1="42189" y1="36993" x2="42075" y2="70065"/>
                        <a14:foregroundMark x1="42075" y1="70065" x2="29875" y2="64837"/>
                        <a14:foregroundMark x1="29875" y1="64837" x2="43900" y2="65490"/>
                        <a14:foregroundMark x1="43900" y1="65490" x2="55302" y2="57255"/>
                        <a14:foregroundMark x1="55302" y1="57255" x2="53820" y2="71242"/>
                        <a14:foregroundMark x1="53820" y1="71242" x2="58267" y2="76209"/>
                        <a14:foregroundMark x1="58267" y1="76209" x2="28962" y2="65359"/>
                        <a14:foregroundMark x1="28962" y1="65359" x2="28962" y2="63660"/>
                      </a14:backgroundRemoval>
                    </a14:imgEffect>
                  </a14:imgLayer>
                </a14:imgProps>
              </a:ext>
              <a:ext uri="{28A0092B-C50C-407E-A947-70E740481C1C}">
                <a14:useLocalDpi xmlns:a14="http://schemas.microsoft.com/office/drawing/2010/main" val="0"/>
              </a:ext>
            </a:extLst>
          </a:blip>
          <a:stretch>
            <a:fillRect/>
          </a:stretch>
        </p:blipFill>
        <p:spPr>
          <a:xfrm>
            <a:off x="8059121" y="2150083"/>
            <a:ext cx="702716" cy="600246"/>
          </a:xfrm>
          <a:prstGeom prst="rect">
            <a:avLst/>
          </a:prstGeom>
        </p:spPr>
      </p:pic>
      <p:grpSp>
        <p:nvGrpSpPr>
          <p:cNvPr id="14" name="Group 13">
            <a:extLst>
              <a:ext uri="{FF2B5EF4-FFF2-40B4-BE49-F238E27FC236}">
                <a16:creationId xmlns:a16="http://schemas.microsoft.com/office/drawing/2014/main" id="{1310C4A5-073E-BEA6-E0C6-57B0ED2686DC}"/>
              </a:ext>
            </a:extLst>
          </p:cNvPr>
          <p:cNvGrpSpPr/>
          <p:nvPr/>
        </p:nvGrpSpPr>
        <p:grpSpPr>
          <a:xfrm>
            <a:off x="3139840" y="2163268"/>
            <a:ext cx="702716" cy="587061"/>
            <a:chOff x="3019740" y="1736619"/>
            <a:chExt cx="666401" cy="610128"/>
          </a:xfrm>
        </p:grpSpPr>
        <p:pic>
          <p:nvPicPr>
            <p:cNvPr id="15" name="Picture 14">
              <a:extLst>
                <a:ext uri="{FF2B5EF4-FFF2-40B4-BE49-F238E27FC236}">
                  <a16:creationId xmlns:a16="http://schemas.microsoft.com/office/drawing/2014/main" id="{587ADC1E-24FB-540C-403F-315FF902051D}"/>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5167" b="96201" l="9901" r="89769">
                          <a14:foregroundMark x1="42244" y1="5319" x2="53135" y2="19301"/>
                          <a14:foregroundMark x1="30693" y1="90578" x2="73267" y2="96201"/>
                          <a14:foregroundMark x1="73267" y1="96201" x2="74917" y2="96049"/>
                          <a14:foregroundMark x1="69967" y1="35714" x2="70297" y2="39666"/>
                          <a14:foregroundMark x1="72277" y1="38298" x2="72277" y2="38298"/>
                          <a14:foregroundMark x1="71947" y1="37234" x2="71947" y2="37234"/>
                          <a14:foregroundMark x1="71287" y1="36170" x2="71287" y2="36170"/>
                        </a14:backgroundRemoval>
                      </a14:imgEffect>
                    </a14:imgLayer>
                  </a14:imgProps>
                </a:ext>
              </a:extLst>
            </a:blip>
            <a:stretch>
              <a:fillRect/>
            </a:stretch>
          </p:blipFill>
          <p:spPr>
            <a:xfrm>
              <a:off x="3019740" y="1778681"/>
              <a:ext cx="253827" cy="551216"/>
            </a:xfrm>
            <a:prstGeom prst="rect">
              <a:avLst/>
            </a:prstGeom>
          </p:spPr>
        </p:pic>
        <p:grpSp>
          <p:nvGrpSpPr>
            <p:cNvPr id="16" name="Group 15">
              <a:extLst>
                <a:ext uri="{FF2B5EF4-FFF2-40B4-BE49-F238E27FC236}">
                  <a16:creationId xmlns:a16="http://schemas.microsoft.com/office/drawing/2014/main" id="{39EEBB55-5255-B4B2-F5C8-9F14D57E64ED}"/>
                </a:ext>
              </a:extLst>
            </p:cNvPr>
            <p:cNvGrpSpPr/>
            <p:nvPr/>
          </p:nvGrpSpPr>
          <p:grpSpPr>
            <a:xfrm>
              <a:off x="3095642" y="1736619"/>
              <a:ext cx="590499" cy="610128"/>
              <a:chOff x="3095642" y="2153711"/>
              <a:chExt cx="590499" cy="610128"/>
            </a:xfrm>
          </p:grpSpPr>
          <p:pic>
            <p:nvPicPr>
              <p:cNvPr id="17" name="Picture 2" descr="Kérastase - Resistance Heat Protecting Leave In Treatment for Damaged Hair 5.1 oz/ 150 mL">
                <a:extLst>
                  <a:ext uri="{FF2B5EF4-FFF2-40B4-BE49-F238E27FC236}">
                    <a16:creationId xmlns:a16="http://schemas.microsoft.com/office/drawing/2014/main" id="{1DA4A1E7-3652-3F08-7D63-57B2365C7C96}"/>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4000" b="94500" l="10000" r="90000">
                            <a14:foregroundMark x1="38750" y1="4000" x2="62000" y2="8500"/>
                            <a14:foregroundMark x1="40250" y1="28500" x2="57750" y2="40500"/>
                            <a14:foregroundMark x1="40750" y1="33000" x2="43500" y2="39500"/>
                            <a14:foregroundMark x1="41750" y1="88250" x2="60500" y2="94500"/>
                            <a14:foregroundMark x1="60500" y1="94500" x2="58500" y2="89250"/>
                          </a14:backgroundRemoval>
                        </a14:imgEffect>
                      </a14:imgLayer>
                    </a14:imgProps>
                  </a:ext>
                  <a:ext uri="{28A0092B-C50C-407E-A947-70E740481C1C}">
                    <a14:useLocalDpi xmlns:a14="http://schemas.microsoft.com/office/drawing/2010/main" val="0"/>
                  </a:ext>
                </a:extLst>
              </a:blip>
              <a:srcRect/>
              <a:stretch>
                <a:fillRect/>
              </a:stretch>
            </p:blipFill>
            <p:spPr bwMode="auto">
              <a:xfrm>
                <a:off x="3095642" y="2204601"/>
                <a:ext cx="534367" cy="53436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78C843FA-B58F-FADD-2A76-5AE7665FB860}"/>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9443" b="94582" l="9434" r="89434">
                            <a14:foregroundMark x1="49434" y1="9443" x2="64151" y2="26625"/>
                            <a14:foregroundMark x1="64151" y1="26625" x2="65660" y2="27399"/>
                            <a14:foregroundMark x1="34717" y1="91022" x2="74717" y2="94582"/>
                            <a14:foregroundMark x1="46415" y1="14706" x2="52075" y2="27245"/>
                            <a14:foregroundMark x1="62642" y1="15635" x2="64151" y2="22136"/>
                          </a14:backgroundRemoval>
                        </a14:imgEffect>
                      </a14:imgLayer>
                    </a14:imgProps>
                  </a:ext>
                </a:extLst>
              </a:blip>
              <a:stretch>
                <a:fillRect/>
              </a:stretch>
            </p:blipFill>
            <p:spPr>
              <a:xfrm>
                <a:off x="3435856" y="2153711"/>
                <a:ext cx="250285" cy="610128"/>
              </a:xfrm>
              <a:prstGeom prst="rect">
                <a:avLst/>
              </a:prstGeom>
            </p:spPr>
          </p:pic>
        </p:grpSp>
      </p:grpSp>
      <p:sp>
        <p:nvSpPr>
          <p:cNvPr id="26" name="TextBox 25">
            <a:extLst>
              <a:ext uri="{FF2B5EF4-FFF2-40B4-BE49-F238E27FC236}">
                <a16:creationId xmlns:a16="http://schemas.microsoft.com/office/drawing/2014/main" id="{116425E1-E817-D6EF-2177-74759E24CA26}"/>
              </a:ext>
            </a:extLst>
          </p:cNvPr>
          <p:cNvSpPr txBox="1"/>
          <p:nvPr/>
        </p:nvSpPr>
        <p:spPr>
          <a:xfrm>
            <a:off x="8876584" y="1401396"/>
            <a:ext cx="59600" cy="183876"/>
          </a:xfrm>
          <a:prstGeom prst="rect">
            <a:avLst/>
          </a:prstGeom>
          <a:solidFill>
            <a:schemeClr val="bg1"/>
          </a:solidFill>
        </p:spPr>
        <p:txBody>
          <a:bodyPr wrap="square" rtlCol="0">
            <a:spAutoFit/>
          </a:bodyPr>
          <a:lstStyle/>
          <a:p>
            <a:endParaRPr lang="en-US"/>
          </a:p>
        </p:txBody>
      </p:sp>
      <p:pic>
        <p:nvPicPr>
          <p:cNvPr id="11" name="Picture 10">
            <a:extLst>
              <a:ext uri="{FF2B5EF4-FFF2-40B4-BE49-F238E27FC236}">
                <a16:creationId xmlns:a16="http://schemas.microsoft.com/office/drawing/2014/main" id="{FBBD5141-FE4C-A776-2649-1438BCDFC84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353833" y="2634721"/>
            <a:ext cx="1238147" cy="160528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A white object with buttons on a white surface&#10;&#10;Description automatically generated">
            <a:extLst>
              <a:ext uri="{FF2B5EF4-FFF2-40B4-BE49-F238E27FC236}">
                <a16:creationId xmlns:a16="http://schemas.microsoft.com/office/drawing/2014/main" id="{5308849F-8316-3A8D-30CF-64A57FDB74A0}"/>
              </a:ext>
            </a:extLst>
          </p:cNvPr>
          <p:cNvPicPr>
            <a:picLocks noChangeAspect="1"/>
          </p:cNvPicPr>
          <p:nvPr/>
        </p:nvPicPr>
        <p:blipFill>
          <a:blip r:embed="rId15"/>
          <a:stretch>
            <a:fillRect/>
          </a:stretch>
        </p:blipFill>
        <p:spPr>
          <a:xfrm>
            <a:off x="7149055" y="2182610"/>
            <a:ext cx="496155" cy="535191"/>
          </a:xfrm>
          <a:prstGeom prst="rect">
            <a:avLst/>
          </a:prstGeom>
        </p:spPr>
      </p:pic>
      <p:pic>
        <p:nvPicPr>
          <p:cNvPr id="33" name="Picture 2">
            <a:extLst>
              <a:ext uri="{FF2B5EF4-FFF2-40B4-BE49-F238E27FC236}">
                <a16:creationId xmlns:a16="http://schemas.microsoft.com/office/drawing/2014/main" id="{E7D125EA-699F-3E00-0AED-309034C46A3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522283" y="2191084"/>
            <a:ext cx="276659" cy="521241"/>
          </a:xfrm>
          <a:prstGeom prst="rect">
            <a:avLst/>
          </a:prstGeom>
          <a:noFill/>
          <a:extLst>
            <a:ext uri="{909E8E84-426E-40DD-AFC4-6F175D3DCCD1}">
              <a14:hiddenFill xmlns:a14="http://schemas.microsoft.com/office/drawing/2010/main">
                <a:solidFill>
                  <a:srgbClr val="FFFFFF"/>
                </a:solidFill>
              </a14:hiddenFill>
            </a:ext>
          </a:extLst>
        </p:spPr>
      </p:pic>
      <p:grpSp>
        <p:nvGrpSpPr>
          <p:cNvPr id="34" name="Group 33">
            <a:extLst>
              <a:ext uri="{FF2B5EF4-FFF2-40B4-BE49-F238E27FC236}">
                <a16:creationId xmlns:a16="http://schemas.microsoft.com/office/drawing/2014/main" id="{9B2B9AD5-FF23-6C1D-CCB2-1DD6F02DFA74}"/>
              </a:ext>
            </a:extLst>
          </p:cNvPr>
          <p:cNvGrpSpPr/>
          <p:nvPr/>
        </p:nvGrpSpPr>
        <p:grpSpPr>
          <a:xfrm>
            <a:off x="10372469" y="4292044"/>
            <a:ext cx="1402837" cy="1605280"/>
            <a:chOff x="10372469" y="4292044"/>
            <a:chExt cx="1402837" cy="1605280"/>
          </a:xfrm>
        </p:grpSpPr>
        <p:grpSp>
          <p:nvGrpSpPr>
            <p:cNvPr id="32" name="Group 31">
              <a:extLst>
                <a:ext uri="{FF2B5EF4-FFF2-40B4-BE49-F238E27FC236}">
                  <a16:creationId xmlns:a16="http://schemas.microsoft.com/office/drawing/2014/main" id="{0B886765-EC95-C079-A0BE-AA753F05F56B}"/>
                </a:ext>
              </a:extLst>
            </p:cNvPr>
            <p:cNvGrpSpPr/>
            <p:nvPr/>
          </p:nvGrpSpPr>
          <p:grpSpPr>
            <a:xfrm>
              <a:off x="10372469" y="4292044"/>
              <a:ext cx="1238324" cy="1605280"/>
              <a:chOff x="10372469" y="4292044"/>
              <a:chExt cx="1238324" cy="1605280"/>
            </a:xfrm>
          </p:grpSpPr>
          <p:pic>
            <p:nvPicPr>
              <p:cNvPr id="7" name="Picture 6" descr="A qr code on a white background&#10;&#10;Description automatically generated">
                <a:extLst>
                  <a:ext uri="{FF2B5EF4-FFF2-40B4-BE49-F238E27FC236}">
                    <a16:creationId xmlns:a16="http://schemas.microsoft.com/office/drawing/2014/main" id="{4E2B94BD-D923-D5CB-E4C2-FA88D53C1CA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372469" y="4292044"/>
                <a:ext cx="1238324" cy="1605280"/>
              </a:xfrm>
              <a:prstGeom prst="rect">
                <a:avLst/>
              </a:prstGeom>
            </p:spPr>
          </p:pic>
          <p:sp>
            <p:nvSpPr>
              <p:cNvPr id="13" name="TextBox 12">
                <a:extLst>
                  <a:ext uri="{FF2B5EF4-FFF2-40B4-BE49-F238E27FC236}">
                    <a16:creationId xmlns:a16="http://schemas.microsoft.com/office/drawing/2014/main" id="{09BA350A-1746-1D76-4AF5-B3A477C7AB98}"/>
                  </a:ext>
                </a:extLst>
              </p:cNvPr>
              <p:cNvSpPr txBox="1"/>
              <p:nvPr/>
            </p:nvSpPr>
            <p:spPr>
              <a:xfrm>
                <a:off x="10672051" y="5587778"/>
                <a:ext cx="775877" cy="267487"/>
              </a:xfrm>
              <a:prstGeom prst="rect">
                <a:avLst/>
              </a:prstGeom>
              <a:solidFill>
                <a:schemeClr val="tx1"/>
              </a:solidFill>
            </p:spPr>
            <p:txBody>
              <a:bodyPr wrap="square" rtlCol="0">
                <a:spAutoFit/>
              </a:bodyPr>
              <a:lstStyle/>
              <a:p>
                <a:endParaRPr lang="en-US" dirty="0"/>
              </a:p>
            </p:txBody>
          </p:sp>
        </p:grpSp>
        <p:sp>
          <p:nvSpPr>
            <p:cNvPr id="29" name="TextBox 28">
              <a:extLst>
                <a:ext uri="{FF2B5EF4-FFF2-40B4-BE49-F238E27FC236}">
                  <a16:creationId xmlns:a16="http://schemas.microsoft.com/office/drawing/2014/main" id="{EC56B424-A15C-113B-C632-534A8B052C82}"/>
                </a:ext>
              </a:extLst>
            </p:cNvPr>
            <p:cNvSpPr txBox="1"/>
            <p:nvPr/>
          </p:nvSpPr>
          <p:spPr>
            <a:xfrm>
              <a:off x="10610199" y="5639821"/>
              <a:ext cx="1165107" cy="215444"/>
            </a:xfrm>
            <a:prstGeom prst="rect">
              <a:avLst/>
            </a:prstGeom>
            <a:noFill/>
          </p:spPr>
          <p:txBody>
            <a:bodyPr wrap="square" rtlCol="0">
              <a:spAutoFit/>
            </a:bodyPr>
            <a:lstStyle/>
            <a:p>
              <a:r>
                <a:rPr lang="en-US" sz="800" dirty="0">
                  <a:solidFill>
                    <a:schemeClr val="bg1"/>
                  </a:solidFill>
                  <a:latin typeface="Gotham Light" pitchFamily="50" charset="0"/>
                  <a:cs typeface="Gotham-Medium" pitchFamily="50" charset="0"/>
                </a:rPr>
                <a:t>Virtual Education</a:t>
              </a:r>
            </a:p>
          </p:txBody>
        </p:sp>
      </p:grpSp>
      <p:pic>
        <p:nvPicPr>
          <p:cNvPr id="37" name="Picture 36">
            <a:extLst>
              <a:ext uri="{FF2B5EF4-FFF2-40B4-BE49-F238E27FC236}">
                <a16:creationId xmlns:a16="http://schemas.microsoft.com/office/drawing/2014/main" id="{2DC18B33-9D4C-0633-A67C-7F02C57D0DD1}"/>
              </a:ext>
            </a:extLst>
          </p:cNvPr>
          <p:cNvPicPr>
            <a:picLocks noChangeAspect="1"/>
          </p:cNvPicPr>
          <p:nvPr/>
        </p:nvPicPr>
        <p:blipFill>
          <a:blip r:embed="rId18"/>
          <a:stretch>
            <a:fillRect/>
          </a:stretch>
        </p:blipFill>
        <p:spPr>
          <a:xfrm>
            <a:off x="7390132" y="1551186"/>
            <a:ext cx="947036" cy="458533"/>
          </a:xfrm>
          <a:prstGeom prst="rect">
            <a:avLst/>
          </a:prstGeom>
        </p:spPr>
      </p:pic>
      <p:pic>
        <p:nvPicPr>
          <p:cNvPr id="38" name="Picture 37">
            <a:extLst>
              <a:ext uri="{FF2B5EF4-FFF2-40B4-BE49-F238E27FC236}">
                <a16:creationId xmlns:a16="http://schemas.microsoft.com/office/drawing/2014/main" id="{A5BF4A49-74BD-D4E2-8C5A-71DF8ED62438}"/>
              </a:ext>
            </a:extLst>
          </p:cNvPr>
          <p:cNvPicPr>
            <a:picLocks noChangeAspect="1"/>
          </p:cNvPicPr>
          <p:nvPr/>
        </p:nvPicPr>
        <p:blipFill>
          <a:blip r:embed="rId19"/>
          <a:stretch>
            <a:fillRect/>
          </a:stretch>
        </p:blipFill>
        <p:spPr>
          <a:xfrm>
            <a:off x="8325598" y="1554116"/>
            <a:ext cx="815450" cy="463176"/>
          </a:xfrm>
          <a:prstGeom prst="rect">
            <a:avLst/>
          </a:prstGeom>
        </p:spPr>
      </p:pic>
      <p:sp>
        <p:nvSpPr>
          <p:cNvPr id="39" name="TextBox 38">
            <a:extLst>
              <a:ext uri="{FF2B5EF4-FFF2-40B4-BE49-F238E27FC236}">
                <a16:creationId xmlns:a16="http://schemas.microsoft.com/office/drawing/2014/main" id="{5E31FC87-EB46-46E3-CCB8-EEAE17B7E381}"/>
              </a:ext>
            </a:extLst>
          </p:cNvPr>
          <p:cNvSpPr txBox="1"/>
          <p:nvPr/>
        </p:nvSpPr>
        <p:spPr>
          <a:xfrm>
            <a:off x="2777029" y="2775364"/>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0" name="TextBox 39">
            <a:extLst>
              <a:ext uri="{FF2B5EF4-FFF2-40B4-BE49-F238E27FC236}">
                <a16:creationId xmlns:a16="http://schemas.microsoft.com/office/drawing/2014/main" id="{D9E668D0-6A9E-C3BA-B851-E05546B8EC54}"/>
              </a:ext>
            </a:extLst>
          </p:cNvPr>
          <p:cNvSpPr txBox="1"/>
          <p:nvPr/>
        </p:nvSpPr>
        <p:spPr>
          <a:xfrm>
            <a:off x="2777029" y="3251040"/>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1" name="TextBox 40">
            <a:extLst>
              <a:ext uri="{FF2B5EF4-FFF2-40B4-BE49-F238E27FC236}">
                <a16:creationId xmlns:a16="http://schemas.microsoft.com/office/drawing/2014/main" id="{C4F3A20A-C274-C09D-9539-89C03A407041}"/>
              </a:ext>
            </a:extLst>
          </p:cNvPr>
          <p:cNvSpPr txBox="1"/>
          <p:nvPr/>
        </p:nvSpPr>
        <p:spPr>
          <a:xfrm>
            <a:off x="2777029" y="3751215"/>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2" name="TextBox 41">
            <a:extLst>
              <a:ext uri="{FF2B5EF4-FFF2-40B4-BE49-F238E27FC236}">
                <a16:creationId xmlns:a16="http://schemas.microsoft.com/office/drawing/2014/main" id="{71A43728-EBFB-7417-5FB1-743AA133571B}"/>
              </a:ext>
            </a:extLst>
          </p:cNvPr>
          <p:cNvSpPr txBox="1"/>
          <p:nvPr/>
        </p:nvSpPr>
        <p:spPr>
          <a:xfrm>
            <a:off x="2777582" y="4196981"/>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3" name="TextBox 42">
            <a:extLst>
              <a:ext uri="{FF2B5EF4-FFF2-40B4-BE49-F238E27FC236}">
                <a16:creationId xmlns:a16="http://schemas.microsoft.com/office/drawing/2014/main" id="{1E5D3F7F-BE48-3E77-154C-057886265228}"/>
              </a:ext>
            </a:extLst>
          </p:cNvPr>
          <p:cNvSpPr txBox="1"/>
          <p:nvPr/>
        </p:nvSpPr>
        <p:spPr>
          <a:xfrm>
            <a:off x="5950609" y="4725352"/>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4" name="TextBox 43">
            <a:extLst>
              <a:ext uri="{FF2B5EF4-FFF2-40B4-BE49-F238E27FC236}">
                <a16:creationId xmlns:a16="http://schemas.microsoft.com/office/drawing/2014/main" id="{BF1D9381-CD73-1A7E-5581-2982DB073568}"/>
              </a:ext>
            </a:extLst>
          </p:cNvPr>
          <p:cNvSpPr txBox="1"/>
          <p:nvPr/>
        </p:nvSpPr>
        <p:spPr>
          <a:xfrm>
            <a:off x="5960549" y="5326322"/>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5" name="TextBox 44">
            <a:extLst>
              <a:ext uri="{FF2B5EF4-FFF2-40B4-BE49-F238E27FC236}">
                <a16:creationId xmlns:a16="http://schemas.microsoft.com/office/drawing/2014/main" id="{0E34F9CA-6AF5-CB4E-79DA-347CA8C43AA7}"/>
              </a:ext>
            </a:extLst>
          </p:cNvPr>
          <p:cNvSpPr txBox="1"/>
          <p:nvPr/>
        </p:nvSpPr>
        <p:spPr>
          <a:xfrm>
            <a:off x="4332445" y="5985433"/>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6" name="TextBox 45">
            <a:extLst>
              <a:ext uri="{FF2B5EF4-FFF2-40B4-BE49-F238E27FC236}">
                <a16:creationId xmlns:a16="http://schemas.microsoft.com/office/drawing/2014/main" id="{9949CA6C-D2D9-1771-EDA3-313521DF9321}"/>
              </a:ext>
            </a:extLst>
          </p:cNvPr>
          <p:cNvSpPr txBox="1"/>
          <p:nvPr/>
        </p:nvSpPr>
        <p:spPr>
          <a:xfrm>
            <a:off x="4662657" y="2802399"/>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7" name="TextBox 46">
            <a:extLst>
              <a:ext uri="{FF2B5EF4-FFF2-40B4-BE49-F238E27FC236}">
                <a16:creationId xmlns:a16="http://schemas.microsoft.com/office/drawing/2014/main" id="{CBC1FD66-2BA4-F062-C26D-2DDA77B6E995}"/>
              </a:ext>
            </a:extLst>
          </p:cNvPr>
          <p:cNvSpPr txBox="1"/>
          <p:nvPr/>
        </p:nvSpPr>
        <p:spPr>
          <a:xfrm>
            <a:off x="4662657" y="3278075"/>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8" name="TextBox 47">
            <a:extLst>
              <a:ext uri="{FF2B5EF4-FFF2-40B4-BE49-F238E27FC236}">
                <a16:creationId xmlns:a16="http://schemas.microsoft.com/office/drawing/2014/main" id="{86344C93-16BC-3E9E-97EA-5E61D844E152}"/>
              </a:ext>
            </a:extLst>
          </p:cNvPr>
          <p:cNvSpPr txBox="1"/>
          <p:nvPr/>
        </p:nvSpPr>
        <p:spPr>
          <a:xfrm>
            <a:off x="4662657" y="3778250"/>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9" name="TextBox 48">
            <a:extLst>
              <a:ext uri="{FF2B5EF4-FFF2-40B4-BE49-F238E27FC236}">
                <a16:creationId xmlns:a16="http://schemas.microsoft.com/office/drawing/2014/main" id="{84401A5F-A8DB-1588-F1CE-79EDB1E07D73}"/>
              </a:ext>
            </a:extLst>
          </p:cNvPr>
          <p:cNvSpPr txBox="1"/>
          <p:nvPr/>
        </p:nvSpPr>
        <p:spPr>
          <a:xfrm>
            <a:off x="4663210" y="4224016"/>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0" name="TextBox 49">
            <a:extLst>
              <a:ext uri="{FF2B5EF4-FFF2-40B4-BE49-F238E27FC236}">
                <a16:creationId xmlns:a16="http://schemas.microsoft.com/office/drawing/2014/main" id="{ADD4CD13-430B-F478-6D6C-E346D16B62B8}"/>
              </a:ext>
            </a:extLst>
          </p:cNvPr>
          <p:cNvSpPr txBox="1"/>
          <p:nvPr/>
        </p:nvSpPr>
        <p:spPr>
          <a:xfrm>
            <a:off x="6525084" y="2802399"/>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1" name="TextBox 50">
            <a:extLst>
              <a:ext uri="{FF2B5EF4-FFF2-40B4-BE49-F238E27FC236}">
                <a16:creationId xmlns:a16="http://schemas.microsoft.com/office/drawing/2014/main" id="{C4414502-DD81-3223-A573-512F240B87DE}"/>
              </a:ext>
            </a:extLst>
          </p:cNvPr>
          <p:cNvSpPr txBox="1"/>
          <p:nvPr/>
        </p:nvSpPr>
        <p:spPr>
          <a:xfrm>
            <a:off x="6525084" y="3278075"/>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2" name="TextBox 51">
            <a:extLst>
              <a:ext uri="{FF2B5EF4-FFF2-40B4-BE49-F238E27FC236}">
                <a16:creationId xmlns:a16="http://schemas.microsoft.com/office/drawing/2014/main" id="{1AFB80B9-A02E-887B-55B5-5F1546BCE5C3}"/>
              </a:ext>
            </a:extLst>
          </p:cNvPr>
          <p:cNvSpPr txBox="1"/>
          <p:nvPr/>
        </p:nvSpPr>
        <p:spPr>
          <a:xfrm>
            <a:off x="6525084" y="3778250"/>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3" name="TextBox 52">
            <a:extLst>
              <a:ext uri="{FF2B5EF4-FFF2-40B4-BE49-F238E27FC236}">
                <a16:creationId xmlns:a16="http://schemas.microsoft.com/office/drawing/2014/main" id="{664B01D3-4640-0E48-16BD-31A0BF65AAC0}"/>
              </a:ext>
            </a:extLst>
          </p:cNvPr>
          <p:cNvSpPr txBox="1"/>
          <p:nvPr/>
        </p:nvSpPr>
        <p:spPr>
          <a:xfrm>
            <a:off x="6525637" y="4224016"/>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4" name="TextBox 53">
            <a:extLst>
              <a:ext uri="{FF2B5EF4-FFF2-40B4-BE49-F238E27FC236}">
                <a16:creationId xmlns:a16="http://schemas.microsoft.com/office/drawing/2014/main" id="{A9153EC2-68E4-3DCA-9AD8-8B32F2346E68}"/>
              </a:ext>
            </a:extLst>
          </p:cNvPr>
          <p:cNvSpPr txBox="1"/>
          <p:nvPr/>
        </p:nvSpPr>
        <p:spPr>
          <a:xfrm>
            <a:off x="8445666" y="2794160"/>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5" name="TextBox 54">
            <a:extLst>
              <a:ext uri="{FF2B5EF4-FFF2-40B4-BE49-F238E27FC236}">
                <a16:creationId xmlns:a16="http://schemas.microsoft.com/office/drawing/2014/main" id="{422A76B7-3389-6704-009D-67722380CABA}"/>
              </a:ext>
            </a:extLst>
          </p:cNvPr>
          <p:cNvSpPr txBox="1"/>
          <p:nvPr/>
        </p:nvSpPr>
        <p:spPr>
          <a:xfrm>
            <a:off x="8445666" y="3269836"/>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6" name="TextBox 55">
            <a:extLst>
              <a:ext uri="{FF2B5EF4-FFF2-40B4-BE49-F238E27FC236}">
                <a16:creationId xmlns:a16="http://schemas.microsoft.com/office/drawing/2014/main" id="{EED51A8F-E456-F28B-D937-ACE1ED93393E}"/>
              </a:ext>
            </a:extLst>
          </p:cNvPr>
          <p:cNvSpPr txBox="1"/>
          <p:nvPr/>
        </p:nvSpPr>
        <p:spPr>
          <a:xfrm>
            <a:off x="8445666" y="3770011"/>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57" name="TextBox 56">
            <a:extLst>
              <a:ext uri="{FF2B5EF4-FFF2-40B4-BE49-F238E27FC236}">
                <a16:creationId xmlns:a16="http://schemas.microsoft.com/office/drawing/2014/main" id="{4B094AD3-E581-62AD-E4FD-38FD3E6C0EFB}"/>
              </a:ext>
            </a:extLst>
          </p:cNvPr>
          <p:cNvSpPr txBox="1"/>
          <p:nvPr/>
        </p:nvSpPr>
        <p:spPr>
          <a:xfrm>
            <a:off x="8446219" y="4215777"/>
            <a:ext cx="184601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Tree>
    <p:extLst>
      <p:ext uri="{BB962C8B-B14F-4D97-AF65-F5344CB8AC3E}">
        <p14:creationId xmlns:p14="http://schemas.microsoft.com/office/powerpoint/2010/main" val="33933927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F03D2F-C693-2118-11E0-86E46C20A160}"/>
              </a:ext>
            </a:extLst>
          </p:cNvPr>
          <p:cNvPicPr>
            <a:picLocks noChangeAspect="1"/>
          </p:cNvPicPr>
          <p:nvPr/>
        </p:nvPicPr>
        <p:blipFill>
          <a:blip r:embed="rId2"/>
          <a:stretch>
            <a:fillRect/>
          </a:stretch>
        </p:blipFill>
        <p:spPr>
          <a:xfrm>
            <a:off x="0" y="0"/>
            <a:ext cx="12192000" cy="6858000"/>
          </a:xfrm>
          <a:prstGeom prst="rect">
            <a:avLst/>
          </a:prstGeom>
        </p:spPr>
      </p:pic>
      <p:sp>
        <p:nvSpPr>
          <p:cNvPr id="3" name="object 3"/>
          <p:cNvSpPr txBox="1"/>
          <p:nvPr/>
        </p:nvSpPr>
        <p:spPr>
          <a:xfrm>
            <a:off x="6965189" y="2110296"/>
            <a:ext cx="2449195" cy="360680"/>
          </a:xfrm>
          <a:prstGeom prst="rect">
            <a:avLst/>
          </a:prstGeom>
        </p:spPr>
        <p:txBody>
          <a:bodyPr vert="horz" wrap="square" lIns="0" tIns="12700" rIns="0" bIns="0" rtlCol="0">
            <a:spAutoFit/>
          </a:bodyPr>
          <a:lstStyle/>
          <a:p>
            <a:pPr marL="12700">
              <a:spcBef>
                <a:spcPts val="100"/>
              </a:spcBef>
            </a:pPr>
            <a:r>
              <a:rPr sz="1100" spc="-10">
                <a:latin typeface="Gotham-Medium"/>
                <a:cs typeface="Gotham-Medium"/>
              </a:rPr>
              <a:t>CHECK-</a:t>
            </a:r>
            <a:r>
              <a:rPr sz="1100" spc="-25">
                <a:latin typeface="Gotham-Medium"/>
                <a:cs typeface="Gotham-Medium"/>
              </a:rPr>
              <a:t>OUT</a:t>
            </a:r>
            <a:endParaRPr sz="1100">
              <a:latin typeface="Gotham-Medium"/>
              <a:cs typeface="Gotham-Medium"/>
            </a:endParaRPr>
          </a:p>
          <a:p>
            <a:pPr marL="12700"/>
            <a:r>
              <a:rPr sz="1100">
                <a:latin typeface="Gotham-Light"/>
                <a:cs typeface="Gotham-Light"/>
              </a:rPr>
              <a:t>Give</a:t>
            </a:r>
            <a:r>
              <a:rPr sz="1100" spc="-15">
                <a:latin typeface="Gotham-Light"/>
                <a:cs typeface="Gotham-Light"/>
              </a:rPr>
              <a:t> </a:t>
            </a:r>
            <a:r>
              <a:rPr sz="1100">
                <a:latin typeface="Gotham-Light"/>
                <a:cs typeface="Gotham-Light"/>
              </a:rPr>
              <a:t>samples</a:t>
            </a:r>
            <a:r>
              <a:rPr sz="1100" spc="-5">
                <a:latin typeface="Gotham-Light"/>
                <a:cs typeface="Gotham-Light"/>
              </a:rPr>
              <a:t> </a:t>
            </a:r>
            <a:r>
              <a:rPr sz="1100">
                <a:latin typeface="Gotham-Light"/>
                <a:cs typeface="Gotham-Light"/>
              </a:rPr>
              <a:t>&amp;</a:t>
            </a:r>
            <a:r>
              <a:rPr sz="1100" spc="-5">
                <a:latin typeface="Gotham-Light"/>
                <a:cs typeface="Gotham-Light"/>
              </a:rPr>
              <a:t> </a:t>
            </a:r>
            <a:r>
              <a:rPr sz="1100">
                <a:latin typeface="Gotham-Light"/>
                <a:cs typeface="Gotham-Light"/>
              </a:rPr>
              <a:t>set</a:t>
            </a:r>
            <a:r>
              <a:rPr sz="1100" spc="-5">
                <a:latin typeface="Gotham-Light"/>
                <a:cs typeface="Gotham-Light"/>
              </a:rPr>
              <a:t> </a:t>
            </a:r>
            <a:r>
              <a:rPr sz="1100">
                <a:latin typeface="Gotham-Light"/>
                <a:cs typeface="Gotham-Light"/>
              </a:rPr>
              <a:t>a</a:t>
            </a:r>
            <a:r>
              <a:rPr sz="1100" spc="-5">
                <a:latin typeface="Gotham-Light"/>
                <a:cs typeface="Gotham-Light"/>
              </a:rPr>
              <a:t> </a:t>
            </a:r>
            <a:r>
              <a:rPr sz="1100" spc="-10">
                <a:latin typeface="Gotham-Light"/>
                <a:cs typeface="Gotham-Light"/>
              </a:rPr>
              <a:t>follow-</a:t>
            </a:r>
            <a:r>
              <a:rPr sz="1100">
                <a:latin typeface="Gotham-Light"/>
                <a:cs typeface="Gotham-Light"/>
              </a:rPr>
              <a:t>up </a:t>
            </a:r>
            <a:r>
              <a:rPr sz="1100" spc="-10">
                <a:latin typeface="Gotham-Light"/>
                <a:cs typeface="Gotham-Light"/>
              </a:rPr>
              <a:t>visit</a:t>
            </a:r>
            <a:endParaRPr sz="1100">
              <a:latin typeface="Gotham-Light"/>
              <a:cs typeface="Gotham-Light"/>
            </a:endParaRPr>
          </a:p>
        </p:txBody>
      </p:sp>
      <p:sp>
        <p:nvSpPr>
          <p:cNvPr id="4" name="object 4"/>
          <p:cNvSpPr txBox="1"/>
          <p:nvPr/>
        </p:nvSpPr>
        <p:spPr>
          <a:xfrm>
            <a:off x="8222488" y="2689353"/>
            <a:ext cx="1642110" cy="528320"/>
          </a:xfrm>
          <a:prstGeom prst="rect">
            <a:avLst/>
          </a:prstGeom>
        </p:spPr>
        <p:txBody>
          <a:bodyPr vert="horz" wrap="square" lIns="0" tIns="12700" rIns="0" bIns="0" rtlCol="0">
            <a:spAutoFit/>
          </a:bodyPr>
          <a:lstStyle/>
          <a:p>
            <a:pPr marL="12700">
              <a:spcBef>
                <a:spcPts val="100"/>
              </a:spcBef>
            </a:pPr>
            <a:r>
              <a:rPr sz="1100" spc="-10">
                <a:latin typeface="Gotham-Medium"/>
                <a:cs typeface="Gotham-Medium"/>
              </a:rPr>
              <a:t>RETAIL</a:t>
            </a:r>
            <a:endParaRPr sz="1100">
              <a:latin typeface="Gotham-Medium"/>
              <a:cs typeface="Gotham-Medium"/>
            </a:endParaRPr>
          </a:p>
          <a:p>
            <a:pPr marL="12700" marR="5080"/>
            <a:r>
              <a:rPr sz="1100">
                <a:latin typeface="Gotham-Light"/>
                <a:cs typeface="Gotham-Light"/>
              </a:rPr>
              <a:t>Create</a:t>
            </a:r>
            <a:r>
              <a:rPr sz="1100" spc="-30">
                <a:latin typeface="Gotham-Light"/>
                <a:cs typeface="Gotham-Light"/>
              </a:rPr>
              <a:t> </a:t>
            </a:r>
            <a:r>
              <a:rPr sz="1100">
                <a:latin typeface="Gotham-Light"/>
                <a:cs typeface="Gotham-Light"/>
              </a:rPr>
              <a:t>desire</a:t>
            </a:r>
            <a:r>
              <a:rPr sz="1100" spc="-30">
                <a:latin typeface="Gotham-Light"/>
                <a:cs typeface="Gotham-Light"/>
              </a:rPr>
              <a:t> </a:t>
            </a:r>
            <a:r>
              <a:rPr sz="1100">
                <a:latin typeface="Gotham-Light"/>
                <a:cs typeface="Gotham-Light"/>
              </a:rPr>
              <a:t>&amp;</a:t>
            </a:r>
            <a:r>
              <a:rPr sz="1100" spc="-30">
                <a:latin typeface="Gotham-Light"/>
                <a:cs typeface="Gotham-Light"/>
              </a:rPr>
              <a:t> </a:t>
            </a:r>
            <a:r>
              <a:rPr sz="1100" spc="-10">
                <a:latin typeface="Gotham-Light"/>
                <a:cs typeface="Gotham-Light"/>
              </a:rPr>
              <a:t>valorize best-sellers</a:t>
            </a:r>
            <a:endParaRPr sz="1100">
              <a:latin typeface="Gotham-Light"/>
              <a:cs typeface="Gotham-Light"/>
            </a:endParaRPr>
          </a:p>
        </p:txBody>
      </p:sp>
      <p:sp>
        <p:nvSpPr>
          <p:cNvPr id="5" name="object 5"/>
          <p:cNvSpPr txBox="1"/>
          <p:nvPr/>
        </p:nvSpPr>
        <p:spPr>
          <a:xfrm>
            <a:off x="2505545" y="2013903"/>
            <a:ext cx="2138045" cy="528320"/>
          </a:xfrm>
          <a:prstGeom prst="rect">
            <a:avLst/>
          </a:prstGeom>
        </p:spPr>
        <p:txBody>
          <a:bodyPr vert="horz" wrap="square" lIns="0" tIns="12700" rIns="0" bIns="0" rtlCol="0">
            <a:spAutoFit/>
          </a:bodyPr>
          <a:lstStyle/>
          <a:p>
            <a:pPr marL="12700">
              <a:spcBef>
                <a:spcPts val="100"/>
              </a:spcBef>
            </a:pPr>
            <a:r>
              <a:rPr sz="1100" spc="-30">
                <a:latin typeface="Gotham-Medium"/>
                <a:cs typeface="Gotham-Medium"/>
              </a:rPr>
              <a:t>CONSULTATION</a:t>
            </a:r>
            <a:r>
              <a:rPr sz="1100">
                <a:latin typeface="Gotham-Medium"/>
                <a:cs typeface="Gotham-Medium"/>
              </a:rPr>
              <a:t> /</a:t>
            </a:r>
            <a:r>
              <a:rPr sz="1100" spc="15">
                <a:latin typeface="Gotham-Medium"/>
                <a:cs typeface="Gotham-Medium"/>
              </a:rPr>
              <a:t> </a:t>
            </a:r>
            <a:r>
              <a:rPr sz="1100" spc="-10">
                <a:latin typeface="Gotham-Medium"/>
                <a:cs typeface="Gotham-Medium"/>
              </a:rPr>
              <a:t>DIAGNOSIS</a:t>
            </a:r>
            <a:endParaRPr sz="1100">
              <a:latin typeface="Gotham-Medium"/>
              <a:cs typeface="Gotham-Medium"/>
            </a:endParaRPr>
          </a:p>
          <a:p>
            <a:pPr marL="998219" marR="5080" indent="-90170"/>
            <a:r>
              <a:rPr sz="1100">
                <a:latin typeface="Gotham-Light"/>
                <a:cs typeface="Gotham-Light"/>
              </a:rPr>
              <a:t>Discuss,</a:t>
            </a:r>
            <a:r>
              <a:rPr sz="1100" spc="-25">
                <a:latin typeface="Gotham-Light"/>
                <a:cs typeface="Gotham-Light"/>
              </a:rPr>
              <a:t> </a:t>
            </a:r>
            <a:r>
              <a:rPr sz="1100" spc="-10">
                <a:latin typeface="Gotham-Light"/>
                <a:cs typeface="Gotham-Light"/>
              </a:rPr>
              <a:t>diagnose </a:t>
            </a:r>
            <a:r>
              <a:rPr sz="1100">
                <a:latin typeface="Gotham-Light"/>
                <a:cs typeface="Gotham-Light"/>
              </a:rPr>
              <a:t>and </a:t>
            </a:r>
            <a:r>
              <a:rPr sz="1100" spc="-10">
                <a:latin typeface="Gotham-Light"/>
                <a:cs typeface="Gotham-Light"/>
              </a:rPr>
              <a:t>recommend</a:t>
            </a:r>
            <a:endParaRPr sz="1100">
              <a:latin typeface="Gotham-Light"/>
              <a:cs typeface="Gotham-Light"/>
            </a:endParaRPr>
          </a:p>
        </p:txBody>
      </p:sp>
      <p:sp>
        <p:nvSpPr>
          <p:cNvPr id="6" name="object 6"/>
          <p:cNvSpPr txBox="1"/>
          <p:nvPr/>
        </p:nvSpPr>
        <p:spPr>
          <a:xfrm>
            <a:off x="1973568" y="3207919"/>
            <a:ext cx="1950085" cy="360680"/>
          </a:xfrm>
          <a:prstGeom prst="rect">
            <a:avLst/>
          </a:prstGeom>
        </p:spPr>
        <p:txBody>
          <a:bodyPr vert="horz" wrap="square" lIns="0" tIns="12700" rIns="0" bIns="0" rtlCol="0">
            <a:spAutoFit/>
          </a:bodyPr>
          <a:lstStyle/>
          <a:p>
            <a:pPr marL="1088390">
              <a:spcBef>
                <a:spcPts val="100"/>
              </a:spcBef>
            </a:pPr>
            <a:r>
              <a:rPr sz="1100" spc="-10">
                <a:latin typeface="Gotham-Medium"/>
                <a:cs typeface="Gotham-Medium"/>
              </a:rPr>
              <a:t>RECEPTION</a:t>
            </a:r>
            <a:endParaRPr sz="1100">
              <a:latin typeface="Gotham-Medium"/>
              <a:cs typeface="Gotham-Medium"/>
            </a:endParaRPr>
          </a:p>
          <a:p>
            <a:pPr marL="12700"/>
            <a:r>
              <a:rPr sz="1100">
                <a:latin typeface="Gotham-Light"/>
                <a:cs typeface="Gotham-Light"/>
              </a:rPr>
              <a:t>Greet</a:t>
            </a:r>
            <a:r>
              <a:rPr sz="1100" spc="-30">
                <a:latin typeface="Gotham-Light"/>
                <a:cs typeface="Gotham-Light"/>
              </a:rPr>
              <a:t> </a:t>
            </a:r>
            <a:r>
              <a:rPr sz="1100">
                <a:latin typeface="Gotham-Light"/>
                <a:cs typeface="Gotham-Light"/>
              </a:rPr>
              <a:t>&amp;</a:t>
            </a:r>
            <a:r>
              <a:rPr sz="1100" spc="-25">
                <a:latin typeface="Gotham-Light"/>
                <a:cs typeface="Gotham-Light"/>
              </a:rPr>
              <a:t> </a:t>
            </a:r>
            <a:r>
              <a:rPr sz="1100">
                <a:latin typeface="Gotham-Light"/>
                <a:cs typeface="Gotham-Light"/>
              </a:rPr>
              <a:t>welcome</a:t>
            </a:r>
            <a:r>
              <a:rPr sz="1100" spc="-25">
                <a:latin typeface="Gotham-Light"/>
                <a:cs typeface="Gotham-Light"/>
              </a:rPr>
              <a:t> </a:t>
            </a:r>
            <a:r>
              <a:rPr sz="1100" spc="-10">
                <a:latin typeface="Gotham-Light"/>
                <a:cs typeface="Gotham-Light"/>
              </a:rPr>
              <a:t>personally</a:t>
            </a:r>
            <a:endParaRPr sz="1100">
              <a:latin typeface="Gotham-Light"/>
              <a:cs typeface="Gotham-Light"/>
            </a:endParaRPr>
          </a:p>
        </p:txBody>
      </p:sp>
      <p:sp>
        <p:nvSpPr>
          <p:cNvPr id="7" name="object 7"/>
          <p:cNvSpPr txBox="1"/>
          <p:nvPr/>
        </p:nvSpPr>
        <p:spPr>
          <a:xfrm>
            <a:off x="8299743" y="3616821"/>
            <a:ext cx="1376045" cy="695960"/>
          </a:xfrm>
          <a:prstGeom prst="rect">
            <a:avLst/>
          </a:prstGeom>
        </p:spPr>
        <p:txBody>
          <a:bodyPr vert="horz" wrap="square" lIns="0" tIns="12700" rIns="0" bIns="0" rtlCol="0">
            <a:spAutoFit/>
          </a:bodyPr>
          <a:lstStyle/>
          <a:p>
            <a:pPr marL="12700" marR="57785">
              <a:spcBef>
                <a:spcPts val="100"/>
              </a:spcBef>
            </a:pPr>
            <a:r>
              <a:rPr sz="1100" spc="-10">
                <a:latin typeface="Gotham-Medium"/>
                <a:cs typeface="Gotham-Medium"/>
              </a:rPr>
              <a:t>COLOR/CUT/ </a:t>
            </a:r>
            <a:r>
              <a:rPr sz="1100">
                <a:latin typeface="Gotham-Medium"/>
                <a:cs typeface="Gotham-Medium"/>
              </a:rPr>
              <a:t>STYLING</a:t>
            </a:r>
            <a:r>
              <a:rPr sz="1100" spc="-30">
                <a:latin typeface="Gotham-Medium"/>
                <a:cs typeface="Gotham-Medium"/>
              </a:rPr>
              <a:t> </a:t>
            </a:r>
            <a:r>
              <a:rPr sz="1100" spc="-45">
                <a:latin typeface="Gotham-Medium"/>
                <a:cs typeface="Gotham-Medium"/>
              </a:rPr>
              <a:t>STATION</a:t>
            </a:r>
            <a:endParaRPr sz="1100">
              <a:latin typeface="Gotham-Medium"/>
              <a:cs typeface="Gotham-Medium"/>
            </a:endParaRPr>
          </a:p>
          <a:p>
            <a:pPr marL="12700" marR="5080"/>
            <a:r>
              <a:rPr sz="1100">
                <a:latin typeface="Gotham-Light"/>
                <a:cs typeface="Gotham-Light"/>
              </a:rPr>
              <a:t>Style</a:t>
            </a:r>
            <a:r>
              <a:rPr sz="1100" spc="-5">
                <a:latin typeface="Gotham-Light"/>
                <a:cs typeface="Gotham-Light"/>
              </a:rPr>
              <a:t> </a:t>
            </a:r>
            <a:r>
              <a:rPr sz="1100">
                <a:latin typeface="Gotham-Light"/>
                <a:cs typeface="Gotham-Light"/>
              </a:rPr>
              <a:t>&amp;</a:t>
            </a:r>
            <a:r>
              <a:rPr sz="1100" spc="-5">
                <a:latin typeface="Gotham-Light"/>
                <a:cs typeface="Gotham-Light"/>
              </a:rPr>
              <a:t> </a:t>
            </a:r>
            <a:r>
              <a:rPr sz="1100" spc="-10">
                <a:latin typeface="Gotham-Light"/>
                <a:cs typeface="Gotham-Light"/>
              </a:rPr>
              <a:t>recommend at-</a:t>
            </a:r>
            <a:r>
              <a:rPr sz="1100">
                <a:latin typeface="Gotham-Light"/>
                <a:cs typeface="Gotham-Light"/>
              </a:rPr>
              <a:t>home</a:t>
            </a:r>
            <a:r>
              <a:rPr sz="1100" spc="20">
                <a:latin typeface="Gotham-Light"/>
                <a:cs typeface="Gotham-Light"/>
              </a:rPr>
              <a:t> </a:t>
            </a:r>
            <a:r>
              <a:rPr sz="1100" spc="-10">
                <a:latin typeface="Gotham-Light"/>
                <a:cs typeface="Gotham-Light"/>
              </a:rPr>
              <a:t>program</a:t>
            </a:r>
            <a:endParaRPr sz="1100">
              <a:latin typeface="Gotham-Light"/>
              <a:cs typeface="Gotham-Light"/>
            </a:endParaRPr>
          </a:p>
        </p:txBody>
      </p:sp>
      <p:sp>
        <p:nvSpPr>
          <p:cNvPr id="8" name="object 8"/>
          <p:cNvSpPr txBox="1"/>
          <p:nvPr/>
        </p:nvSpPr>
        <p:spPr>
          <a:xfrm>
            <a:off x="6381521" y="4255949"/>
            <a:ext cx="1638300" cy="528320"/>
          </a:xfrm>
          <a:prstGeom prst="rect">
            <a:avLst/>
          </a:prstGeom>
        </p:spPr>
        <p:txBody>
          <a:bodyPr vert="horz" wrap="square" lIns="0" tIns="12700" rIns="0" bIns="0" rtlCol="0">
            <a:spAutoFit/>
          </a:bodyPr>
          <a:lstStyle/>
          <a:p>
            <a:pPr marL="12700">
              <a:spcBef>
                <a:spcPts val="100"/>
              </a:spcBef>
            </a:pPr>
            <a:r>
              <a:rPr sz="1100" spc="-10">
                <a:latin typeface="Gotham-Medium"/>
                <a:cs typeface="Gotham-Medium"/>
              </a:rPr>
              <a:t>BACKBAR</a:t>
            </a:r>
            <a:endParaRPr sz="1100">
              <a:latin typeface="Gotham-Medium"/>
              <a:cs typeface="Gotham-Medium"/>
            </a:endParaRPr>
          </a:p>
          <a:p>
            <a:pPr marL="12700" marR="5080"/>
            <a:r>
              <a:rPr sz="1100">
                <a:latin typeface="Gotham-Light"/>
                <a:cs typeface="Gotham-Light"/>
              </a:rPr>
              <a:t>Showcase</a:t>
            </a:r>
            <a:r>
              <a:rPr sz="1100" spc="-40">
                <a:latin typeface="Gotham-Light"/>
                <a:cs typeface="Gotham-Light"/>
              </a:rPr>
              <a:t> </a:t>
            </a:r>
            <a:r>
              <a:rPr sz="1100">
                <a:latin typeface="Gotham-Light"/>
                <a:cs typeface="Gotham-Light"/>
              </a:rPr>
              <a:t>the</a:t>
            </a:r>
            <a:r>
              <a:rPr sz="1100" spc="-30">
                <a:latin typeface="Gotham-Light"/>
                <a:cs typeface="Gotham-Light"/>
              </a:rPr>
              <a:t> </a:t>
            </a:r>
            <a:r>
              <a:rPr sz="1100" spc="-10">
                <a:latin typeface="Gotham-Light"/>
                <a:cs typeface="Gotham-Light"/>
              </a:rPr>
              <a:t>products </a:t>
            </a:r>
            <a:r>
              <a:rPr sz="1100">
                <a:latin typeface="Gotham-Light"/>
                <a:cs typeface="Gotham-Light"/>
              </a:rPr>
              <a:t>used &amp; their </a:t>
            </a:r>
            <a:r>
              <a:rPr sz="1100" spc="-10">
                <a:latin typeface="Gotham-Light"/>
                <a:cs typeface="Gotham-Light"/>
              </a:rPr>
              <a:t>benefits</a:t>
            </a:r>
            <a:endParaRPr sz="1100">
              <a:latin typeface="Gotham-Light"/>
              <a:cs typeface="Gotham-Light"/>
            </a:endParaRPr>
          </a:p>
        </p:txBody>
      </p:sp>
      <p:sp>
        <p:nvSpPr>
          <p:cNvPr id="9" name="object 9"/>
          <p:cNvSpPr txBox="1"/>
          <p:nvPr/>
        </p:nvSpPr>
        <p:spPr>
          <a:xfrm>
            <a:off x="3563111" y="6061524"/>
            <a:ext cx="949325" cy="182101"/>
          </a:xfrm>
          <a:prstGeom prst="rect">
            <a:avLst/>
          </a:prstGeom>
        </p:spPr>
        <p:txBody>
          <a:bodyPr vert="horz" wrap="square" lIns="0" tIns="12700" rIns="0" bIns="0" rtlCol="0">
            <a:spAutoFit/>
          </a:bodyPr>
          <a:lstStyle/>
          <a:p>
            <a:pPr marL="12700">
              <a:spcBef>
                <a:spcPts val="100"/>
              </a:spcBef>
            </a:pPr>
            <a:r>
              <a:rPr sz="1100">
                <a:latin typeface="Gotham-Book"/>
                <a:cs typeface="Gotham-Book"/>
              </a:rPr>
              <a:t>Complete</a:t>
            </a:r>
            <a:r>
              <a:rPr sz="1100" spc="-45">
                <a:latin typeface="Gotham-Book"/>
                <a:cs typeface="Gotham-Book"/>
              </a:rPr>
              <a:t> </a:t>
            </a:r>
            <a:r>
              <a:rPr sz="1100" spc="-25">
                <a:latin typeface="Gotham-Book"/>
                <a:cs typeface="Gotham-Book"/>
              </a:rPr>
              <a:t>by:</a:t>
            </a:r>
            <a:endParaRPr sz="1100">
              <a:latin typeface="Gotham-Book"/>
              <a:cs typeface="Gotham-Book"/>
            </a:endParaRPr>
          </a:p>
        </p:txBody>
      </p:sp>
      <p:sp>
        <p:nvSpPr>
          <p:cNvPr id="10" name="object 10"/>
          <p:cNvSpPr txBox="1"/>
          <p:nvPr/>
        </p:nvSpPr>
        <p:spPr>
          <a:xfrm>
            <a:off x="5717463" y="6061524"/>
            <a:ext cx="949325" cy="182101"/>
          </a:xfrm>
          <a:prstGeom prst="rect">
            <a:avLst/>
          </a:prstGeom>
        </p:spPr>
        <p:txBody>
          <a:bodyPr vert="horz" wrap="square" lIns="0" tIns="12700" rIns="0" bIns="0" rtlCol="0">
            <a:spAutoFit/>
          </a:bodyPr>
          <a:lstStyle/>
          <a:p>
            <a:pPr marL="12700">
              <a:spcBef>
                <a:spcPts val="100"/>
              </a:spcBef>
            </a:pPr>
            <a:r>
              <a:rPr sz="1100">
                <a:latin typeface="Gotham-Book"/>
                <a:cs typeface="Gotham-Book"/>
              </a:rPr>
              <a:t>Complete</a:t>
            </a:r>
            <a:r>
              <a:rPr sz="1100" spc="-45">
                <a:latin typeface="Gotham-Book"/>
                <a:cs typeface="Gotham-Book"/>
              </a:rPr>
              <a:t> </a:t>
            </a:r>
            <a:r>
              <a:rPr sz="1100" spc="-25">
                <a:latin typeface="Gotham-Book"/>
                <a:cs typeface="Gotham-Book"/>
              </a:rPr>
              <a:t>by:</a:t>
            </a:r>
            <a:endParaRPr sz="1100">
              <a:latin typeface="Gotham-Book"/>
              <a:cs typeface="Gotham-Book"/>
            </a:endParaRPr>
          </a:p>
        </p:txBody>
      </p:sp>
      <p:sp>
        <p:nvSpPr>
          <p:cNvPr id="11" name="object 11"/>
          <p:cNvSpPr txBox="1"/>
          <p:nvPr/>
        </p:nvSpPr>
        <p:spPr>
          <a:xfrm>
            <a:off x="7925561" y="6061524"/>
            <a:ext cx="949325" cy="182101"/>
          </a:xfrm>
          <a:prstGeom prst="rect">
            <a:avLst/>
          </a:prstGeom>
        </p:spPr>
        <p:txBody>
          <a:bodyPr vert="horz" wrap="square" lIns="0" tIns="12700" rIns="0" bIns="0" rtlCol="0">
            <a:spAutoFit/>
          </a:bodyPr>
          <a:lstStyle/>
          <a:p>
            <a:pPr marL="12700">
              <a:spcBef>
                <a:spcPts val="100"/>
              </a:spcBef>
            </a:pPr>
            <a:r>
              <a:rPr sz="1100">
                <a:latin typeface="Gotham-Book"/>
                <a:cs typeface="Gotham-Book"/>
              </a:rPr>
              <a:t>Complete</a:t>
            </a:r>
            <a:r>
              <a:rPr sz="1100" spc="-45">
                <a:latin typeface="Gotham-Book"/>
                <a:cs typeface="Gotham-Book"/>
              </a:rPr>
              <a:t> </a:t>
            </a:r>
            <a:r>
              <a:rPr sz="1100" spc="-25">
                <a:latin typeface="Gotham-Book"/>
                <a:cs typeface="Gotham-Book"/>
              </a:rPr>
              <a:t>by:</a:t>
            </a:r>
            <a:endParaRPr sz="1100">
              <a:latin typeface="Gotham-Book"/>
              <a:cs typeface="Gotham-Book"/>
            </a:endParaRPr>
          </a:p>
        </p:txBody>
      </p:sp>
      <p:sp>
        <p:nvSpPr>
          <p:cNvPr id="12" name="object 12"/>
          <p:cNvSpPr txBox="1"/>
          <p:nvPr/>
        </p:nvSpPr>
        <p:spPr>
          <a:xfrm>
            <a:off x="2152179" y="4154105"/>
            <a:ext cx="2573655" cy="386516"/>
          </a:xfrm>
          <a:prstGeom prst="rect">
            <a:avLst/>
          </a:prstGeom>
        </p:spPr>
        <p:txBody>
          <a:bodyPr vert="horz" wrap="square" lIns="0" tIns="12700" rIns="0" bIns="0" rtlCol="0">
            <a:spAutoFit/>
          </a:bodyPr>
          <a:lstStyle/>
          <a:p>
            <a:pPr marL="12700">
              <a:lnSpc>
                <a:spcPts val="2205"/>
              </a:lnSpc>
              <a:spcBef>
                <a:spcPts val="100"/>
              </a:spcBef>
            </a:pPr>
            <a:r>
              <a:rPr sz="1650" baseline="5050">
                <a:latin typeface="Gotham-Light"/>
                <a:cs typeface="Gotham-Light"/>
              </a:rPr>
              <a:t>Communicate</a:t>
            </a:r>
            <a:r>
              <a:rPr sz="1650" spc="-37" baseline="5050">
                <a:latin typeface="Gotham-Light"/>
                <a:cs typeface="Gotham-Light"/>
              </a:rPr>
              <a:t> </a:t>
            </a:r>
            <a:r>
              <a:rPr sz="1650" baseline="5050">
                <a:latin typeface="Gotham-Light"/>
                <a:cs typeface="Gotham-Light"/>
              </a:rPr>
              <a:t>&amp;</a:t>
            </a:r>
            <a:r>
              <a:rPr sz="1650" spc="-22" baseline="5050">
                <a:latin typeface="Gotham-Light"/>
                <a:cs typeface="Gotham-Light"/>
              </a:rPr>
              <a:t> </a:t>
            </a:r>
            <a:r>
              <a:rPr sz="1650" baseline="5050">
                <a:latin typeface="Gotham-Light"/>
                <a:cs typeface="Gotham-Light"/>
              </a:rPr>
              <a:t>attract</a:t>
            </a:r>
            <a:r>
              <a:rPr sz="1650" spc="-15" baseline="5050">
                <a:latin typeface="Gotham-Light"/>
                <a:cs typeface="Gotham-Light"/>
              </a:rPr>
              <a:t> </a:t>
            </a:r>
            <a:r>
              <a:rPr sz="1650" baseline="5050">
                <a:latin typeface="Gotham-Light"/>
                <a:cs typeface="Gotham-Light"/>
              </a:rPr>
              <a:t>the</a:t>
            </a:r>
            <a:r>
              <a:rPr sz="1650" spc="-22" baseline="5050">
                <a:latin typeface="Gotham-Light"/>
                <a:cs typeface="Gotham-Light"/>
              </a:rPr>
              <a:t> </a:t>
            </a:r>
            <a:r>
              <a:rPr sz="1650" baseline="5050">
                <a:latin typeface="Gotham-Light"/>
                <a:cs typeface="Gotham-Light"/>
              </a:rPr>
              <a:t>client</a:t>
            </a:r>
            <a:endParaRPr lang="en-US" sz="4000">
              <a:latin typeface="Gotham-Light"/>
              <a:cs typeface="Gotham-Light"/>
            </a:endParaRPr>
          </a:p>
          <a:p>
            <a:pPr marL="1600835">
              <a:lnSpc>
                <a:spcPts val="620"/>
              </a:lnSpc>
            </a:pPr>
            <a:r>
              <a:rPr lang="en-US" sz="1100" spc="-10">
                <a:latin typeface="Gotham-Medium"/>
                <a:cs typeface="Gotham-Medium"/>
              </a:rPr>
              <a:t>WINDOW</a:t>
            </a:r>
            <a:endParaRPr lang="en-US" sz="1100">
              <a:latin typeface="Gotham-Medium"/>
              <a:cs typeface="Gotham-Medium"/>
            </a:endParaRPr>
          </a:p>
        </p:txBody>
      </p:sp>
      <p:sp>
        <p:nvSpPr>
          <p:cNvPr id="13" name="object 13"/>
          <p:cNvSpPr txBox="1"/>
          <p:nvPr/>
        </p:nvSpPr>
        <p:spPr>
          <a:xfrm>
            <a:off x="3959605" y="3045199"/>
            <a:ext cx="325120" cy="635000"/>
          </a:xfrm>
          <a:prstGeom prst="rect">
            <a:avLst/>
          </a:prstGeom>
        </p:spPr>
        <p:txBody>
          <a:bodyPr vert="horz" wrap="square" lIns="0" tIns="12700" rIns="0" bIns="0" rtlCol="0">
            <a:spAutoFit/>
          </a:bodyPr>
          <a:lstStyle/>
          <a:p>
            <a:pPr marL="12700">
              <a:spcBef>
                <a:spcPts val="100"/>
              </a:spcBef>
            </a:pPr>
            <a:r>
              <a:rPr sz="4000">
                <a:latin typeface="Gotham-Light"/>
                <a:cs typeface="Gotham-Light"/>
              </a:rPr>
              <a:t>2</a:t>
            </a:r>
          </a:p>
        </p:txBody>
      </p:sp>
      <p:sp>
        <p:nvSpPr>
          <p:cNvPr id="14" name="object 14"/>
          <p:cNvSpPr txBox="1"/>
          <p:nvPr/>
        </p:nvSpPr>
        <p:spPr>
          <a:xfrm>
            <a:off x="713485" y="5190598"/>
            <a:ext cx="6409210" cy="628377"/>
          </a:xfrm>
          <a:prstGeom prst="rect">
            <a:avLst/>
          </a:prstGeom>
        </p:spPr>
        <p:txBody>
          <a:bodyPr vert="horz" wrap="square" lIns="0" tIns="12700" rIns="0" bIns="0" rtlCol="0">
            <a:spAutoFit/>
          </a:bodyPr>
          <a:lstStyle/>
          <a:p>
            <a:pPr marL="12700">
              <a:spcBef>
                <a:spcPts val="100"/>
              </a:spcBef>
            </a:pPr>
            <a:r>
              <a:rPr sz="4000">
                <a:latin typeface="Gotham Light" pitchFamily="50" charset="0"/>
                <a:cs typeface="Big Caslon"/>
              </a:rPr>
              <a:t>3</a:t>
            </a:r>
            <a:r>
              <a:rPr lang="en-US" sz="2800">
                <a:latin typeface="Gotham Light" pitchFamily="50" charset="0"/>
                <a:cs typeface="Big Caslon"/>
              </a:rPr>
              <a:t> </a:t>
            </a:r>
            <a:r>
              <a:rPr lang="en-US" sz="3000">
                <a:latin typeface="Gotham Light" pitchFamily="50" charset="0"/>
                <a:cs typeface="Big Caslon"/>
              </a:rPr>
              <a:t>Focus Areas</a:t>
            </a:r>
            <a:endParaRPr sz="3000">
              <a:latin typeface="Gotham Light" pitchFamily="50" charset="0"/>
              <a:cs typeface="Big Caslon"/>
            </a:endParaRPr>
          </a:p>
        </p:txBody>
      </p:sp>
      <p:sp>
        <p:nvSpPr>
          <p:cNvPr id="15" name="object 15"/>
          <p:cNvSpPr txBox="1"/>
          <p:nvPr/>
        </p:nvSpPr>
        <p:spPr>
          <a:xfrm>
            <a:off x="6002020" y="4107681"/>
            <a:ext cx="363220" cy="635000"/>
          </a:xfrm>
          <a:prstGeom prst="rect">
            <a:avLst/>
          </a:prstGeom>
        </p:spPr>
        <p:txBody>
          <a:bodyPr vert="horz" wrap="square" lIns="0" tIns="12700" rIns="0" bIns="0" rtlCol="0">
            <a:spAutoFit/>
          </a:bodyPr>
          <a:lstStyle/>
          <a:p>
            <a:pPr marL="12700">
              <a:spcBef>
                <a:spcPts val="100"/>
              </a:spcBef>
            </a:pPr>
            <a:r>
              <a:rPr sz="4000">
                <a:latin typeface="Gotham-Light"/>
                <a:cs typeface="Gotham-Light"/>
              </a:rPr>
              <a:t>4</a:t>
            </a:r>
          </a:p>
        </p:txBody>
      </p:sp>
      <p:sp>
        <p:nvSpPr>
          <p:cNvPr id="16" name="object 16"/>
          <p:cNvSpPr txBox="1"/>
          <p:nvPr/>
        </p:nvSpPr>
        <p:spPr>
          <a:xfrm>
            <a:off x="7830820" y="2619241"/>
            <a:ext cx="351790" cy="635000"/>
          </a:xfrm>
          <a:prstGeom prst="rect">
            <a:avLst/>
          </a:prstGeom>
        </p:spPr>
        <p:txBody>
          <a:bodyPr vert="horz" wrap="square" lIns="0" tIns="12700" rIns="0" bIns="0" rtlCol="0">
            <a:spAutoFit/>
          </a:bodyPr>
          <a:lstStyle/>
          <a:p>
            <a:pPr marL="12700">
              <a:spcBef>
                <a:spcPts val="100"/>
              </a:spcBef>
            </a:pPr>
            <a:r>
              <a:rPr sz="4000">
                <a:latin typeface="Gotham-Light"/>
                <a:cs typeface="Gotham-Light"/>
              </a:rPr>
              <a:t>6</a:t>
            </a:r>
          </a:p>
        </p:txBody>
      </p:sp>
      <p:grpSp>
        <p:nvGrpSpPr>
          <p:cNvPr id="17" name="object 17"/>
          <p:cNvGrpSpPr/>
          <p:nvPr/>
        </p:nvGrpSpPr>
        <p:grpSpPr>
          <a:xfrm>
            <a:off x="3537913" y="2661081"/>
            <a:ext cx="6335395" cy="3286575"/>
            <a:chOff x="2013913" y="2661081"/>
            <a:chExt cx="6335395" cy="3286575"/>
          </a:xfrm>
        </p:grpSpPr>
        <p:sp>
          <p:nvSpPr>
            <p:cNvPr id="18" name="object 18"/>
            <p:cNvSpPr/>
            <p:nvPr/>
          </p:nvSpPr>
          <p:spPr>
            <a:xfrm>
              <a:off x="2013913" y="5171686"/>
              <a:ext cx="6335395" cy="775970"/>
            </a:xfrm>
            <a:custGeom>
              <a:avLst/>
              <a:gdLst/>
              <a:ahLst/>
              <a:cxnLst/>
              <a:rect l="l" t="t" r="r" b="b"/>
              <a:pathLst>
                <a:path w="6335395" h="775970">
                  <a:moveTo>
                    <a:pt x="0" y="775652"/>
                  </a:moveTo>
                  <a:lnTo>
                    <a:pt x="1988235" y="775652"/>
                  </a:lnTo>
                  <a:lnTo>
                    <a:pt x="1988235" y="0"/>
                  </a:lnTo>
                  <a:lnTo>
                    <a:pt x="0" y="0"/>
                  </a:lnTo>
                  <a:lnTo>
                    <a:pt x="0" y="775652"/>
                  </a:lnTo>
                  <a:close/>
                </a:path>
                <a:path w="6335395" h="775970">
                  <a:moveTo>
                    <a:pt x="2167318" y="775652"/>
                  </a:moveTo>
                  <a:lnTo>
                    <a:pt x="4155554" y="775652"/>
                  </a:lnTo>
                  <a:lnTo>
                    <a:pt x="4155554" y="0"/>
                  </a:lnTo>
                  <a:lnTo>
                    <a:pt x="2167318" y="0"/>
                  </a:lnTo>
                  <a:lnTo>
                    <a:pt x="2167318" y="775652"/>
                  </a:lnTo>
                  <a:close/>
                </a:path>
                <a:path w="6335395" h="775970">
                  <a:moveTo>
                    <a:pt x="4346968" y="775652"/>
                  </a:moveTo>
                  <a:lnTo>
                    <a:pt x="6335204" y="775652"/>
                  </a:lnTo>
                  <a:lnTo>
                    <a:pt x="6335204" y="0"/>
                  </a:lnTo>
                  <a:lnTo>
                    <a:pt x="4346968" y="0"/>
                  </a:lnTo>
                  <a:lnTo>
                    <a:pt x="4346968" y="775652"/>
                  </a:lnTo>
                  <a:close/>
                </a:path>
              </a:pathLst>
            </a:custGeom>
            <a:ln w="3175">
              <a:solidFill>
                <a:srgbClr val="000000"/>
              </a:solidFill>
            </a:ln>
          </p:spPr>
          <p:txBody>
            <a:bodyPr wrap="square" lIns="0" tIns="0" rIns="0" bIns="0" rtlCol="0"/>
            <a:lstStyle/>
            <a:p>
              <a:endParaRPr/>
            </a:p>
          </p:txBody>
        </p:sp>
        <p:pic>
          <p:nvPicPr>
            <p:cNvPr id="19" name="object 19"/>
            <p:cNvPicPr/>
            <p:nvPr/>
          </p:nvPicPr>
          <p:blipFill>
            <a:blip r:embed="rId3" cstate="print"/>
            <a:stretch>
              <a:fillRect/>
            </a:stretch>
          </p:blipFill>
          <p:spPr>
            <a:xfrm>
              <a:off x="2876295" y="2661081"/>
              <a:ext cx="3391420" cy="1459623"/>
            </a:xfrm>
            <a:prstGeom prst="rect">
              <a:avLst/>
            </a:prstGeom>
          </p:spPr>
        </p:pic>
      </p:grpSp>
      <p:sp>
        <p:nvSpPr>
          <p:cNvPr id="20" name="object 20"/>
          <p:cNvSpPr txBox="1"/>
          <p:nvPr/>
        </p:nvSpPr>
        <p:spPr>
          <a:xfrm>
            <a:off x="4720082" y="1943347"/>
            <a:ext cx="2227580" cy="635000"/>
          </a:xfrm>
          <a:prstGeom prst="rect">
            <a:avLst/>
          </a:prstGeom>
        </p:spPr>
        <p:txBody>
          <a:bodyPr vert="horz" wrap="square" lIns="0" tIns="12700" rIns="0" bIns="0" rtlCol="0">
            <a:spAutoFit/>
          </a:bodyPr>
          <a:lstStyle/>
          <a:p>
            <a:pPr marL="12700">
              <a:spcBef>
                <a:spcPts val="100"/>
              </a:spcBef>
              <a:tabLst>
                <a:tab pos="1915795" algn="l"/>
              </a:tabLst>
            </a:pPr>
            <a:r>
              <a:rPr sz="4000" spc="-50">
                <a:latin typeface="Gotham-Light"/>
                <a:cs typeface="Gotham-Light"/>
              </a:rPr>
              <a:t>3</a:t>
            </a:r>
            <a:r>
              <a:rPr sz="4000">
                <a:latin typeface="Gotham-Light"/>
                <a:cs typeface="Gotham-Light"/>
              </a:rPr>
              <a:t>	</a:t>
            </a:r>
            <a:r>
              <a:rPr sz="4000" spc="-50">
                <a:latin typeface="Gotham-Light"/>
                <a:cs typeface="Gotham-Light"/>
              </a:rPr>
              <a:t>7</a:t>
            </a:r>
            <a:endParaRPr sz="4000">
              <a:latin typeface="Gotham-Light"/>
              <a:cs typeface="Gotham-Light"/>
            </a:endParaRPr>
          </a:p>
        </p:txBody>
      </p:sp>
      <p:sp>
        <p:nvSpPr>
          <p:cNvPr id="21" name="object 21"/>
          <p:cNvSpPr txBox="1"/>
          <p:nvPr/>
        </p:nvSpPr>
        <p:spPr>
          <a:xfrm>
            <a:off x="465667" y="589782"/>
            <a:ext cx="11260665" cy="936154"/>
          </a:xfrm>
          <a:prstGeom prst="rect">
            <a:avLst/>
          </a:prstGeom>
        </p:spPr>
        <p:txBody>
          <a:bodyPr vert="horz" wrap="square" lIns="0" tIns="12700" rIns="0" bIns="0" rtlCol="0">
            <a:spAutoFit/>
          </a:bodyPr>
          <a:lstStyle/>
          <a:p>
            <a:pPr marL="12700" algn="ctr">
              <a:lnSpc>
                <a:spcPts val="4029"/>
              </a:lnSpc>
              <a:spcBef>
                <a:spcPts val="100"/>
              </a:spcBef>
            </a:pPr>
            <a:r>
              <a:rPr sz="3200">
                <a:latin typeface="Gotham Light" pitchFamily="50" charset="0"/>
                <a:cs typeface="Big Caslon"/>
              </a:rPr>
              <a:t>ELEVATING THE </a:t>
            </a:r>
            <a:r>
              <a:rPr sz="3200">
                <a:latin typeface="Gotham Bold"/>
                <a:cs typeface="Gotham Bold"/>
              </a:rPr>
              <a:t>CLIENT </a:t>
            </a:r>
            <a:r>
              <a:rPr sz="3200" spc="-10">
                <a:latin typeface="Gotham Bold"/>
                <a:cs typeface="Gotham Bold"/>
              </a:rPr>
              <a:t>JOURNEY</a:t>
            </a:r>
            <a:endParaRPr sz="3200">
              <a:latin typeface="Gotham Bold"/>
              <a:cs typeface="Gotham Bold"/>
            </a:endParaRPr>
          </a:p>
          <a:p>
            <a:pPr marL="12700" algn="ctr">
              <a:lnSpc>
                <a:spcPts val="1630"/>
              </a:lnSpc>
            </a:pPr>
            <a:r>
              <a:rPr sz="1400">
                <a:latin typeface="Gotham-Light"/>
                <a:cs typeface="Gotham-Light"/>
              </a:rPr>
              <a:t>OFFER</a:t>
            </a:r>
            <a:r>
              <a:rPr sz="1400" spc="-30">
                <a:latin typeface="Gotham-Light"/>
                <a:cs typeface="Gotham-Light"/>
              </a:rPr>
              <a:t> </a:t>
            </a:r>
            <a:r>
              <a:rPr sz="1400">
                <a:latin typeface="Gotham-Light"/>
                <a:cs typeface="Gotham-Light"/>
              </a:rPr>
              <a:t>YOUR</a:t>
            </a:r>
            <a:r>
              <a:rPr sz="1400" spc="-25">
                <a:latin typeface="Gotham-Light"/>
                <a:cs typeface="Gotham-Light"/>
              </a:rPr>
              <a:t> </a:t>
            </a:r>
            <a:r>
              <a:rPr sz="1400">
                <a:latin typeface="Gotham-Light"/>
                <a:cs typeface="Gotham-Light"/>
              </a:rPr>
              <a:t>CLIENT</a:t>
            </a:r>
            <a:r>
              <a:rPr sz="1400" spc="-25">
                <a:latin typeface="Gotham-Light"/>
                <a:cs typeface="Gotham-Light"/>
              </a:rPr>
              <a:t> </a:t>
            </a:r>
            <a:r>
              <a:rPr sz="1400">
                <a:latin typeface="Gotham-Light"/>
                <a:cs typeface="Gotham-Light"/>
              </a:rPr>
              <a:t>THE</a:t>
            </a:r>
            <a:r>
              <a:rPr sz="1400" spc="-25">
                <a:latin typeface="Gotham-Light"/>
                <a:cs typeface="Gotham-Light"/>
              </a:rPr>
              <a:t> </a:t>
            </a:r>
            <a:r>
              <a:rPr sz="1400">
                <a:latin typeface="Gotham-Light"/>
                <a:cs typeface="Gotham-Light"/>
              </a:rPr>
              <a:t>MOST</a:t>
            </a:r>
            <a:r>
              <a:rPr sz="1400" spc="-30">
                <a:latin typeface="Gotham-Light"/>
                <a:cs typeface="Gotham-Light"/>
              </a:rPr>
              <a:t> </a:t>
            </a:r>
            <a:r>
              <a:rPr sz="1400" spc="-10">
                <a:latin typeface="Gotham-Light"/>
                <a:cs typeface="Gotham-Light"/>
              </a:rPr>
              <a:t>UNFORGETTABLE</a:t>
            </a:r>
            <a:r>
              <a:rPr sz="1400" spc="-25">
                <a:latin typeface="Gotham-Light"/>
                <a:cs typeface="Gotham-Light"/>
              </a:rPr>
              <a:t> </a:t>
            </a:r>
            <a:r>
              <a:rPr sz="1400">
                <a:latin typeface="Gotham-Light"/>
                <a:cs typeface="Gotham-Light"/>
              </a:rPr>
              <a:t>JOURNEY</a:t>
            </a:r>
            <a:r>
              <a:rPr sz="1400" spc="-25">
                <a:latin typeface="Gotham-Light"/>
                <a:cs typeface="Gotham-Light"/>
              </a:rPr>
              <a:t> </a:t>
            </a:r>
            <a:r>
              <a:rPr sz="1400">
                <a:latin typeface="Gotham-Light"/>
                <a:cs typeface="Gotham-Light"/>
              </a:rPr>
              <a:t>IN</a:t>
            </a:r>
            <a:r>
              <a:rPr sz="1400" spc="-25">
                <a:latin typeface="Gotham-Light"/>
                <a:cs typeface="Gotham-Light"/>
              </a:rPr>
              <a:t> </a:t>
            </a:r>
            <a:r>
              <a:rPr sz="1400">
                <a:latin typeface="Gotham-Light"/>
                <a:cs typeface="Gotham-Light"/>
              </a:rPr>
              <a:t>YOUR</a:t>
            </a:r>
            <a:r>
              <a:rPr sz="1400" spc="-25">
                <a:latin typeface="Gotham-Light"/>
                <a:cs typeface="Gotham-Light"/>
              </a:rPr>
              <a:t> </a:t>
            </a:r>
            <a:r>
              <a:rPr sz="1400" spc="-10">
                <a:latin typeface="Gotham-Light"/>
                <a:cs typeface="Gotham-Light"/>
              </a:rPr>
              <a:t>SALON</a:t>
            </a:r>
            <a:endParaRPr lang="en-US" sz="1400" spc="-10">
              <a:latin typeface="Gotham-Light"/>
              <a:cs typeface="Gotham-Light"/>
            </a:endParaRPr>
          </a:p>
          <a:p>
            <a:pPr marL="12700" algn="ctr">
              <a:lnSpc>
                <a:spcPts val="1630"/>
              </a:lnSpc>
            </a:pPr>
            <a:r>
              <a:rPr lang="en-US" sz="1400" spc="-10">
                <a:latin typeface="Gotham-Light"/>
                <a:cs typeface="Gotham-Light"/>
              </a:rPr>
              <a:t>  (</a:t>
            </a:r>
            <a:r>
              <a:rPr lang="en-US" sz="1100" spc="-10">
                <a:latin typeface="Gotham-Light"/>
                <a:cs typeface="Gotham-Light"/>
                <a:hlinkClick r:id="rId4"/>
              </a:rPr>
              <a:t>www.salonemotion.com</a:t>
            </a:r>
            <a:r>
              <a:rPr lang="en-US" sz="1400" spc="-10">
                <a:latin typeface="Gotham-Light"/>
                <a:cs typeface="Gotham-Light"/>
              </a:rPr>
              <a:t>)</a:t>
            </a:r>
            <a:endParaRPr lang="en-US" sz="1400">
              <a:latin typeface="Gotham-Light"/>
              <a:cs typeface="Gotham-Light"/>
            </a:endParaRPr>
          </a:p>
        </p:txBody>
      </p:sp>
      <p:sp>
        <p:nvSpPr>
          <p:cNvPr id="23" name="TextBox 22">
            <a:extLst>
              <a:ext uri="{FF2B5EF4-FFF2-40B4-BE49-F238E27FC236}">
                <a16:creationId xmlns:a16="http://schemas.microsoft.com/office/drawing/2014/main" id="{AEDCA230-DF4E-E2E6-F2D5-07A5E10105D0}"/>
              </a:ext>
            </a:extLst>
          </p:cNvPr>
          <p:cNvSpPr txBox="1"/>
          <p:nvPr/>
        </p:nvSpPr>
        <p:spPr>
          <a:xfrm>
            <a:off x="3283830" y="5378122"/>
            <a:ext cx="2162210" cy="276999"/>
          </a:xfrm>
          <a:prstGeom prst="rect">
            <a:avLst/>
          </a:prstGeom>
          <a:noFill/>
          <a:ln>
            <a:noFill/>
          </a:ln>
        </p:spPr>
        <p:txBody>
          <a:bodyPr wrap="square" rtlCol="0">
            <a:spAutoFit/>
          </a:bodyPr>
          <a:lstStyle/>
          <a:p>
            <a:pPr algn="ctr"/>
            <a:r>
              <a:rPr lang="en-US" sz="1200">
                <a:highlight>
                  <a:srgbClr val="FFFF00"/>
                </a:highlight>
                <a:latin typeface="Gotham Light" pitchFamily="50" charset="0"/>
              </a:rPr>
              <a:t>INSERT TEXT</a:t>
            </a:r>
          </a:p>
        </p:txBody>
      </p:sp>
      <p:sp>
        <p:nvSpPr>
          <p:cNvPr id="24" name="TextBox 23">
            <a:extLst>
              <a:ext uri="{FF2B5EF4-FFF2-40B4-BE49-F238E27FC236}">
                <a16:creationId xmlns:a16="http://schemas.microsoft.com/office/drawing/2014/main" id="{4883FC36-2A18-7B32-2794-1356255A678B}"/>
              </a:ext>
            </a:extLst>
          </p:cNvPr>
          <p:cNvSpPr txBox="1"/>
          <p:nvPr/>
        </p:nvSpPr>
        <p:spPr>
          <a:xfrm>
            <a:off x="5664857" y="5371473"/>
            <a:ext cx="2162210" cy="276999"/>
          </a:xfrm>
          <a:prstGeom prst="rect">
            <a:avLst/>
          </a:prstGeom>
          <a:noFill/>
          <a:ln>
            <a:noFill/>
          </a:ln>
        </p:spPr>
        <p:txBody>
          <a:bodyPr wrap="square" rtlCol="0">
            <a:spAutoFit/>
          </a:bodyPr>
          <a:lstStyle/>
          <a:p>
            <a:pPr algn="ctr"/>
            <a:r>
              <a:rPr lang="en-US" sz="1200">
                <a:highlight>
                  <a:srgbClr val="FFFF00"/>
                </a:highlight>
                <a:latin typeface="Gotham Light" pitchFamily="50" charset="0"/>
              </a:rPr>
              <a:t>INSERT TEXT</a:t>
            </a:r>
          </a:p>
        </p:txBody>
      </p:sp>
      <p:sp>
        <p:nvSpPr>
          <p:cNvPr id="25" name="TextBox 24">
            <a:extLst>
              <a:ext uri="{FF2B5EF4-FFF2-40B4-BE49-F238E27FC236}">
                <a16:creationId xmlns:a16="http://schemas.microsoft.com/office/drawing/2014/main" id="{70D4F30A-256C-712C-9533-7DEC535A91FB}"/>
              </a:ext>
            </a:extLst>
          </p:cNvPr>
          <p:cNvSpPr txBox="1"/>
          <p:nvPr/>
        </p:nvSpPr>
        <p:spPr>
          <a:xfrm>
            <a:off x="7781682" y="5362629"/>
            <a:ext cx="2162210" cy="276999"/>
          </a:xfrm>
          <a:prstGeom prst="rect">
            <a:avLst/>
          </a:prstGeom>
          <a:noFill/>
          <a:ln>
            <a:noFill/>
          </a:ln>
        </p:spPr>
        <p:txBody>
          <a:bodyPr wrap="square" rtlCol="0">
            <a:spAutoFit/>
          </a:bodyPr>
          <a:lstStyle/>
          <a:p>
            <a:pPr algn="ctr"/>
            <a:r>
              <a:rPr lang="en-US" sz="1200">
                <a:highlight>
                  <a:srgbClr val="FFFF00"/>
                </a:highlight>
                <a:latin typeface="Gotham Light" pitchFamily="50" charset="0"/>
              </a:rPr>
              <a:t>INSERT TEXT</a:t>
            </a:r>
          </a:p>
        </p:txBody>
      </p:sp>
      <p:sp>
        <p:nvSpPr>
          <p:cNvPr id="27" name="TextBox 26">
            <a:extLst>
              <a:ext uri="{FF2B5EF4-FFF2-40B4-BE49-F238E27FC236}">
                <a16:creationId xmlns:a16="http://schemas.microsoft.com/office/drawing/2014/main" id="{34E5FF73-E53E-5787-7AE1-26B70D217CC7}"/>
              </a:ext>
            </a:extLst>
          </p:cNvPr>
          <p:cNvSpPr txBox="1"/>
          <p:nvPr/>
        </p:nvSpPr>
        <p:spPr>
          <a:xfrm>
            <a:off x="6587316" y="6029094"/>
            <a:ext cx="1081105" cy="276999"/>
          </a:xfrm>
          <a:prstGeom prst="rect">
            <a:avLst/>
          </a:prstGeom>
          <a:noFill/>
          <a:ln>
            <a:noFill/>
          </a:ln>
        </p:spPr>
        <p:txBody>
          <a:bodyPr wrap="square" rtlCol="0">
            <a:spAutoFit/>
          </a:bodyPr>
          <a:lstStyle/>
          <a:p>
            <a:pPr algn="ctr"/>
            <a:r>
              <a:rPr lang="en-US" sz="1200">
                <a:highlight>
                  <a:srgbClr val="FFFF00"/>
                </a:highlight>
                <a:latin typeface="Gotham Light" pitchFamily="50" charset="0"/>
              </a:rPr>
              <a:t>XX/XX/24</a:t>
            </a:r>
          </a:p>
        </p:txBody>
      </p:sp>
      <p:sp>
        <p:nvSpPr>
          <p:cNvPr id="28" name="TextBox 27">
            <a:extLst>
              <a:ext uri="{FF2B5EF4-FFF2-40B4-BE49-F238E27FC236}">
                <a16:creationId xmlns:a16="http://schemas.microsoft.com/office/drawing/2014/main" id="{454A1602-A06E-B51E-FBD4-CABE1102C227}"/>
              </a:ext>
            </a:extLst>
          </p:cNvPr>
          <p:cNvSpPr txBox="1"/>
          <p:nvPr/>
        </p:nvSpPr>
        <p:spPr>
          <a:xfrm>
            <a:off x="8793559" y="6031514"/>
            <a:ext cx="1081105" cy="276999"/>
          </a:xfrm>
          <a:prstGeom prst="rect">
            <a:avLst/>
          </a:prstGeom>
          <a:noFill/>
          <a:ln>
            <a:noFill/>
          </a:ln>
        </p:spPr>
        <p:txBody>
          <a:bodyPr wrap="square" rtlCol="0">
            <a:spAutoFit/>
          </a:bodyPr>
          <a:lstStyle/>
          <a:p>
            <a:pPr algn="ctr"/>
            <a:r>
              <a:rPr lang="en-US" sz="1200">
                <a:highlight>
                  <a:srgbClr val="FFFF00"/>
                </a:highlight>
                <a:latin typeface="Gotham Light" pitchFamily="50" charset="0"/>
              </a:rPr>
              <a:t>XX/XX/24</a:t>
            </a:r>
          </a:p>
        </p:txBody>
      </p:sp>
      <p:sp>
        <p:nvSpPr>
          <p:cNvPr id="29" name="TextBox 28">
            <a:extLst>
              <a:ext uri="{FF2B5EF4-FFF2-40B4-BE49-F238E27FC236}">
                <a16:creationId xmlns:a16="http://schemas.microsoft.com/office/drawing/2014/main" id="{C66E3EBA-D712-2068-DC54-80FEF466ECA7}"/>
              </a:ext>
            </a:extLst>
          </p:cNvPr>
          <p:cNvSpPr txBox="1"/>
          <p:nvPr/>
        </p:nvSpPr>
        <p:spPr>
          <a:xfrm>
            <a:off x="4472423" y="6029924"/>
            <a:ext cx="1081105" cy="276999"/>
          </a:xfrm>
          <a:prstGeom prst="rect">
            <a:avLst/>
          </a:prstGeom>
          <a:noFill/>
          <a:ln>
            <a:noFill/>
          </a:ln>
        </p:spPr>
        <p:txBody>
          <a:bodyPr wrap="square" rtlCol="0">
            <a:spAutoFit/>
          </a:bodyPr>
          <a:lstStyle/>
          <a:p>
            <a:pPr algn="ctr"/>
            <a:r>
              <a:rPr lang="en-US" sz="1200">
                <a:highlight>
                  <a:srgbClr val="FFFF00"/>
                </a:highlight>
                <a:latin typeface="Gotham Light" pitchFamily="50" charset="0"/>
              </a:rPr>
              <a:t>XX/XX/24</a:t>
            </a:r>
          </a:p>
        </p:txBody>
      </p:sp>
      <p:sp>
        <p:nvSpPr>
          <p:cNvPr id="22" name="object 16">
            <a:extLst>
              <a:ext uri="{FF2B5EF4-FFF2-40B4-BE49-F238E27FC236}">
                <a16:creationId xmlns:a16="http://schemas.microsoft.com/office/drawing/2014/main" id="{297D1C0B-D2C2-A816-B1FF-3E432E4227C7}"/>
              </a:ext>
            </a:extLst>
          </p:cNvPr>
          <p:cNvSpPr txBox="1"/>
          <p:nvPr/>
        </p:nvSpPr>
        <p:spPr>
          <a:xfrm>
            <a:off x="7895742" y="3516216"/>
            <a:ext cx="351790" cy="635000"/>
          </a:xfrm>
          <a:prstGeom prst="rect">
            <a:avLst/>
          </a:prstGeom>
        </p:spPr>
        <p:txBody>
          <a:bodyPr vert="horz" wrap="square" lIns="0" tIns="12700" rIns="0" bIns="0" rtlCol="0">
            <a:spAutoFit/>
          </a:bodyPr>
          <a:lstStyle/>
          <a:p>
            <a:pPr marL="12700">
              <a:spcBef>
                <a:spcPts val="100"/>
              </a:spcBef>
            </a:pPr>
            <a:r>
              <a:rPr lang="en-US" sz="4000">
                <a:latin typeface="Gotham-Light"/>
                <a:cs typeface="Gotham-Light"/>
              </a:rPr>
              <a:t>5</a:t>
            </a:r>
            <a:endParaRPr sz="4000">
              <a:latin typeface="Gotham-Light"/>
              <a:cs typeface="Gotham-Light"/>
            </a:endParaRPr>
          </a:p>
        </p:txBody>
      </p:sp>
      <p:sp>
        <p:nvSpPr>
          <p:cNvPr id="26" name="object 13">
            <a:extLst>
              <a:ext uri="{FF2B5EF4-FFF2-40B4-BE49-F238E27FC236}">
                <a16:creationId xmlns:a16="http://schemas.microsoft.com/office/drawing/2014/main" id="{E8C3609F-36ED-0BA7-F5C7-6C012D140224}"/>
              </a:ext>
            </a:extLst>
          </p:cNvPr>
          <p:cNvSpPr txBox="1"/>
          <p:nvPr/>
        </p:nvSpPr>
        <p:spPr>
          <a:xfrm>
            <a:off x="4543757" y="4032990"/>
            <a:ext cx="325120" cy="635000"/>
          </a:xfrm>
          <a:prstGeom prst="rect">
            <a:avLst/>
          </a:prstGeom>
        </p:spPr>
        <p:txBody>
          <a:bodyPr vert="horz" wrap="square" lIns="0" tIns="12700" rIns="0" bIns="0" rtlCol="0">
            <a:spAutoFit/>
          </a:bodyPr>
          <a:lstStyle/>
          <a:p>
            <a:pPr marL="12700">
              <a:spcBef>
                <a:spcPts val="100"/>
              </a:spcBef>
            </a:pPr>
            <a:r>
              <a:rPr lang="en-US" sz="4000">
                <a:latin typeface="Gotham-Light"/>
                <a:cs typeface="Gotham-Light"/>
              </a:rPr>
              <a:t>1</a:t>
            </a:r>
            <a:endParaRPr sz="4000">
              <a:latin typeface="Gotham-Light"/>
              <a:cs typeface="Gotham-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0E71A2B-7993-45CE-9A46-DACEC592DFAC}"/>
              </a:ext>
            </a:extLst>
          </p:cNvPr>
          <p:cNvSpPr txBox="1"/>
          <p:nvPr/>
        </p:nvSpPr>
        <p:spPr>
          <a:xfrm>
            <a:off x="1657350" y="2371075"/>
            <a:ext cx="12192000" cy="330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3200">
                <a:latin typeface="Big Caslon"/>
                <a:ea typeface="Big Caslon"/>
                <a:cs typeface="Big Caslon"/>
                <a:sym typeface="Big Caslon"/>
              </a:defRPr>
            </a:pPr>
            <a:r>
              <a:rPr lang="en-US" sz="4400">
                <a:latin typeface="Gotham Light" pitchFamily="50" charset="0"/>
              </a:rPr>
              <a:t>EXCLUSIVE</a:t>
            </a:r>
            <a:r>
              <a:rPr lang="en-US" sz="4400"/>
              <a:t> </a:t>
            </a:r>
          </a:p>
          <a:p>
            <a:pPr marL="0" marR="0" lvl="0" indent="0" algn="ctr" defTabSz="914400" rtl="0" eaLnBrk="1" fontAlgn="auto" latinLnBrk="0" hangingPunct="1">
              <a:lnSpc>
                <a:spcPct val="100000"/>
              </a:lnSpc>
              <a:spcBef>
                <a:spcPts val="0"/>
              </a:spcBef>
              <a:spcAft>
                <a:spcPts val="0"/>
              </a:spcAft>
              <a:buClrTx/>
              <a:buSzTx/>
              <a:buFontTx/>
              <a:buNone/>
              <a:tabLst/>
              <a:defRPr sz="3200">
                <a:latin typeface="Big Caslon"/>
                <a:ea typeface="Big Caslon"/>
                <a:cs typeface="Big Caslon"/>
                <a:sym typeface="Big Caslon"/>
              </a:defRPr>
            </a:pPr>
            <a:r>
              <a:rPr lang="en-US" sz="4400">
                <a:latin typeface="Gotham Bold" pitchFamily="50" charset="0"/>
              </a:rPr>
              <a:t>BUSINESS SUPPORT</a:t>
            </a:r>
            <a:endParaRPr kumimoji="0" sz="4400" i="0" u="none" strike="noStrike" kern="1200" cap="none" spc="0" normalizeH="0" baseline="0" noProof="0">
              <a:ln>
                <a:noFill/>
              </a:ln>
              <a:solidFill>
                <a:prstClr val="black"/>
              </a:solidFill>
              <a:effectLst/>
              <a:uLnTx/>
              <a:uFillTx/>
              <a:latin typeface="Gotham Bold" pitchFamily="50" charset="0"/>
              <a:ea typeface="Gotham Bold"/>
              <a:cs typeface="Gotham Bold"/>
              <a:sym typeface="Gotham Bold"/>
            </a:endParaRPr>
          </a:p>
        </p:txBody>
      </p:sp>
      <p:pic>
        <p:nvPicPr>
          <p:cNvPr id="4098" name="Picture 2" descr="Une image contenant personne, pantalon, bras&#10;&#10;Description générée automatiquement">
            <a:extLst>
              <a:ext uri="{FF2B5EF4-FFF2-40B4-BE49-F238E27FC236}">
                <a16:creationId xmlns:a16="http://schemas.microsoft.com/office/drawing/2014/main" id="{7E8DEBF1-C010-0C1D-1985-9EE19A7E28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1090"/>
            <a:ext cx="4060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7F65BB2-0278-BB13-74A5-F0C795515F41}"/>
              </a:ext>
            </a:extLst>
          </p:cNvPr>
          <p:cNvSpPr txBox="1"/>
          <p:nvPr/>
        </p:nvSpPr>
        <p:spPr>
          <a:xfrm>
            <a:off x="5382883" y="6366294"/>
            <a:ext cx="1526875" cy="491706"/>
          </a:xfrm>
          <a:prstGeom prst="rect">
            <a:avLst/>
          </a:prstGeom>
          <a:solidFill>
            <a:schemeClr val="bg1"/>
          </a:solidFill>
        </p:spPr>
        <p:txBody>
          <a:bodyPr wrap="square" rtlCol="0">
            <a:spAutoFit/>
          </a:bodyPr>
          <a:lstStyle/>
          <a:p>
            <a:endParaRPr lang="en-US"/>
          </a:p>
        </p:txBody>
      </p:sp>
    </p:spTree>
    <p:extLst>
      <p:ext uri="{BB962C8B-B14F-4D97-AF65-F5344CB8AC3E}">
        <p14:creationId xmlns:p14="http://schemas.microsoft.com/office/powerpoint/2010/main" val="15761480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Picture 77">
            <a:extLst>
              <a:ext uri="{FF2B5EF4-FFF2-40B4-BE49-F238E27FC236}">
                <a16:creationId xmlns:a16="http://schemas.microsoft.com/office/drawing/2014/main" id="{00EF5CF6-D21B-6A94-FEA4-D3E26807B352}"/>
              </a:ext>
            </a:extLst>
          </p:cNvPr>
          <p:cNvPicPr>
            <a:picLocks noChangeAspect="1"/>
          </p:cNvPicPr>
          <p:nvPr/>
        </p:nvPicPr>
        <p:blipFill>
          <a:blip r:embed="rId2"/>
          <a:stretch>
            <a:fillRect/>
          </a:stretch>
        </p:blipFill>
        <p:spPr>
          <a:xfrm>
            <a:off x="0" y="0"/>
            <a:ext cx="12192000" cy="6858000"/>
          </a:xfrm>
          <a:prstGeom prst="rect">
            <a:avLst/>
          </a:prstGeom>
        </p:spPr>
      </p:pic>
      <p:sp>
        <p:nvSpPr>
          <p:cNvPr id="5" name="object 5"/>
          <p:cNvSpPr txBox="1">
            <a:spLocks noGrp="1"/>
          </p:cNvSpPr>
          <p:nvPr>
            <p:ph type="title"/>
          </p:nvPr>
        </p:nvSpPr>
        <p:spPr>
          <a:xfrm>
            <a:off x="2484783" y="608929"/>
            <a:ext cx="8348869" cy="505267"/>
          </a:xfrm>
          <a:prstGeom prst="rect">
            <a:avLst/>
          </a:prstGeom>
        </p:spPr>
        <p:txBody>
          <a:bodyPr vert="horz" wrap="square" lIns="0" tIns="12700" rIns="0" bIns="0" rtlCol="0" anchor="ctr">
            <a:spAutoFit/>
          </a:bodyPr>
          <a:lstStyle/>
          <a:p>
            <a:pPr marL="12700">
              <a:lnSpc>
                <a:spcPct val="100000"/>
              </a:lnSpc>
              <a:spcBef>
                <a:spcPts val="100"/>
              </a:spcBef>
            </a:pPr>
            <a:r>
              <a:rPr lang="en-US" sz="3200" spc="80">
                <a:latin typeface="Gotham Light" pitchFamily="50" charset="0"/>
              </a:rPr>
              <a:t>OVERVIEW</a:t>
            </a:r>
            <a:r>
              <a:rPr sz="3200">
                <a:latin typeface="Gotham Light" pitchFamily="50" charset="0"/>
              </a:rPr>
              <a:t> OF </a:t>
            </a:r>
            <a:r>
              <a:rPr sz="3200" spc="-20">
                <a:latin typeface="Gotham Bold"/>
                <a:cs typeface="Gotham Bold"/>
              </a:rPr>
              <a:t>TOOLS/SUPPORT</a:t>
            </a:r>
          </a:p>
        </p:txBody>
      </p:sp>
      <p:sp>
        <p:nvSpPr>
          <p:cNvPr id="10" name="object 10"/>
          <p:cNvSpPr txBox="1"/>
          <p:nvPr/>
        </p:nvSpPr>
        <p:spPr>
          <a:xfrm>
            <a:off x="7608511" y="3531390"/>
            <a:ext cx="1449246" cy="151323"/>
          </a:xfrm>
          <a:prstGeom prst="rect">
            <a:avLst/>
          </a:prstGeom>
        </p:spPr>
        <p:txBody>
          <a:bodyPr vert="horz" wrap="square" lIns="0" tIns="12700" rIns="0" bIns="0" rtlCol="0">
            <a:spAutoFit/>
          </a:bodyPr>
          <a:lstStyle/>
          <a:p>
            <a:pPr marL="12700" algn="ctr">
              <a:spcBef>
                <a:spcPts val="100"/>
              </a:spcBef>
            </a:pPr>
            <a:r>
              <a:rPr sz="900" spc="-10">
                <a:latin typeface="Gotham-Medium"/>
                <a:cs typeface="Gotham-Medium"/>
              </a:rPr>
              <a:t>KÉRASTASE</a:t>
            </a:r>
            <a:r>
              <a:rPr sz="900" spc="-40">
                <a:latin typeface="Gotham-Medium"/>
                <a:cs typeface="Gotham-Medium"/>
              </a:rPr>
              <a:t> </a:t>
            </a:r>
            <a:r>
              <a:rPr sz="900" spc="-10">
                <a:latin typeface="Gotham-Medium"/>
                <a:cs typeface="Gotham-Medium"/>
              </a:rPr>
              <a:t>ARTIST</a:t>
            </a:r>
            <a:endParaRPr sz="900">
              <a:latin typeface="Gotham-Medium"/>
              <a:cs typeface="Gotham-Medium"/>
            </a:endParaRPr>
          </a:p>
        </p:txBody>
      </p:sp>
      <p:sp>
        <p:nvSpPr>
          <p:cNvPr id="11" name="object 11"/>
          <p:cNvSpPr txBox="1"/>
          <p:nvPr/>
        </p:nvSpPr>
        <p:spPr>
          <a:xfrm>
            <a:off x="4171618" y="2365824"/>
            <a:ext cx="1616710" cy="151323"/>
          </a:xfrm>
          <a:prstGeom prst="rect">
            <a:avLst/>
          </a:prstGeom>
        </p:spPr>
        <p:txBody>
          <a:bodyPr vert="horz" wrap="square" lIns="0" tIns="12700" rIns="0" bIns="0" rtlCol="0">
            <a:spAutoFit/>
          </a:bodyPr>
          <a:lstStyle/>
          <a:p>
            <a:pPr marL="12700">
              <a:spcBef>
                <a:spcPts val="100"/>
              </a:spcBef>
            </a:pPr>
            <a:r>
              <a:rPr sz="900">
                <a:latin typeface="Gotham-Medium"/>
                <a:cs typeface="Gotham-Medium"/>
              </a:rPr>
              <a:t>LEVEL</a:t>
            </a:r>
            <a:r>
              <a:rPr sz="900" spc="-5">
                <a:latin typeface="Gotham-Medium"/>
                <a:cs typeface="Gotham-Medium"/>
              </a:rPr>
              <a:t> </a:t>
            </a:r>
            <a:r>
              <a:rPr sz="900" spc="-40">
                <a:latin typeface="Gotham-Medium"/>
                <a:cs typeface="Gotham-Medium"/>
              </a:rPr>
              <a:t>LOYALTY</a:t>
            </a:r>
            <a:r>
              <a:rPr sz="900">
                <a:latin typeface="Gotham-Medium"/>
                <a:cs typeface="Gotham-Medium"/>
              </a:rPr>
              <a:t> </a:t>
            </a:r>
            <a:r>
              <a:rPr sz="900" spc="-10">
                <a:latin typeface="Gotham-Medium"/>
                <a:cs typeface="Gotham-Medium"/>
              </a:rPr>
              <a:t>REWARDS</a:t>
            </a:r>
            <a:endParaRPr sz="900">
              <a:latin typeface="Gotham-Medium"/>
              <a:cs typeface="Gotham-Medium"/>
            </a:endParaRPr>
          </a:p>
        </p:txBody>
      </p:sp>
      <p:sp>
        <p:nvSpPr>
          <p:cNvPr id="20" name="object 20"/>
          <p:cNvSpPr txBox="1"/>
          <p:nvPr/>
        </p:nvSpPr>
        <p:spPr>
          <a:xfrm>
            <a:off x="6710907" y="2365824"/>
            <a:ext cx="1009015" cy="151323"/>
          </a:xfrm>
          <a:prstGeom prst="rect">
            <a:avLst/>
          </a:prstGeom>
        </p:spPr>
        <p:txBody>
          <a:bodyPr vert="horz" wrap="square" lIns="0" tIns="12700" rIns="0" bIns="0" rtlCol="0">
            <a:spAutoFit/>
          </a:bodyPr>
          <a:lstStyle/>
          <a:p>
            <a:pPr marL="12700" algn="ctr">
              <a:spcBef>
                <a:spcPts val="100"/>
              </a:spcBef>
            </a:pPr>
            <a:r>
              <a:rPr lang="en-US" sz="900" spc="-50">
                <a:latin typeface="Gotham-Medium"/>
                <a:cs typeface="Gotham-Medium"/>
              </a:rPr>
              <a:t>CARE COACH</a:t>
            </a:r>
            <a:endParaRPr sz="900">
              <a:latin typeface="Gotham-Medium"/>
              <a:cs typeface="Gotham-Medium"/>
            </a:endParaRPr>
          </a:p>
        </p:txBody>
      </p:sp>
      <p:sp>
        <p:nvSpPr>
          <p:cNvPr id="21" name="object 21"/>
          <p:cNvSpPr txBox="1"/>
          <p:nvPr/>
        </p:nvSpPr>
        <p:spPr>
          <a:xfrm>
            <a:off x="4434499" y="4666186"/>
            <a:ext cx="1478708" cy="151323"/>
          </a:xfrm>
          <a:prstGeom prst="rect">
            <a:avLst/>
          </a:prstGeom>
        </p:spPr>
        <p:txBody>
          <a:bodyPr vert="horz" wrap="square" lIns="0" tIns="12700" rIns="0" bIns="0" rtlCol="0">
            <a:spAutoFit/>
          </a:bodyPr>
          <a:lstStyle/>
          <a:p>
            <a:pPr marL="12700">
              <a:spcBef>
                <a:spcPts val="100"/>
              </a:spcBef>
            </a:pPr>
            <a:r>
              <a:rPr lang="en-US" sz="900">
                <a:latin typeface="Gotham-Medium"/>
                <a:cs typeface="Gotham-Medium"/>
              </a:rPr>
              <a:t>KERASTASE PRO.COM</a:t>
            </a:r>
            <a:endParaRPr sz="900">
              <a:latin typeface="Gotham-Medium"/>
              <a:cs typeface="Gotham-Medium"/>
            </a:endParaRPr>
          </a:p>
        </p:txBody>
      </p:sp>
      <p:sp>
        <p:nvSpPr>
          <p:cNvPr id="25" name="object 25"/>
          <p:cNvSpPr txBox="1"/>
          <p:nvPr/>
        </p:nvSpPr>
        <p:spPr>
          <a:xfrm>
            <a:off x="2334316" y="4666186"/>
            <a:ext cx="1777139" cy="151323"/>
          </a:xfrm>
          <a:prstGeom prst="rect">
            <a:avLst/>
          </a:prstGeom>
        </p:spPr>
        <p:txBody>
          <a:bodyPr vert="horz" wrap="square" lIns="0" tIns="12700" rIns="0" bIns="0" rtlCol="0">
            <a:spAutoFit/>
          </a:bodyPr>
          <a:lstStyle/>
          <a:p>
            <a:pPr marL="12700">
              <a:spcBef>
                <a:spcPts val="100"/>
              </a:spcBef>
            </a:pPr>
            <a:r>
              <a:rPr sz="900" spc="-10">
                <a:latin typeface="Gotham-Medium"/>
                <a:cs typeface="Gotham-Medium"/>
              </a:rPr>
              <a:t>BACK</a:t>
            </a:r>
            <a:r>
              <a:rPr sz="900" spc="-15">
                <a:latin typeface="Gotham-Medium"/>
                <a:cs typeface="Gotham-Medium"/>
              </a:rPr>
              <a:t> </a:t>
            </a:r>
            <a:r>
              <a:rPr sz="900" spc="-20">
                <a:latin typeface="Gotham-Medium"/>
                <a:cs typeface="Gotham-Medium"/>
              </a:rPr>
              <a:t>BAR</a:t>
            </a:r>
            <a:r>
              <a:rPr lang="en-US" sz="900" spc="-20">
                <a:latin typeface="Gotham-Medium"/>
                <a:cs typeface="Gotham-Medium"/>
              </a:rPr>
              <a:t> </a:t>
            </a:r>
            <a:r>
              <a:rPr sz="900" spc="-20">
                <a:latin typeface="Gotham-Medium"/>
                <a:cs typeface="Gotham-Medium"/>
              </a:rPr>
              <a:t>/</a:t>
            </a:r>
            <a:r>
              <a:rPr lang="en-US" sz="900" spc="-20">
                <a:latin typeface="Gotham-Medium"/>
                <a:cs typeface="Gotham-Medium"/>
              </a:rPr>
              <a:t> </a:t>
            </a:r>
            <a:r>
              <a:rPr sz="900" spc="-20">
                <a:latin typeface="Gotham-Medium"/>
                <a:cs typeface="Gotham-Medium"/>
              </a:rPr>
              <a:t>STYLIST</a:t>
            </a:r>
            <a:r>
              <a:rPr sz="900" spc="-5">
                <a:latin typeface="Gotham-Medium"/>
                <a:cs typeface="Gotham-Medium"/>
              </a:rPr>
              <a:t> </a:t>
            </a:r>
            <a:r>
              <a:rPr sz="900" spc="-30">
                <a:latin typeface="Gotham-Medium"/>
                <a:cs typeface="Gotham-Medium"/>
              </a:rPr>
              <a:t>STATION</a:t>
            </a:r>
            <a:endParaRPr sz="900">
              <a:latin typeface="Gotham-Medium"/>
              <a:cs typeface="Gotham-Medium"/>
            </a:endParaRPr>
          </a:p>
        </p:txBody>
      </p:sp>
      <p:sp>
        <p:nvSpPr>
          <p:cNvPr id="26" name="object 26"/>
          <p:cNvSpPr txBox="1"/>
          <p:nvPr/>
        </p:nvSpPr>
        <p:spPr>
          <a:xfrm>
            <a:off x="2631770" y="2368448"/>
            <a:ext cx="1037590" cy="151323"/>
          </a:xfrm>
          <a:prstGeom prst="rect">
            <a:avLst/>
          </a:prstGeom>
        </p:spPr>
        <p:txBody>
          <a:bodyPr vert="horz" wrap="square" lIns="0" tIns="12700" rIns="0" bIns="0" rtlCol="0">
            <a:spAutoFit/>
          </a:bodyPr>
          <a:lstStyle/>
          <a:p>
            <a:pPr marL="12700">
              <a:spcBef>
                <a:spcPts val="100"/>
              </a:spcBef>
            </a:pPr>
            <a:r>
              <a:rPr sz="900" spc="-20">
                <a:latin typeface="Gotham-Medium"/>
                <a:cs typeface="Gotham-Medium"/>
              </a:rPr>
              <a:t>SALON</a:t>
            </a:r>
            <a:r>
              <a:rPr sz="900" spc="-10">
                <a:latin typeface="Gotham-Medium"/>
                <a:cs typeface="Gotham-Medium"/>
              </a:rPr>
              <a:t> </a:t>
            </a:r>
            <a:r>
              <a:rPr sz="900" spc="-30">
                <a:latin typeface="Gotham-Medium"/>
                <a:cs typeface="Gotham-Medium"/>
              </a:rPr>
              <a:t>LOCATOR</a:t>
            </a:r>
            <a:endParaRPr sz="900">
              <a:latin typeface="Gotham-Medium"/>
              <a:cs typeface="Gotham-Medium"/>
            </a:endParaRPr>
          </a:p>
        </p:txBody>
      </p:sp>
      <p:sp>
        <p:nvSpPr>
          <p:cNvPr id="27" name="object 27"/>
          <p:cNvSpPr txBox="1"/>
          <p:nvPr/>
        </p:nvSpPr>
        <p:spPr>
          <a:xfrm>
            <a:off x="4558442" y="3528058"/>
            <a:ext cx="1036319" cy="151323"/>
          </a:xfrm>
          <a:prstGeom prst="rect">
            <a:avLst/>
          </a:prstGeom>
        </p:spPr>
        <p:txBody>
          <a:bodyPr vert="horz" wrap="square" lIns="0" tIns="12700" rIns="0" bIns="0" rtlCol="0">
            <a:spAutoFit/>
          </a:bodyPr>
          <a:lstStyle/>
          <a:p>
            <a:pPr marL="12700">
              <a:spcBef>
                <a:spcPts val="100"/>
              </a:spcBef>
            </a:pPr>
            <a:r>
              <a:rPr sz="900" spc="-10">
                <a:latin typeface="Gotham-Medium"/>
                <a:cs typeface="Gotham-Medium"/>
              </a:rPr>
              <a:t>MERCHANDISING</a:t>
            </a:r>
            <a:endParaRPr sz="900">
              <a:latin typeface="Gotham-Medium"/>
              <a:cs typeface="Gotham-Medium"/>
            </a:endParaRPr>
          </a:p>
        </p:txBody>
      </p:sp>
      <p:grpSp>
        <p:nvGrpSpPr>
          <p:cNvPr id="28" name="object 28"/>
          <p:cNvGrpSpPr/>
          <p:nvPr/>
        </p:nvGrpSpPr>
        <p:grpSpPr>
          <a:xfrm>
            <a:off x="2888628" y="1723126"/>
            <a:ext cx="6743889" cy="4352097"/>
            <a:chOff x="1364627" y="1723125"/>
            <a:chExt cx="6743889" cy="4352097"/>
          </a:xfrm>
        </p:grpSpPr>
        <p:pic>
          <p:nvPicPr>
            <p:cNvPr id="30" name="object 30"/>
            <p:cNvPicPr/>
            <p:nvPr/>
          </p:nvPicPr>
          <p:blipFill>
            <a:blip r:embed="rId3" cstate="print"/>
            <a:stretch>
              <a:fillRect/>
            </a:stretch>
          </p:blipFill>
          <p:spPr>
            <a:xfrm>
              <a:off x="3171038" y="2843746"/>
              <a:ext cx="700856" cy="657326"/>
            </a:xfrm>
            <a:prstGeom prst="rect">
              <a:avLst/>
            </a:prstGeom>
          </p:spPr>
        </p:pic>
        <p:pic>
          <p:nvPicPr>
            <p:cNvPr id="31" name="object 31"/>
            <p:cNvPicPr/>
            <p:nvPr/>
          </p:nvPicPr>
          <p:blipFill>
            <a:blip r:embed="rId4" cstate="print"/>
            <a:stretch>
              <a:fillRect/>
            </a:stretch>
          </p:blipFill>
          <p:spPr>
            <a:xfrm>
              <a:off x="7497601" y="1723125"/>
              <a:ext cx="610915" cy="493407"/>
            </a:xfrm>
            <a:prstGeom prst="rect">
              <a:avLst/>
            </a:prstGeom>
          </p:spPr>
        </p:pic>
        <p:sp>
          <p:nvSpPr>
            <p:cNvPr id="32" name="object 32"/>
            <p:cNvSpPr/>
            <p:nvPr/>
          </p:nvSpPr>
          <p:spPr>
            <a:xfrm>
              <a:off x="1364627" y="1747062"/>
              <a:ext cx="523875" cy="4328160"/>
            </a:xfrm>
            <a:custGeom>
              <a:avLst/>
              <a:gdLst/>
              <a:ahLst/>
              <a:cxnLst/>
              <a:rect l="l" t="t" r="r" b="b"/>
              <a:pathLst>
                <a:path w="523875" h="4328160">
                  <a:moveTo>
                    <a:pt x="294551" y="4187914"/>
                  </a:moveTo>
                  <a:lnTo>
                    <a:pt x="224459" y="4187914"/>
                  </a:lnTo>
                  <a:lnTo>
                    <a:pt x="224459" y="4195000"/>
                  </a:lnTo>
                  <a:lnTo>
                    <a:pt x="294551" y="4195000"/>
                  </a:lnTo>
                  <a:lnTo>
                    <a:pt x="294551" y="4187914"/>
                  </a:lnTo>
                  <a:close/>
                </a:path>
                <a:path w="523875" h="4328160">
                  <a:moveTo>
                    <a:pt x="299097" y="335470"/>
                  </a:moveTo>
                  <a:lnTo>
                    <a:pt x="229006" y="335470"/>
                  </a:lnTo>
                  <a:lnTo>
                    <a:pt x="229006" y="342557"/>
                  </a:lnTo>
                  <a:lnTo>
                    <a:pt x="299097" y="342557"/>
                  </a:lnTo>
                  <a:lnTo>
                    <a:pt x="299097" y="335470"/>
                  </a:lnTo>
                  <a:close/>
                </a:path>
                <a:path w="523875" h="4328160">
                  <a:moveTo>
                    <a:pt x="519023" y="3875074"/>
                  </a:moveTo>
                  <a:lnTo>
                    <a:pt x="517232" y="3866273"/>
                  </a:lnTo>
                  <a:lnTo>
                    <a:pt x="512699" y="3859542"/>
                  </a:lnTo>
                  <a:lnTo>
                    <a:pt x="512381" y="3859072"/>
                  </a:lnTo>
                  <a:lnTo>
                    <a:pt x="511937" y="3858780"/>
                  </a:lnTo>
                  <a:lnTo>
                    <a:pt x="511937" y="3866502"/>
                  </a:lnTo>
                  <a:lnTo>
                    <a:pt x="511937" y="4147121"/>
                  </a:lnTo>
                  <a:lnTo>
                    <a:pt x="511937" y="4154208"/>
                  </a:lnTo>
                  <a:lnTo>
                    <a:pt x="511937" y="4222293"/>
                  </a:lnTo>
                  <a:lnTo>
                    <a:pt x="504964" y="4229252"/>
                  </a:lnTo>
                  <a:lnTo>
                    <a:pt x="14058" y="4229252"/>
                  </a:lnTo>
                  <a:lnTo>
                    <a:pt x="7086" y="4222293"/>
                  </a:lnTo>
                  <a:lnTo>
                    <a:pt x="7086" y="4154208"/>
                  </a:lnTo>
                  <a:lnTo>
                    <a:pt x="511937" y="4154208"/>
                  </a:lnTo>
                  <a:lnTo>
                    <a:pt x="511937" y="4147121"/>
                  </a:lnTo>
                  <a:lnTo>
                    <a:pt x="7086" y="4147121"/>
                  </a:lnTo>
                  <a:lnTo>
                    <a:pt x="7086" y="3866502"/>
                  </a:lnTo>
                  <a:lnTo>
                    <a:pt x="14058" y="3859542"/>
                  </a:lnTo>
                  <a:lnTo>
                    <a:pt x="504964" y="3859542"/>
                  </a:lnTo>
                  <a:lnTo>
                    <a:pt x="511937" y="3866502"/>
                  </a:lnTo>
                  <a:lnTo>
                    <a:pt x="511937" y="3858780"/>
                  </a:lnTo>
                  <a:lnTo>
                    <a:pt x="505193" y="3854221"/>
                  </a:lnTo>
                  <a:lnTo>
                    <a:pt x="496392" y="3852443"/>
                  </a:lnTo>
                  <a:lnTo>
                    <a:pt x="22618" y="3852443"/>
                  </a:lnTo>
                  <a:lnTo>
                    <a:pt x="13817" y="3854221"/>
                  </a:lnTo>
                  <a:lnTo>
                    <a:pt x="6629" y="3859072"/>
                  </a:lnTo>
                  <a:lnTo>
                    <a:pt x="1778" y="3866273"/>
                  </a:lnTo>
                  <a:lnTo>
                    <a:pt x="0" y="3875074"/>
                  </a:lnTo>
                  <a:lnTo>
                    <a:pt x="0" y="4213720"/>
                  </a:lnTo>
                  <a:lnTo>
                    <a:pt x="1778" y="4222508"/>
                  </a:lnTo>
                  <a:lnTo>
                    <a:pt x="6629" y="4229697"/>
                  </a:lnTo>
                  <a:lnTo>
                    <a:pt x="13817" y="4234561"/>
                  </a:lnTo>
                  <a:lnTo>
                    <a:pt x="22618" y="4236339"/>
                  </a:lnTo>
                  <a:lnTo>
                    <a:pt x="197218" y="4236339"/>
                  </a:lnTo>
                  <a:lnTo>
                    <a:pt x="179336" y="4289717"/>
                  </a:lnTo>
                  <a:lnTo>
                    <a:pt x="171119" y="4289717"/>
                  </a:lnTo>
                  <a:lnTo>
                    <a:pt x="162318" y="4291495"/>
                  </a:lnTo>
                  <a:lnTo>
                    <a:pt x="155117" y="4296346"/>
                  </a:lnTo>
                  <a:lnTo>
                    <a:pt x="150266" y="4303534"/>
                  </a:lnTo>
                  <a:lnTo>
                    <a:pt x="148488" y="4312336"/>
                  </a:lnTo>
                  <a:lnTo>
                    <a:pt x="148488" y="4328134"/>
                  </a:lnTo>
                  <a:lnTo>
                    <a:pt x="370535" y="4328134"/>
                  </a:lnTo>
                  <a:lnTo>
                    <a:pt x="370535" y="4321048"/>
                  </a:lnTo>
                  <a:lnTo>
                    <a:pt x="370535" y="4312336"/>
                  </a:lnTo>
                  <a:lnTo>
                    <a:pt x="368744" y="4303534"/>
                  </a:lnTo>
                  <a:lnTo>
                    <a:pt x="364197" y="4296803"/>
                  </a:lnTo>
                  <a:lnTo>
                    <a:pt x="363893" y="4296346"/>
                  </a:lnTo>
                  <a:lnTo>
                    <a:pt x="363448" y="4296054"/>
                  </a:lnTo>
                  <a:lnTo>
                    <a:pt x="363448" y="4303776"/>
                  </a:lnTo>
                  <a:lnTo>
                    <a:pt x="363448" y="4321048"/>
                  </a:lnTo>
                  <a:lnTo>
                    <a:pt x="155575" y="4321048"/>
                  </a:lnTo>
                  <a:lnTo>
                    <a:pt x="155575" y="4303776"/>
                  </a:lnTo>
                  <a:lnTo>
                    <a:pt x="162547" y="4296803"/>
                  </a:lnTo>
                  <a:lnTo>
                    <a:pt x="356476" y="4296803"/>
                  </a:lnTo>
                  <a:lnTo>
                    <a:pt x="363448" y="4303776"/>
                  </a:lnTo>
                  <a:lnTo>
                    <a:pt x="363448" y="4296054"/>
                  </a:lnTo>
                  <a:lnTo>
                    <a:pt x="356692" y="4291495"/>
                  </a:lnTo>
                  <a:lnTo>
                    <a:pt x="347903" y="4289717"/>
                  </a:lnTo>
                  <a:lnTo>
                    <a:pt x="339686" y="4289717"/>
                  </a:lnTo>
                  <a:lnTo>
                    <a:pt x="332206" y="4267390"/>
                  </a:lnTo>
                  <a:lnTo>
                    <a:pt x="332206" y="4289717"/>
                  </a:lnTo>
                  <a:lnTo>
                    <a:pt x="186817" y="4289717"/>
                  </a:lnTo>
                  <a:lnTo>
                    <a:pt x="204698" y="4236339"/>
                  </a:lnTo>
                  <a:lnTo>
                    <a:pt x="314325" y="4236339"/>
                  </a:lnTo>
                  <a:lnTo>
                    <a:pt x="332206" y="4289717"/>
                  </a:lnTo>
                  <a:lnTo>
                    <a:pt x="332206" y="4267390"/>
                  </a:lnTo>
                  <a:lnTo>
                    <a:pt x="321805" y="4236339"/>
                  </a:lnTo>
                  <a:lnTo>
                    <a:pt x="496392" y="4236339"/>
                  </a:lnTo>
                  <a:lnTo>
                    <a:pt x="505193" y="4234561"/>
                  </a:lnTo>
                  <a:lnTo>
                    <a:pt x="512381" y="4229697"/>
                  </a:lnTo>
                  <a:lnTo>
                    <a:pt x="512686" y="4229252"/>
                  </a:lnTo>
                  <a:lnTo>
                    <a:pt x="517232" y="4222508"/>
                  </a:lnTo>
                  <a:lnTo>
                    <a:pt x="519023" y="4213720"/>
                  </a:lnTo>
                  <a:lnTo>
                    <a:pt x="519023" y="4154208"/>
                  </a:lnTo>
                  <a:lnTo>
                    <a:pt x="519023" y="4147121"/>
                  </a:lnTo>
                  <a:lnTo>
                    <a:pt x="519023" y="3875074"/>
                  </a:lnTo>
                  <a:close/>
                </a:path>
                <a:path w="523875" h="4328160">
                  <a:moveTo>
                    <a:pt x="523570" y="22631"/>
                  </a:moveTo>
                  <a:lnTo>
                    <a:pt x="521779" y="13830"/>
                  </a:lnTo>
                  <a:lnTo>
                    <a:pt x="517232" y="7086"/>
                  </a:lnTo>
                  <a:lnTo>
                    <a:pt x="516928" y="6629"/>
                  </a:lnTo>
                  <a:lnTo>
                    <a:pt x="516483" y="6337"/>
                  </a:lnTo>
                  <a:lnTo>
                    <a:pt x="516483" y="14058"/>
                  </a:lnTo>
                  <a:lnTo>
                    <a:pt x="516483" y="294678"/>
                  </a:lnTo>
                  <a:lnTo>
                    <a:pt x="516483" y="301764"/>
                  </a:lnTo>
                  <a:lnTo>
                    <a:pt x="516483" y="369849"/>
                  </a:lnTo>
                  <a:lnTo>
                    <a:pt x="509511" y="376809"/>
                  </a:lnTo>
                  <a:lnTo>
                    <a:pt x="18605" y="376809"/>
                  </a:lnTo>
                  <a:lnTo>
                    <a:pt x="11633" y="369849"/>
                  </a:lnTo>
                  <a:lnTo>
                    <a:pt x="11633" y="301764"/>
                  </a:lnTo>
                  <a:lnTo>
                    <a:pt x="516483" y="301764"/>
                  </a:lnTo>
                  <a:lnTo>
                    <a:pt x="516483" y="294678"/>
                  </a:lnTo>
                  <a:lnTo>
                    <a:pt x="11633" y="294678"/>
                  </a:lnTo>
                  <a:lnTo>
                    <a:pt x="11633" y="14058"/>
                  </a:lnTo>
                  <a:lnTo>
                    <a:pt x="18605" y="7086"/>
                  </a:lnTo>
                  <a:lnTo>
                    <a:pt x="509511" y="7086"/>
                  </a:lnTo>
                  <a:lnTo>
                    <a:pt x="516483" y="14058"/>
                  </a:lnTo>
                  <a:lnTo>
                    <a:pt x="516483" y="6337"/>
                  </a:lnTo>
                  <a:lnTo>
                    <a:pt x="509739" y="1778"/>
                  </a:lnTo>
                  <a:lnTo>
                    <a:pt x="500938" y="0"/>
                  </a:lnTo>
                  <a:lnTo>
                    <a:pt x="27165" y="0"/>
                  </a:lnTo>
                  <a:lnTo>
                    <a:pt x="18364" y="1778"/>
                  </a:lnTo>
                  <a:lnTo>
                    <a:pt x="11176" y="6629"/>
                  </a:lnTo>
                  <a:lnTo>
                    <a:pt x="6324" y="13830"/>
                  </a:lnTo>
                  <a:lnTo>
                    <a:pt x="4546" y="22631"/>
                  </a:lnTo>
                  <a:lnTo>
                    <a:pt x="4546" y="361276"/>
                  </a:lnTo>
                  <a:lnTo>
                    <a:pt x="6324" y="370065"/>
                  </a:lnTo>
                  <a:lnTo>
                    <a:pt x="11176" y="377253"/>
                  </a:lnTo>
                  <a:lnTo>
                    <a:pt x="18364" y="382117"/>
                  </a:lnTo>
                  <a:lnTo>
                    <a:pt x="27165" y="383895"/>
                  </a:lnTo>
                  <a:lnTo>
                    <a:pt x="201764" y="383895"/>
                  </a:lnTo>
                  <a:lnTo>
                    <a:pt x="183883" y="437273"/>
                  </a:lnTo>
                  <a:lnTo>
                    <a:pt x="175666" y="437273"/>
                  </a:lnTo>
                  <a:lnTo>
                    <a:pt x="166865" y="439051"/>
                  </a:lnTo>
                  <a:lnTo>
                    <a:pt x="159664" y="443903"/>
                  </a:lnTo>
                  <a:lnTo>
                    <a:pt x="154813" y="451091"/>
                  </a:lnTo>
                  <a:lnTo>
                    <a:pt x="153035" y="459892"/>
                  </a:lnTo>
                  <a:lnTo>
                    <a:pt x="153035" y="475691"/>
                  </a:lnTo>
                  <a:lnTo>
                    <a:pt x="375081" y="475691"/>
                  </a:lnTo>
                  <a:lnTo>
                    <a:pt x="375081" y="468604"/>
                  </a:lnTo>
                  <a:lnTo>
                    <a:pt x="375081" y="459892"/>
                  </a:lnTo>
                  <a:lnTo>
                    <a:pt x="373291" y="451091"/>
                  </a:lnTo>
                  <a:lnTo>
                    <a:pt x="368744" y="444360"/>
                  </a:lnTo>
                  <a:lnTo>
                    <a:pt x="368439" y="443903"/>
                  </a:lnTo>
                  <a:lnTo>
                    <a:pt x="367995" y="443611"/>
                  </a:lnTo>
                  <a:lnTo>
                    <a:pt x="367995" y="451332"/>
                  </a:lnTo>
                  <a:lnTo>
                    <a:pt x="367995" y="468604"/>
                  </a:lnTo>
                  <a:lnTo>
                    <a:pt x="160121" y="468604"/>
                  </a:lnTo>
                  <a:lnTo>
                    <a:pt x="160121" y="451332"/>
                  </a:lnTo>
                  <a:lnTo>
                    <a:pt x="167093" y="444360"/>
                  </a:lnTo>
                  <a:lnTo>
                    <a:pt x="361022" y="444360"/>
                  </a:lnTo>
                  <a:lnTo>
                    <a:pt x="367995" y="451332"/>
                  </a:lnTo>
                  <a:lnTo>
                    <a:pt x="367995" y="443611"/>
                  </a:lnTo>
                  <a:lnTo>
                    <a:pt x="361238" y="439051"/>
                  </a:lnTo>
                  <a:lnTo>
                    <a:pt x="352450" y="437273"/>
                  </a:lnTo>
                  <a:lnTo>
                    <a:pt x="344233" y="437273"/>
                  </a:lnTo>
                  <a:lnTo>
                    <a:pt x="336753" y="414947"/>
                  </a:lnTo>
                  <a:lnTo>
                    <a:pt x="336753" y="437273"/>
                  </a:lnTo>
                  <a:lnTo>
                    <a:pt x="191363" y="437273"/>
                  </a:lnTo>
                  <a:lnTo>
                    <a:pt x="209245" y="383895"/>
                  </a:lnTo>
                  <a:lnTo>
                    <a:pt x="318871" y="383895"/>
                  </a:lnTo>
                  <a:lnTo>
                    <a:pt x="336753" y="437273"/>
                  </a:lnTo>
                  <a:lnTo>
                    <a:pt x="336753" y="414947"/>
                  </a:lnTo>
                  <a:lnTo>
                    <a:pt x="326351" y="383895"/>
                  </a:lnTo>
                  <a:lnTo>
                    <a:pt x="500938" y="383895"/>
                  </a:lnTo>
                  <a:lnTo>
                    <a:pt x="509739" y="382117"/>
                  </a:lnTo>
                  <a:lnTo>
                    <a:pt x="516928" y="377253"/>
                  </a:lnTo>
                  <a:lnTo>
                    <a:pt x="517232" y="376809"/>
                  </a:lnTo>
                  <a:lnTo>
                    <a:pt x="521779" y="370065"/>
                  </a:lnTo>
                  <a:lnTo>
                    <a:pt x="523570" y="361276"/>
                  </a:lnTo>
                  <a:lnTo>
                    <a:pt x="523570" y="301764"/>
                  </a:lnTo>
                  <a:lnTo>
                    <a:pt x="523570" y="294678"/>
                  </a:lnTo>
                  <a:lnTo>
                    <a:pt x="523570" y="22631"/>
                  </a:lnTo>
                  <a:close/>
                </a:path>
              </a:pathLst>
            </a:custGeom>
            <a:solidFill>
              <a:srgbClr val="333333"/>
            </a:solidFill>
          </p:spPr>
          <p:txBody>
            <a:bodyPr wrap="square" lIns="0" tIns="0" rIns="0" bIns="0" rtlCol="0"/>
            <a:lstStyle/>
            <a:p>
              <a:endParaRPr/>
            </a:p>
          </p:txBody>
        </p:sp>
        <p:pic>
          <p:nvPicPr>
            <p:cNvPr id="33" name="object 33"/>
            <p:cNvPicPr/>
            <p:nvPr/>
          </p:nvPicPr>
          <p:blipFill>
            <a:blip r:embed="rId5" cstate="print"/>
            <a:stretch>
              <a:fillRect/>
            </a:stretch>
          </p:blipFill>
          <p:spPr>
            <a:xfrm>
              <a:off x="1394456" y="2907881"/>
              <a:ext cx="562599" cy="509137"/>
            </a:xfrm>
            <a:prstGeom prst="rect">
              <a:avLst/>
            </a:prstGeom>
          </p:spPr>
        </p:pic>
      </p:grpSp>
      <p:sp>
        <p:nvSpPr>
          <p:cNvPr id="34" name="object 34"/>
          <p:cNvSpPr txBox="1"/>
          <p:nvPr/>
        </p:nvSpPr>
        <p:spPr>
          <a:xfrm>
            <a:off x="8742277" y="2365823"/>
            <a:ext cx="1047750" cy="151323"/>
          </a:xfrm>
          <a:prstGeom prst="rect">
            <a:avLst/>
          </a:prstGeom>
        </p:spPr>
        <p:txBody>
          <a:bodyPr vert="horz" wrap="square" lIns="0" tIns="12700" rIns="0" bIns="0" rtlCol="0">
            <a:spAutoFit/>
          </a:bodyPr>
          <a:lstStyle/>
          <a:p>
            <a:pPr marL="12700">
              <a:spcBef>
                <a:spcPts val="100"/>
              </a:spcBef>
            </a:pPr>
            <a:r>
              <a:rPr sz="900">
                <a:latin typeface="Gotham-Medium"/>
                <a:cs typeface="Gotham-Medium"/>
              </a:rPr>
              <a:t>L’ORÉAL</a:t>
            </a:r>
            <a:r>
              <a:rPr sz="900" spc="-40">
                <a:latin typeface="Gotham-Medium"/>
                <a:cs typeface="Gotham-Medium"/>
              </a:rPr>
              <a:t> </a:t>
            </a:r>
            <a:r>
              <a:rPr sz="900" spc="-10">
                <a:latin typeface="Gotham-Medium"/>
                <a:cs typeface="Gotham-Medium"/>
              </a:rPr>
              <a:t>ACCESS</a:t>
            </a:r>
            <a:endParaRPr sz="900">
              <a:latin typeface="Gotham-Medium"/>
              <a:cs typeface="Gotham-Medium"/>
            </a:endParaRPr>
          </a:p>
        </p:txBody>
      </p:sp>
      <p:sp>
        <p:nvSpPr>
          <p:cNvPr id="36" name="object 36"/>
          <p:cNvSpPr txBox="1"/>
          <p:nvPr/>
        </p:nvSpPr>
        <p:spPr>
          <a:xfrm>
            <a:off x="2385273" y="3523447"/>
            <a:ext cx="1600200" cy="151323"/>
          </a:xfrm>
          <a:prstGeom prst="rect">
            <a:avLst/>
          </a:prstGeom>
        </p:spPr>
        <p:txBody>
          <a:bodyPr vert="horz" wrap="square" lIns="0" tIns="12700" rIns="0" bIns="0" rtlCol="0">
            <a:spAutoFit/>
          </a:bodyPr>
          <a:lstStyle/>
          <a:p>
            <a:pPr marL="12700">
              <a:spcBef>
                <a:spcPts val="100"/>
              </a:spcBef>
            </a:pPr>
            <a:r>
              <a:rPr sz="900">
                <a:latin typeface="Gotham-Medium"/>
                <a:cs typeface="Gotham-Medium"/>
              </a:rPr>
              <a:t>SALON</a:t>
            </a:r>
            <a:r>
              <a:rPr sz="900" spc="-40">
                <a:latin typeface="Gotham-Medium"/>
                <a:cs typeface="Gotham-Medium"/>
              </a:rPr>
              <a:t> </a:t>
            </a:r>
            <a:r>
              <a:rPr sz="900" spc="-10">
                <a:latin typeface="Gotham-Medium"/>
                <a:cs typeface="Gotham-Medium"/>
              </a:rPr>
              <a:t>REBATE</a:t>
            </a:r>
            <a:r>
              <a:rPr sz="900" spc="-40">
                <a:latin typeface="Gotham-Medium"/>
                <a:cs typeface="Gotham-Medium"/>
              </a:rPr>
              <a:t> </a:t>
            </a:r>
            <a:r>
              <a:rPr sz="900" spc="-10">
                <a:latin typeface="Gotham-Medium"/>
                <a:cs typeface="Gotham-Medium"/>
              </a:rPr>
              <a:t>PROGRAM</a:t>
            </a:r>
            <a:endParaRPr sz="900">
              <a:latin typeface="Gotham-Medium"/>
              <a:cs typeface="Gotham-Medium"/>
            </a:endParaRPr>
          </a:p>
        </p:txBody>
      </p:sp>
      <p:sp>
        <p:nvSpPr>
          <p:cNvPr id="4" name="object 56">
            <a:extLst>
              <a:ext uri="{FF2B5EF4-FFF2-40B4-BE49-F238E27FC236}">
                <a16:creationId xmlns:a16="http://schemas.microsoft.com/office/drawing/2014/main" id="{507A62F7-420C-BB1A-5C42-866503F09D60}"/>
              </a:ext>
            </a:extLst>
          </p:cNvPr>
          <p:cNvSpPr/>
          <p:nvPr/>
        </p:nvSpPr>
        <p:spPr>
          <a:xfrm>
            <a:off x="2966161" y="1751844"/>
            <a:ext cx="365479" cy="285042"/>
          </a:xfrm>
          <a:custGeom>
            <a:avLst/>
            <a:gdLst/>
            <a:ahLst/>
            <a:cxnLst/>
            <a:rect l="l" t="t" r="r" b="b"/>
            <a:pathLst>
              <a:path w="389889" h="316864">
                <a:moveTo>
                  <a:pt x="118275" y="990"/>
                </a:moveTo>
                <a:lnTo>
                  <a:pt x="0" y="29349"/>
                </a:lnTo>
                <a:lnTo>
                  <a:pt x="0" y="316839"/>
                </a:lnTo>
                <a:lnTo>
                  <a:pt x="101272" y="292557"/>
                </a:lnTo>
                <a:lnTo>
                  <a:pt x="16738" y="292557"/>
                </a:lnTo>
                <a:lnTo>
                  <a:pt x="16738" y="45859"/>
                </a:lnTo>
                <a:lnTo>
                  <a:pt x="118275" y="22402"/>
                </a:lnTo>
                <a:lnTo>
                  <a:pt x="118275" y="990"/>
                </a:lnTo>
                <a:close/>
              </a:path>
              <a:path w="389889" h="316864">
                <a:moveTo>
                  <a:pt x="118275" y="269100"/>
                </a:moveTo>
                <a:lnTo>
                  <a:pt x="16738" y="292557"/>
                </a:lnTo>
                <a:lnTo>
                  <a:pt x="101272" y="292557"/>
                </a:lnTo>
                <a:lnTo>
                  <a:pt x="118275" y="288480"/>
                </a:lnTo>
                <a:lnTo>
                  <a:pt x="118275" y="269100"/>
                </a:lnTo>
                <a:close/>
              </a:path>
              <a:path w="389889" h="316864">
                <a:moveTo>
                  <a:pt x="118275" y="200685"/>
                </a:moveTo>
                <a:lnTo>
                  <a:pt x="23939" y="247586"/>
                </a:lnTo>
                <a:lnTo>
                  <a:pt x="23939" y="282384"/>
                </a:lnTo>
                <a:lnTo>
                  <a:pt x="118275" y="260591"/>
                </a:lnTo>
                <a:lnTo>
                  <a:pt x="118275" y="200685"/>
                </a:lnTo>
                <a:close/>
              </a:path>
              <a:path w="389889" h="316864">
                <a:moveTo>
                  <a:pt x="23939" y="176974"/>
                </a:moveTo>
                <a:lnTo>
                  <a:pt x="23939" y="229438"/>
                </a:lnTo>
                <a:lnTo>
                  <a:pt x="65405" y="208826"/>
                </a:lnTo>
                <a:lnTo>
                  <a:pt x="47421" y="178053"/>
                </a:lnTo>
                <a:lnTo>
                  <a:pt x="23939" y="176974"/>
                </a:lnTo>
                <a:close/>
              </a:path>
              <a:path w="389889" h="316864">
                <a:moveTo>
                  <a:pt x="23939" y="110870"/>
                </a:moveTo>
                <a:lnTo>
                  <a:pt x="23939" y="160286"/>
                </a:lnTo>
                <a:lnTo>
                  <a:pt x="51600" y="161569"/>
                </a:lnTo>
                <a:lnTo>
                  <a:pt x="54063" y="161747"/>
                </a:lnTo>
                <a:lnTo>
                  <a:pt x="55918" y="163029"/>
                </a:lnTo>
                <a:lnTo>
                  <a:pt x="57264" y="165226"/>
                </a:lnTo>
                <a:lnTo>
                  <a:pt x="78841" y="202145"/>
                </a:lnTo>
                <a:lnTo>
                  <a:pt x="118275" y="182549"/>
                </a:lnTo>
                <a:lnTo>
                  <a:pt x="118275" y="131063"/>
                </a:lnTo>
                <a:lnTo>
                  <a:pt x="55892" y="131063"/>
                </a:lnTo>
                <a:lnTo>
                  <a:pt x="52984" y="129273"/>
                </a:lnTo>
                <a:lnTo>
                  <a:pt x="46809" y="125653"/>
                </a:lnTo>
                <a:lnTo>
                  <a:pt x="39419" y="121015"/>
                </a:lnTo>
                <a:lnTo>
                  <a:pt x="31451" y="115843"/>
                </a:lnTo>
                <a:lnTo>
                  <a:pt x="23939" y="110870"/>
                </a:lnTo>
                <a:close/>
              </a:path>
              <a:path w="389889" h="316864">
                <a:moveTo>
                  <a:pt x="118275" y="104736"/>
                </a:moveTo>
                <a:lnTo>
                  <a:pt x="74769" y="125653"/>
                </a:lnTo>
                <a:lnTo>
                  <a:pt x="55892" y="131063"/>
                </a:lnTo>
                <a:lnTo>
                  <a:pt x="118275" y="131063"/>
                </a:lnTo>
                <a:lnTo>
                  <a:pt x="118275" y="104736"/>
                </a:lnTo>
                <a:close/>
              </a:path>
              <a:path w="389889" h="316864">
                <a:moveTo>
                  <a:pt x="118275" y="30911"/>
                </a:moveTo>
                <a:lnTo>
                  <a:pt x="23939" y="52704"/>
                </a:lnTo>
                <a:lnTo>
                  <a:pt x="24011" y="89737"/>
                </a:lnTo>
                <a:lnTo>
                  <a:pt x="39671" y="100545"/>
                </a:lnTo>
                <a:lnTo>
                  <a:pt x="49171" y="106857"/>
                </a:lnTo>
                <a:lnTo>
                  <a:pt x="57338" y="111721"/>
                </a:lnTo>
                <a:lnTo>
                  <a:pt x="60464" y="113550"/>
                </a:lnTo>
                <a:lnTo>
                  <a:pt x="61887" y="112814"/>
                </a:lnTo>
                <a:lnTo>
                  <a:pt x="65130" y="111671"/>
                </a:lnTo>
                <a:lnTo>
                  <a:pt x="77468" y="105760"/>
                </a:lnTo>
                <a:lnTo>
                  <a:pt x="93492" y="97605"/>
                </a:lnTo>
                <a:lnTo>
                  <a:pt x="108689" y="89687"/>
                </a:lnTo>
                <a:lnTo>
                  <a:pt x="118275" y="84632"/>
                </a:lnTo>
                <a:lnTo>
                  <a:pt x="118275" y="30911"/>
                </a:lnTo>
                <a:close/>
              </a:path>
              <a:path w="389889" h="316864">
                <a:moveTo>
                  <a:pt x="389610" y="24815"/>
                </a:moveTo>
                <a:lnTo>
                  <a:pt x="372503" y="24815"/>
                </a:lnTo>
                <a:lnTo>
                  <a:pt x="372503" y="271513"/>
                </a:lnTo>
                <a:lnTo>
                  <a:pt x="267195" y="295846"/>
                </a:lnTo>
                <a:lnTo>
                  <a:pt x="267195" y="316839"/>
                </a:lnTo>
                <a:lnTo>
                  <a:pt x="389610" y="287477"/>
                </a:lnTo>
                <a:lnTo>
                  <a:pt x="389610" y="24815"/>
                </a:lnTo>
                <a:close/>
              </a:path>
              <a:path w="389889" h="316864">
                <a:moveTo>
                  <a:pt x="305295" y="221462"/>
                </a:moveTo>
                <a:lnTo>
                  <a:pt x="300062" y="222783"/>
                </a:lnTo>
                <a:lnTo>
                  <a:pt x="267195" y="235127"/>
                </a:lnTo>
                <a:lnTo>
                  <a:pt x="267195" y="287337"/>
                </a:lnTo>
                <a:lnTo>
                  <a:pt x="350697" y="268046"/>
                </a:lnTo>
                <a:lnTo>
                  <a:pt x="342958" y="256404"/>
                </a:lnTo>
                <a:lnTo>
                  <a:pt x="314737" y="226155"/>
                </a:lnTo>
                <a:lnTo>
                  <a:pt x="305295" y="221462"/>
                </a:lnTo>
                <a:close/>
              </a:path>
              <a:path w="389889" h="316864">
                <a:moveTo>
                  <a:pt x="365302" y="177406"/>
                </a:moveTo>
                <a:lnTo>
                  <a:pt x="329606" y="205422"/>
                </a:lnTo>
                <a:lnTo>
                  <a:pt x="325602" y="208330"/>
                </a:lnTo>
                <a:lnTo>
                  <a:pt x="325716" y="212547"/>
                </a:lnTo>
                <a:lnTo>
                  <a:pt x="357577" y="249942"/>
                </a:lnTo>
                <a:lnTo>
                  <a:pt x="365302" y="262254"/>
                </a:lnTo>
                <a:lnTo>
                  <a:pt x="365302" y="177406"/>
                </a:lnTo>
                <a:close/>
              </a:path>
              <a:path w="389889" h="316864">
                <a:moveTo>
                  <a:pt x="267195" y="196913"/>
                </a:moveTo>
                <a:lnTo>
                  <a:pt x="267195" y="211112"/>
                </a:lnTo>
                <a:lnTo>
                  <a:pt x="283616" y="206679"/>
                </a:lnTo>
                <a:lnTo>
                  <a:pt x="284314" y="205422"/>
                </a:lnTo>
                <a:lnTo>
                  <a:pt x="280784" y="203466"/>
                </a:lnTo>
                <a:lnTo>
                  <a:pt x="270383" y="198412"/>
                </a:lnTo>
                <a:lnTo>
                  <a:pt x="267195" y="196913"/>
                </a:lnTo>
                <a:close/>
              </a:path>
              <a:path w="389889" h="316864">
                <a:moveTo>
                  <a:pt x="365302" y="34988"/>
                </a:moveTo>
                <a:lnTo>
                  <a:pt x="328930" y="43395"/>
                </a:lnTo>
                <a:lnTo>
                  <a:pt x="321880" y="76461"/>
                </a:lnTo>
                <a:lnTo>
                  <a:pt x="312997" y="99629"/>
                </a:lnTo>
                <a:lnTo>
                  <a:pt x="296647" y="116242"/>
                </a:lnTo>
                <a:lnTo>
                  <a:pt x="267195" y="129641"/>
                </a:lnTo>
                <a:lnTo>
                  <a:pt x="267195" y="178422"/>
                </a:lnTo>
                <a:lnTo>
                  <a:pt x="282665" y="185493"/>
                </a:lnTo>
                <a:lnTo>
                  <a:pt x="290582" y="189323"/>
                </a:lnTo>
                <a:lnTo>
                  <a:pt x="297802" y="193116"/>
                </a:lnTo>
                <a:lnTo>
                  <a:pt x="301663" y="195186"/>
                </a:lnTo>
                <a:lnTo>
                  <a:pt x="303314" y="194386"/>
                </a:lnTo>
                <a:lnTo>
                  <a:pt x="306031" y="192646"/>
                </a:lnTo>
                <a:lnTo>
                  <a:pt x="364756" y="146088"/>
                </a:lnTo>
                <a:lnTo>
                  <a:pt x="365036" y="145808"/>
                </a:lnTo>
                <a:lnTo>
                  <a:pt x="365302" y="145503"/>
                </a:lnTo>
                <a:lnTo>
                  <a:pt x="365302" y="34988"/>
                </a:lnTo>
                <a:close/>
              </a:path>
              <a:path w="389889" h="316864">
                <a:moveTo>
                  <a:pt x="267195" y="62712"/>
                </a:moveTo>
                <a:lnTo>
                  <a:pt x="267195" y="114617"/>
                </a:lnTo>
                <a:lnTo>
                  <a:pt x="276278" y="110810"/>
                </a:lnTo>
                <a:lnTo>
                  <a:pt x="284803" y="106259"/>
                </a:lnTo>
                <a:lnTo>
                  <a:pt x="292062" y="101239"/>
                </a:lnTo>
                <a:lnTo>
                  <a:pt x="297345" y="96024"/>
                </a:lnTo>
                <a:lnTo>
                  <a:pt x="298221" y="95224"/>
                </a:lnTo>
                <a:lnTo>
                  <a:pt x="298069" y="92455"/>
                </a:lnTo>
                <a:lnTo>
                  <a:pt x="296633" y="91249"/>
                </a:lnTo>
                <a:lnTo>
                  <a:pt x="267195" y="62712"/>
                </a:lnTo>
                <a:close/>
              </a:path>
              <a:path w="389889" h="316864">
                <a:moveTo>
                  <a:pt x="313994" y="46850"/>
                </a:moveTo>
                <a:lnTo>
                  <a:pt x="274332" y="56006"/>
                </a:lnTo>
                <a:lnTo>
                  <a:pt x="301866" y="79451"/>
                </a:lnTo>
                <a:lnTo>
                  <a:pt x="303936" y="80594"/>
                </a:lnTo>
                <a:lnTo>
                  <a:pt x="305498" y="80860"/>
                </a:lnTo>
                <a:lnTo>
                  <a:pt x="306743" y="77609"/>
                </a:lnTo>
                <a:lnTo>
                  <a:pt x="308572" y="71619"/>
                </a:lnTo>
                <a:lnTo>
                  <a:pt x="310464" y="63720"/>
                </a:lnTo>
                <a:lnTo>
                  <a:pt x="312308" y="55076"/>
                </a:lnTo>
                <a:lnTo>
                  <a:pt x="313994" y="46850"/>
                </a:lnTo>
                <a:close/>
              </a:path>
              <a:path w="389889" h="316864">
                <a:moveTo>
                  <a:pt x="389610" y="0"/>
                </a:moveTo>
                <a:lnTo>
                  <a:pt x="267195" y="29349"/>
                </a:lnTo>
                <a:lnTo>
                  <a:pt x="267195" y="49148"/>
                </a:lnTo>
                <a:lnTo>
                  <a:pt x="372503" y="24815"/>
                </a:lnTo>
                <a:lnTo>
                  <a:pt x="389610" y="24815"/>
                </a:lnTo>
                <a:lnTo>
                  <a:pt x="389610" y="0"/>
                </a:lnTo>
                <a:close/>
              </a:path>
              <a:path w="389889" h="316864">
                <a:moveTo>
                  <a:pt x="133235" y="269290"/>
                </a:moveTo>
                <a:lnTo>
                  <a:pt x="133235" y="288480"/>
                </a:lnTo>
                <a:lnTo>
                  <a:pt x="251498" y="316839"/>
                </a:lnTo>
                <a:lnTo>
                  <a:pt x="251498" y="297649"/>
                </a:lnTo>
                <a:lnTo>
                  <a:pt x="133235" y="269290"/>
                </a:lnTo>
                <a:close/>
              </a:path>
              <a:path w="389889" h="316864">
                <a:moveTo>
                  <a:pt x="133235" y="203022"/>
                </a:moveTo>
                <a:lnTo>
                  <a:pt x="133235" y="260781"/>
                </a:lnTo>
                <a:lnTo>
                  <a:pt x="251498" y="289153"/>
                </a:lnTo>
                <a:lnTo>
                  <a:pt x="251498" y="238417"/>
                </a:lnTo>
                <a:lnTo>
                  <a:pt x="199288" y="238417"/>
                </a:lnTo>
                <a:lnTo>
                  <a:pt x="192959" y="237960"/>
                </a:lnTo>
                <a:lnTo>
                  <a:pt x="186034" y="236610"/>
                </a:lnTo>
                <a:lnTo>
                  <a:pt x="179316" y="234398"/>
                </a:lnTo>
                <a:lnTo>
                  <a:pt x="173609" y="231355"/>
                </a:lnTo>
                <a:lnTo>
                  <a:pt x="133235" y="203022"/>
                </a:lnTo>
                <a:close/>
              </a:path>
              <a:path w="389889" h="316864">
                <a:moveTo>
                  <a:pt x="251498" y="235534"/>
                </a:moveTo>
                <a:lnTo>
                  <a:pt x="199288" y="238417"/>
                </a:lnTo>
                <a:lnTo>
                  <a:pt x="251498" y="238417"/>
                </a:lnTo>
                <a:lnTo>
                  <a:pt x="251498" y="235534"/>
                </a:lnTo>
                <a:close/>
              </a:path>
              <a:path w="389889" h="316864">
                <a:moveTo>
                  <a:pt x="133235" y="102387"/>
                </a:moveTo>
                <a:lnTo>
                  <a:pt x="133235" y="179603"/>
                </a:lnTo>
                <a:lnTo>
                  <a:pt x="182270" y="214007"/>
                </a:lnTo>
                <a:lnTo>
                  <a:pt x="187477" y="216852"/>
                </a:lnTo>
                <a:lnTo>
                  <a:pt x="192913" y="218249"/>
                </a:lnTo>
                <a:lnTo>
                  <a:pt x="198653" y="218414"/>
                </a:lnTo>
                <a:lnTo>
                  <a:pt x="251498" y="215493"/>
                </a:lnTo>
                <a:lnTo>
                  <a:pt x="251498" y="189331"/>
                </a:lnTo>
                <a:lnTo>
                  <a:pt x="239317" y="176250"/>
                </a:lnTo>
                <a:lnTo>
                  <a:pt x="227144" y="162485"/>
                </a:lnTo>
                <a:lnTo>
                  <a:pt x="214902" y="147417"/>
                </a:lnTo>
                <a:lnTo>
                  <a:pt x="202514" y="130428"/>
                </a:lnTo>
                <a:lnTo>
                  <a:pt x="197953" y="125545"/>
                </a:lnTo>
                <a:lnTo>
                  <a:pt x="191946" y="121270"/>
                </a:lnTo>
                <a:lnTo>
                  <a:pt x="185431" y="117764"/>
                </a:lnTo>
                <a:lnTo>
                  <a:pt x="179349" y="115188"/>
                </a:lnTo>
                <a:lnTo>
                  <a:pt x="133235" y="102387"/>
                </a:lnTo>
                <a:close/>
              </a:path>
              <a:path w="389889" h="316864">
                <a:moveTo>
                  <a:pt x="216674" y="125323"/>
                </a:moveTo>
                <a:lnTo>
                  <a:pt x="243999" y="162184"/>
                </a:lnTo>
                <a:lnTo>
                  <a:pt x="251498" y="170573"/>
                </a:lnTo>
                <a:lnTo>
                  <a:pt x="251498" y="135178"/>
                </a:lnTo>
                <a:lnTo>
                  <a:pt x="222122" y="127012"/>
                </a:lnTo>
                <a:lnTo>
                  <a:pt x="216674" y="125323"/>
                </a:lnTo>
                <a:close/>
              </a:path>
              <a:path w="389889" h="316864">
                <a:moveTo>
                  <a:pt x="133235" y="30314"/>
                </a:moveTo>
                <a:lnTo>
                  <a:pt x="133235" y="85636"/>
                </a:lnTo>
                <a:lnTo>
                  <a:pt x="251498" y="119976"/>
                </a:lnTo>
                <a:lnTo>
                  <a:pt x="251498" y="58686"/>
                </a:lnTo>
                <a:lnTo>
                  <a:pt x="133235" y="30314"/>
                </a:lnTo>
                <a:close/>
              </a:path>
              <a:path w="389889" h="316864">
                <a:moveTo>
                  <a:pt x="133235" y="990"/>
                </a:moveTo>
                <a:lnTo>
                  <a:pt x="133235" y="21805"/>
                </a:lnTo>
                <a:lnTo>
                  <a:pt x="251498" y="50177"/>
                </a:lnTo>
                <a:lnTo>
                  <a:pt x="251498" y="29349"/>
                </a:lnTo>
                <a:lnTo>
                  <a:pt x="133235" y="990"/>
                </a:lnTo>
                <a:close/>
              </a:path>
            </a:pathLst>
          </a:custGeom>
          <a:solidFill>
            <a:srgbClr val="000000"/>
          </a:solidFill>
        </p:spPr>
        <p:txBody>
          <a:bodyPr wrap="square" lIns="0" tIns="0" rIns="0" bIns="0" rtlCol="0"/>
          <a:lstStyle/>
          <a:p>
            <a:endParaRPr/>
          </a:p>
        </p:txBody>
      </p:sp>
      <p:pic>
        <p:nvPicPr>
          <p:cNvPr id="9" name="object 13">
            <a:extLst>
              <a:ext uri="{FF2B5EF4-FFF2-40B4-BE49-F238E27FC236}">
                <a16:creationId xmlns:a16="http://schemas.microsoft.com/office/drawing/2014/main" id="{2A8C3376-D9CA-0F1B-2FA2-D7C10817776B}"/>
              </a:ext>
            </a:extLst>
          </p:cNvPr>
          <p:cNvPicPr/>
          <p:nvPr/>
        </p:nvPicPr>
        <p:blipFill>
          <a:blip r:embed="rId6" cstate="print"/>
          <a:stretch>
            <a:fillRect/>
          </a:stretch>
        </p:blipFill>
        <p:spPr>
          <a:xfrm>
            <a:off x="4440510" y="1835065"/>
            <a:ext cx="1166525" cy="311080"/>
          </a:xfrm>
          <a:prstGeom prst="rect">
            <a:avLst/>
          </a:prstGeom>
        </p:spPr>
      </p:pic>
      <p:grpSp>
        <p:nvGrpSpPr>
          <p:cNvPr id="79" name="Group 78">
            <a:extLst>
              <a:ext uri="{FF2B5EF4-FFF2-40B4-BE49-F238E27FC236}">
                <a16:creationId xmlns:a16="http://schemas.microsoft.com/office/drawing/2014/main" id="{933329A8-1A01-56F6-E034-1D743138B32B}"/>
              </a:ext>
            </a:extLst>
          </p:cNvPr>
          <p:cNvGrpSpPr/>
          <p:nvPr/>
        </p:nvGrpSpPr>
        <p:grpSpPr>
          <a:xfrm>
            <a:off x="4709166" y="4051541"/>
            <a:ext cx="782690" cy="4512928"/>
            <a:chOff x="4782617" y="3860800"/>
            <a:chExt cx="782690" cy="4512928"/>
          </a:xfrm>
        </p:grpSpPr>
        <p:pic>
          <p:nvPicPr>
            <p:cNvPr id="15" name="object 55">
              <a:extLst>
                <a:ext uri="{FF2B5EF4-FFF2-40B4-BE49-F238E27FC236}">
                  <a16:creationId xmlns:a16="http://schemas.microsoft.com/office/drawing/2014/main" id="{269E8C47-966B-2720-8705-F27CAB8027EB}"/>
                </a:ext>
              </a:extLst>
            </p:cNvPr>
            <p:cNvPicPr/>
            <p:nvPr/>
          </p:nvPicPr>
          <p:blipFill>
            <a:blip r:embed="rId7" cstate="print"/>
            <a:stretch>
              <a:fillRect/>
            </a:stretch>
          </p:blipFill>
          <p:spPr>
            <a:xfrm>
              <a:off x="5039273" y="3905023"/>
              <a:ext cx="300427" cy="240342"/>
            </a:xfrm>
            <a:prstGeom prst="rect">
              <a:avLst/>
            </a:prstGeom>
          </p:spPr>
        </p:pic>
        <p:sp>
          <p:nvSpPr>
            <p:cNvPr id="39" name="object 32">
              <a:extLst>
                <a:ext uri="{FF2B5EF4-FFF2-40B4-BE49-F238E27FC236}">
                  <a16:creationId xmlns:a16="http://schemas.microsoft.com/office/drawing/2014/main" id="{8CC761A2-3D80-449B-8F8C-268076EFE6E1}"/>
                </a:ext>
              </a:extLst>
            </p:cNvPr>
            <p:cNvSpPr/>
            <p:nvPr/>
          </p:nvSpPr>
          <p:spPr>
            <a:xfrm>
              <a:off x="4782617" y="3860800"/>
              <a:ext cx="782690" cy="4512928"/>
            </a:xfrm>
            <a:custGeom>
              <a:avLst/>
              <a:gdLst/>
              <a:ahLst/>
              <a:cxnLst/>
              <a:rect l="l" t="t" r="r" b="b"/>
              <a:pathLst>
                <a:path w="523875" h="4328160">
                  <a:moveTo>
                    <a:pt x="294551" y="4187914"/>
                  </a:moveTo>
                  <a:lnTo>
                    <a:pt x="224459" y="4187914"/>
                  </a:lnTo>
                  <a:lnTo>
                    <a:pt x="224459" y="4195000"/>
                  </a:lnTo>
                  <a:lnTo>
                    <a:pt x="294551" y="4195000"/>
                  </a:lnTo>
                  <a:lnTo>
                    <a:pt x="294551" y="4187914"/>
                  </a:lnTo>
                  <a:close/>
                </a:path>
                <a:path w="523875" h="4328160">
                  <a:moveTo>
                    <a:pt x="299097" y="335470"/>
                  </a:moveTo>
                  <a:lnTo>
                    <a:pt x="229006" y="335470"/>
                  </a:lnTo>
                  <a:lnTo>
                    <a:pt x="229006" y="342557"/>
                  </a:lnTo>
                  <a:lnTo>
                    <a:pt x="299097" y="342557"/>
                  </a:lnTo>
                  <a:lnTo>
                    <a:pt x="299097" y="335470"/>
                  </a:lnTo>
                  <a:close/>
                </a:path>
                <a:path w="523875" h="4328160">
                  <a:moveTo>
                    <a:pt x="519023" y="3875074"/>
                  </a:moveTo>
                  <a:lnTo>
                    <a:pt x="517232" y="3866273"/>
                  </a:lnTo>
                  <a:lnTo>
                    <a:pt x="512699" y="3859542"/>
                  </a:lnTo>
                  <a:lnTo>
                    <a:pt x="512381" y="3859072"/>
                  </a:lnTo>
                  <a:lnTo>
                    <a:pt x="511937" y="3858780"/>
                  </a:lnTo>
                  <a:lnTo>
                    <a:pt x="511937" y="3866502"/>
                  </a:lnTo>
                  <a:lnTo>
                    <a:pt x="511937" y="4147121"/>
                  </a:lnTo>
                  <a:lnTo>
                    <a:pt x="511937" y="4154208"/>
                  </a:lnTo>
                  <a:lnTo>
                    <a:pt x="511937" y="4222293"/>
                  </a:lnTo>
                  <a:lnTo>
                    <a:pt x="504964" y="4229252"/>
                  </a:lnTo>
                  <a:lnTo>
                    <a:pt x="14058" y="4229252"/>
                  </a:lnTo>
                  <a:lnTo>
                    <a:pt x="7086" y="4222293"/>
                  </a:lnTo>
                  <a:lnTo>
                    <a:pt x="7086" y="4154208"/>
                  </a:lnTo>
                  <a:lnTo>
                    <a:pt x="511937" y="4154208"/>
                  </a:lnTo>
                  <a:lnTo>
                    <a:pt x="511937" y="4147121"/>
                  </a:lnTo>
                  <a:lnTo>
                    <a:pt x="7086" y="4147121"/>
                  </a:lnTo>
                  <a:lnTo>
                    <a:pt x="7086" y="3866502"/>
                  </a:lnTo>
                  <a:lnTo>
                    <a:pt x="14058" y="3859542"/>
                  </a:lnTo>
                  <a:lnTo>
                    <a:pt x="504964" y="3859542"/>
                  </a:lnTo>
                  <a:lnTo>
                    <a:pt x="511937" y="3866502"/>
                  </a:lnTo>
                  <a:lnTo>
                    <a:pt x="511937" y="3858780"/>
                  </a:lnTo>
                  <a:lnTo>
                    <a:pt x="505193" y="3854221"/>
                  </a:lnTo>
                  <a:lnTo>
                    <a:pt x="496392" y="3852443"/>
                  </a:lnTo>
                  <a:lnTo>
                    <a:pt x="22618" y="3852443"/>
                  </a:lnTo>
                  <a:lnTo>
                    <a:pt x="13817" y="3854221"/>
                  </a:lnTo>
                  <a:lnTo>
                    <a:pt x="6629" y="3859072"/>
                  </a:lnTo>
                  <a:lnTo>
                    <a:pt x="1778" y="3866273"/>
                  </a:lnTo>
                  <a:lnTo>
                    <a:pt x="0" y="3875074"/>
                  </a:lnTo>
                  <a:lnTo>
                    <a:pt x="0" y="4213720"/>
                  </a:lnTo>
                  <a:lnTo>
                    <a:pt x="1778" y="4222508"/>
                  </a:lnTo>
                  <a:lnTo>
                    <a:pt x="6629" y="4229697"/>
                  </a:lnTo>
                  <a:lnTo>
                    <a:pt x="13817" y="4234561"/>
                  </a:lnTo>
                  <a:lnTo>
                    <a:pt x="22618" y="4236339"/>
                  </a:lnTo>
                  <a:lnTo>
                    <a:pt x="197218" y="4236339"/>
                  </a:lnTo>
                  <a:lnTo>
                    <a:pt x="179336" y="4289717"/>
                  </a:lnTo>
                  <a:lnTo>
                    <a:pt x="171119" y="4289717"/>
                  </a:lnTo>
                  <a:lnTo>
                    <a:pt x="162318" y="4291495"/>
                  </a:lnTo>
                  <a:lnTo>
                    <a:pt x="155117" y="4296346"/>
                  </a:lnTo>
                  <a:lnTo>
                    <a:pt x="150266" y="4303534"/>
                  </a:lnTo>
                  <a:lnTo>
                    <a:pt x="148488" y="4312336"/>
                  </a:lnTo>
                  <a:lnTo>
                    <a:pt x="148488" y="4328134"/>
                  </a:lnTo>
                  <a:lnTo>
                    <a:pt x="370535" y="4328134"/>
                  </a:lnTo>
                  <a:lnTo>
                    <a:pt x="370535" y="4321048"/>
                  </a:lnTo>
                  <a:lnTo>
                    <a:pt x="370535" y="4312336"/>
                  </a:lnTo>
                  <a:lnTo>
                    <a:pt x="368744" y="4303534"/>
                  </a:lnTo>
                  <a:lnTo>
                    <a:pt x="364197" y="4296803"/>
                  </a:lnTo>
                  <a:lnTo>
                    <a:pt x="363893" y="4296346"/>
                  </a:lnTo>
                  <a:lnTo>
                    <a:pt x="363448" y="4296054"/>
                  </a:lnTo>
                  <a:lnTo>
                    <a:pt x="363448" y="4303776"/>
                  </a:lnTo>
                  <a:lnTo>
                    <a:pt x="363448" y="4321048"/>
                  </a:lnTo>
                  <a:lnTo>
                    <a:pt x="155575" y="4321048"/>
                  </a:lnTo>
                  <a:lnTo>
                    <a:pt x="155575" y="4303776"/>
                  </a:lnTo>
                  <a:lnTo>
                    <a:pt x="162547" y="4296803"/>
                  </a:lnTo>
                  <a:lnTo>
                    <a:pt x="356476" y="4296803"/>
                  </a:lnTo>
                  <a:lnTo>
                    <a:pt x="363448" y="4303776"/>
                  </a:lnTo>
                  <a:lnTo>
                    <a:pt x="363448" y="4296054"/>
                  </a:lnTo>
                  <a:lnTo>
                    <a:pt x="356692" y="4291495"/>
                  </a:lnTo>
                  <a:lnTo>
                    <a:pt x="347903" y="4289717"/>
                  </a:lnTo>
                  <a:lnTo>
                    <a:pt x="339686" y="4289717"/>
                  </a:lnTo>
                  <a:lnTo>
                    <a:pt x="332206" y="4267390"/>
                  </a:lnTo>
                  <a:lnTo>
                    <a:pt x="332206" y="4289717"/>
                  </a:lnTo>
                  <a:lnTo>
                    <a:pt x="186817" y="4289717"/>
                  </a:lnTo>
                  <a:lnTo>
                    <a:pt x="204698" y="4236339"/>
                  </a:lnTo>
                  <a:lnTo>
                    <a:pt x="314325" y="4236339"/>
                  </a:lnTo>
                  <a:lnTo>
                    <a:pt x="332206" y="4289717"/>
                  </a:lnTo>
                  <a:lnTo>
                    <a:pt x="332206" y="4267390"/>
                  </a:lnTo>
                  <a:lnTo>
                    <a:pt x="321805" y="4236339"/>
                  </a:lnTo>
                  <a:lnTo>
                    <a:pt x="496392" y="4236339"/>
                  </a:lnTo>
                  <a:lnTo>
                    <a:pt x="505193" y="4234561"/>
                  </a:lnTo>
                  <a:lnTo>
                    <a:pt x="512381" y="4229697"/>
                  </a:lnTo>
                  <a:lnTo>
                    <a:pt x="512686" y="4229252"/>
                  </a:lnTo>
                  <a:lnTo>
                    <a:pt x="517232" y="4222508"/>
                  </a:lnTo>
                  <a:lnTo>
                    <a:pt x="519023" y="4213720"/>
                  </a:lnTo>
                  <a:lnTo>
                    <a:pt x="519023" y="4154208"/>
                  </a:lnTo>
                  <a:lnTo>
                    <a:pt x="519023" y="4147121"/>
                  </a:lnTo>
                  <a:lnTo>
                    <a:pt x="519023" y="3875074"/>
                  </a:lnTo>
                  <a:close/>
                </a:path>
                <a:path w="523875" h="4328160">
                  <a:moveTo>
                    <a:pt x="523570" y="22631"/>
                  </a:moveTo>
                  <a:lnTo>
                    <a:pt x="521779" y="13830"/>
                  </a:lnTo>
                  <a:lnTo>
                    <a:pt x="517232" y="7086"/>
                  </a:lnTo>
                  <a:lnTo>
                    <a:pt x="516928" y="6629"/>
                  </a:lnTo>
                  <a:lnTo>
                    <a:pt x="516483" y="6337"/>
                  </a:lnTo>
                  <a:lnTo>
                    <a:pt x="516483" y="14058"/>
                  </a:lnTo>
                  <a:lnTo>
                    <a:pt x="516483" y="294678"/>
                  </a:lnTo>
                  <a:lnTo>
                    <a:pt x="516483" y="301764"/>
                  </a:lnTo>
                  <a:lnTo>
                    <a:pt x="516483" y="369849"/>
                  </a:lnTo>
                  <a:lnTo>
                    <a:pt x="509511" y="376809"/>
                  </a:lnTo>
                  <a:lnTo>
                    <a:pt x="18605" y="376809"/>
                  </a:lnTo>
                  <a:lnTo>
                    <a:pt x="11633" y="369849"/>
                  </a:lnTo>
                  <a:lnTo>
                    <a:pt x="11633" y="301764"/>
                  </a:lnTo>
                  <a:lnTo>
                    <a:pt x="516483" y="301764"/>
                  </a:lnTo>
                  <a:lnTo>
                    <a:pt x="516483" y="294678"/>
                  </a:lnTo>
                  <a:lnTo>
                    <a:pt x="11633" y="294678"/>
                  </a:lnTo>
                  <a:lnTo>
                    <a:pt x="11633" y="14058"/>
                  </a:lnTo>
                  <a:lnTo>
                    <a:pt x="18605" y="7086"/>
                  </a:lnTo>
                  <a:lnTo>
                    <a:pt x="509511" y="7086"/>
                  </a:lnTo>
                  <a:lnTo>
                    <a:pt x="516483" y="14058"/>
                  </a:lnTo>
                  <a:lnTo>
                    <a:pt x="516483" y="6337"/>
                  </a:lnTo>
                  <a:lnTo>
                    <a:pt x="509739" y="1778"/>
                  </a:lnTo>
                  <a:lnTo>
                    <a:pt x="500938" y="0"/>
                  </a:lnTo>
                  <a:lnTo>
                    <a:pt x="27165" y="0"/>
                  </a:lnTo>
                  <a:lnTo>
                    <a:pt x="18364" y="1778"/>
                  </a:lnTo>
                  <a:lnTo>
                    <a:pt x="11176" y="6629"/>
                  </a:lnTo>
                  <a:lnTo>
                    <a:pt x="6324" y="13830"/>
                  </a:lnTo>
                  <a:lnTo>
                    <a:pt x="4546" y="22631"/>
                  </a:lnTo>
                  <a:lnTo>
                    <a:pt x="4546" y="361276"/>
                  </a:lnTo>
                  <a:lnTo>
                    <a:pt x="6324" y="370065"/>
                  </a:lnTo>
                  <a:lnTo>
                    <a:pt x="11176" y="377253"/>
                  </a:lnTo>
                  <a:lnTo>
                    <a:pt x="18364" y="382117"/>
                  </a:lnTo>
                  <a:lnTo>
                    <a:pt x="27165" y="383895"/>
                  </a:lnTo>
                  <a:lnTo>
                    <a:pt x="201764" y="383895"/>
                  </a:lnTo>
                  <a:lnTo>
                    <a:pt x="183883" y="437273"/>
                  </a:lnTo>
                  <a:lnTo>
                    <a:pt x="175666" y="437273"/>
                  </a:lnTo>
                  <a:lnTo>
                    <a:pt x="166865" y="439051"/>
                  </a:lnTo>
                  <a:lnTo>
                    <a:pt x="159664" y="443903"/>
                  </a:lnTo>
                  <a:lnTo>
                    <a:pt x="154813" y="451091"/>
                  </a:lnTo>
                  <a:lnTo>
                    <a:pt x="153035" y="459892"/>
                  </a:lnTo>
                  <a:lnTo>
                    <a:pt x="153035" y="475691"/>
                  </a:lnTo>
                  <a:lnTo>
                    <a:pt x="375081" y="475691"/>
                  </a:lnTo>
                  <a:lnTo>
                    <a:pt x="375081" y="468604"/>
                  </a:lnTo>
                  <a:lnTo>
                    <a:pt x="375081" y="459892"/>
                  </a:lnTo>
                  <a:lnTo>
                    <a:pt x="373291" y="451091"/>
                  </a:lnTo>
                  <a:lnTo>
                    <a:pt x="368744" y="444360"/>
                  </a:lnTo>
                  <a:lnTo>
                    <a:pt x="368439" y="443903"/>
                  </a:lnTo>
                  <a:lnTo>
                    <a:pt x="367995" y="443611"/>
                  </a:lnTo>
                  <a:lnTo>
                    <a:pt x="367995" y="451332"/>
                  </a:lnTo>
                  <a:lnTo>
                    <a:pt x="367995" y="468604"/>
                  </a:lnTo>
                  <a:lnTo>
                    <a:pt x="160121" y="468604"/>
                  </a:lnTo>
                  <a:lnTo>
                    <a:pt x="160121" y="451332"/>
                  </a:lnTo>
                  <a:lnTo>
                    <a:pt x="167093" y="444360"/>
                  </a:lnTo>
                  <a:lnTo>
                    <a:pt x="361022" y="444360"/>
                  </a:lnTo>
                  <a:lnTo>
                    <a:pt x="367995" y="451332"/>
                  </a:lnTo>
                  <a:lnTo>
                    <a:pt x="367995" y="443611"/>
                  </a:lnTo>
                  <a:lnTo>
                    <a:pt x="361238" y="439051"/>
                  </a:lnTo>
                  <a:lnTo>
                    <a:pt x="352450" y="437273"/>
                  </a:lnTo>
                  <a:lnTo>
                    <a:pt x="344233" y="437273"/>
                  </a:lnTo>
                  <a:lnTo>
                    <a:pt x="336753" y="414947"/>
                  </a:lnTo>
                  <a:lnTo>
                    <a:pt x="336753" y="437273"/>
                  </a:lnTo>
                  <a:lnTo>
                    <a:pt x="191363" y="437273"/>
                  </a:lnTo>
                  <a:lnTo>
                    <a:pt x="209245" y="383895"/>
                  </a:lnTo>
                  <a:lnTo>
                    <a:pt x="318871" y="383895"/>
                  </a:lnTo>
                  <a:lnTo>
                    <a:pt x="336753" y="437273"/>
                  </a:lnTo>
                  <a:lnTo>
                    <a:pt x="336753" y="414947"/>
                  </a:lnTo>
                  <a:lnTo>
                    <a:pt x="326351" y="383895"/>
                  </a:lnTo>
                  <a:lnTo>
                    <a:pt x="500938" y="383895"/>
                  </a:lnTo>
                  <a:lnTo>
                    <a:pt x="509739" y="382117"/>
                  </a:lnTo>
                  <a:lnTo>
                    <a:pt x="516928" y="377253"/>
                  </a:lnTo>
                  <a:lnTo>
                    <a:pt x="517232" y="376809"/>
                  </a:lnTo>
                  <a:lnTo>
                    <a:pt x="521779" y="370065"/>
                  </a:lnTo>
                  <a:lnTo>
                    <a:pt x="523570" y="361276"/>
                  </a:lnTo>
                  <a:lnTo>
                    <a:pt x="523570" y="301764"/>
                  </a:lnTo>
                  <a:lnTo>
                    <a:pt x="523570" y="294678"/>
                  </a:lnTo>
                  <a:lnTo>
                    <a:pt x="523570" y="22631"/>
                  </a:lnTo>
                  <a:close/>
                </a:path>
              </a:pathLst>
            </a:custGeom>
            <a:solidFill>
              <a:srgbClr val="333333"/>
            </a:solidFill>
          </p:spPr>
          <p:txBody>
            <a:bodyPr wrap="square" lIns="0" tIns="0" rIns="0" bIns="0" rtlCol="0"/>
            <a:lstStyle/>
            <a:p>
              <a:endParaRPr/>
            </a:p>
          </p:txBody>
        </p:sp>
      </p:grpSp>
      <p:pic>
        <p:nvPicPr>
          <p:cNvPr id="41" name="Picture 40">
            <a:extLst>
              <a:ext uri="{FF2B5EF4-FFF2-40B4-BE49-F238E27FC236}">
                <a16:creationId xmlns:a16="http://schemas.microsoft.com/office/drawing/2014/main" id="{F5B4CCAE-E69A-7619-9D5B-86BDCAC413A7}"/>
              </a:ext>
            </a:extLst>
          </p:cNvPr>
          <p:cNvPicPr>
            <a:picLocks noChangeAspect="1"/>
          </p:cNvPicPr>
          <p:nvPr/>
        </p:nvPicPr>
        <p:blipFill>
          <a:blip r:embed="rId8"/>
          <a:stretch>
            <a:fillRect/>
          </a:stretch>
        </p:blipFill>
        <p:spPr>
          <a:xfrm>
            <a:off x="2316127" y="5578726"/>
            <a:ext cx="1228896" cy="619211"/>
          </a:xfrm>
          <a:prstGeom prst="rect">
            <a:avLst/>
          </a:prstGeom>
        </p:spPr>
      </p:pic>
      <p:grpSp>
        <p:nvGrpSpPr>
          <p:cNvPr id="81" name="Group 80">
            <a:extLst>
              <a:ext uri="{FF2B5EF4-FFF2-40B4-BE49-F238E27FC236}">
                <a16:creationId xmlns:a16="http://schemas.microsoft.com/office/drawing/2014/main" id="{1D865785-D3DE-07A7-047C-4B4A64FE2E23}"/>
              </a:ext>
            </a:extLst>
          </p:cNvPr>
          <p:cNvGrpSpPr/>
          <p:nvPr/>
        </p:nvGrpSpPr>
        <p:grpSpPr>
          <a:xfrm>
            <a:off x="2577283" y="5310067"/>
            <a:ext cx="1385428" cy="630058"/>
            <a:chOff x="2577283" y="5081465"/>
            <a:chExt cx="1385428" cy="630058"/>
          </a:xfrm>
        </p:grpSpPr>
        <p:sp>
          <p:nvSpPr>
            <p:cNvPr id="58" name="object 8">
              <a:extLst>
                <a:ext uri="{FF2B5EF4-FFF2-40B4-BE49-F238E27FC236}">
                  <a16:creationId xmlns:a16="http://schemas.microsoft.com/office/drawing/2014/main" id="{C37CCFBD-DE2C-EFA4-8BB2-68215D248AEE}"/>
                </a:ext>
              </a:extLst>
            </p:cNvPr>
            <p:cNvSpPr txBox="1"/>
            <p:nvPr/>
          </p:nvSpPr>
          <p:spPr>
            <a:xfrm>
              <a:off x="2603493" y="5560200"/>
              <a:ext cx="1226820" cy="151323"/>
            </a:xfrm>
            <a:prstGeom prst="rect">
              <a:avLst/>
            </a:prstGeom>
          </p:spPr>
          <p:txBody>
            <a:bodyPr vert="horz" wrap="square" lIns="0" tIns="12700" rIns="0" bIns="0" rtlCol="0">
              <a:spAutoFit/>
            </a:bodyPr>
            <a:lstStyle/>
            <a:p>
              <a:pPr marL="12700">
                <a:spcBef>
                  <a:spcPts val="100"/>
                </a:spcBef>
              </a:pPr>
              <a:r>
                <a:rPr sz="900" spc="-10">
                  <a:latin typeface="Gotham-Medium"/>
                  <a:cs typeface="Gotham-Medium"/>
                </a:rPr>
                <a:t>DIGITAL </a:t>
              </a:r>
              <a:r>
                <a:rPr sz="900">
                  <a:latin typeface="Gotham-Medium"/>
                  <a:cs typeface="Gotham-Medium"/>
                </a:rPr>
                <a:t>MEDIA</a:t>
              </a:r>
              <a:r>
                <a:rPr sz="900" spc="-5">
                  <a:latin typeface="Gotham-Medium"/>
                  <a:cs typeface="Gotham-Medium"/>
                </a:rPr>
                <a:t> </a:t>
              </a:r>
              <a:r>
                <a:rPr sz="900" spc="-20">
                  <a:latin typeface="Gotham-Medium"/>
                  <a:cs typeface="Gotham-Medium"/>
                </a:rPr>
                <a:t>KITS</a:t>
              </a:r>
              <a:endParaRPr sz="900">
                <a:latin typeface="Gotham-Medium"/>
                <a:cs typeface="Gotham-Medium"/>
              </a:endParaRPr>
            </a:p>
          </p:txBody>
        </p:sp>
        <p:grpSp>
          <p:nvGrpSpPr>
            <p:cNvPr id="80" name="Group 79">
              <a:extLst>
                <a:ext uri="{FF2B5EF4-FFF2-40B4-BE49-F238E27FC236}">
                  <a16:creationId xmlns:a16="http://schemas.microsoft.com/office/drawing/2014/main" id="{D908EAFE-8F74-E26A-EAE2-DA5DCD3B623E}"/>
                </a:ext>
              </a:extLst>
            </p:cNvPr>
            <p:cNvGrpSpPr/>
            <p:nvPr/>
          </p:nvGrpSpPr>
          <p:grpSpPr>
            <a:xfrm>
              <a:off x="2577283" y="5081465"/>
              <a:ext cx="1385428" cy="264795"/>
              <a:chOff x="2577283" y="5081465"/>
              <a:chExt cx="1385428" cy="264795"/>
            </a:xfrm>
          </p:grpSpPr>
          <p:sp>
            <p:nvSpPr>
              <p:cNvPr id="62" name="object 16">
                <a:extLst>
                  <a:ext uri="{FF2B5EF4-FFF2-40B4-BE49-F238E27FC236}">
                    <a16:creationId xmlns:a16="http://schemas.microsoft.com/office/drawing/2014/main" id="{D1E7FF5A-14CC-9970-C904-11CBEA9C9D09}"/>
                  </a:ext>
                </a:extLst>
              </p:cNvPr>
              <p:cNvSpPr/>
              <p:nvPr/>
            </p:nvSpPr>
            <p:spPr>
              <a:xfrm>
                <a:off x="2577283" y="5081465"/>
                <a:ext cx="967740" cy="264795"/>
              </a:xfrm>
              <a:custGeom>
                <a:avLst/>
                <a:gdLst/>
                <a:ahLst/>
                <a:cxnLst/>
                <a:rect l="l" t="t" r="r" b="b"/>
                <a:pathLst>
                  <a:path w="967740" h="264794">
                    <a:moveTo>
                      <a:pt x="128562" y="95707"/>
                    </a:moveTo>
                    <a:lnTo>
                      <a:pt x="80073" y="95707"/>
                    </a:lnTo>
                    <a:lnTo>
                      <a:pt x="80073" y="63068"/>
                    </a:lnTo>
                    <a:lnTo>
                      <a:pt x="80721" y="54787"/>
                    </a:lnTo>
                    <a:lnTo>
                      <a:pt x="83375" y="48577"/>
                    </a:lnTo>
                    <a:lnTo>
                      <a:pt x="89039" y="44678"/>
                    </a:lnTo>
                    <a:lnTo>
                      <a:pt x="98755" y="43332"/>
                    </a:lnTo>
                    <a:lnTo>
                      <a:pt x="127279" y="43459"/>
                    </a:lnTo>
                    <a:lnTo>
                      <a:pt x="128333" y="1727"/>
                    </a:lnTo>
                    <a:lnTo>
                      <a:pt x="109410" y="266"/>
                    </a:lnTo>
                    <a:lnTo>
                      <a:pt x="96875" y="0"/>
                    </a:lnTo>
                    <a:lnTo>
                      <a:pt x="68021" y="4762"/>
                    </a:lnTo>
                    <a:lnTo>
                      <a:pt x="48094" y="17513"/>
                    </a:lnTo>
                    <a:lnTo>
                      <a:pt x="36537" y="35877"/>
                    </a:lnTo>
                    <a:lnTo>
                      <a:pt x="32816" y="57531"/>
                    </a:lnTo>
                    <a:lnTo>
                      <a:pt x="32816" y="95707"/>
                    </a:lnTo>
                    <a:lnTo>
                      <a:pt x="0" y="95707"/>
                    </a:lnTo>
                    <a:lnTo>
                      <a:pt x="0" y="140398"/>
                    </a:lnTo>
                    <a:lnTo>
                      <a:pt x="32816" y="140398"/>
                    </a:lnTo>
                    <a:lnTo>
                      <a:pt x="32816" y="264515"/>
                    </a:lnTo>
                    <a:lnTo>
                      <a:pt x="80073" y="264515"/>
                    </a:lnTo>
                    <a:lnTo>
                      <a:pt x="80073" y="140398"/>
                    </a:lnTo>
                    <a:lnTo>
                      <a:pt x="126453" y="140398"/>
                    </a:lnTo>
                    <a:lnTo>
                      <a:pt x="128562" y="95707"/>
                    </a:lnTo>
                    <a:close/>
                  </a:path>
                  <a:path w="967740" h="264794">
                    <a:moveTo>
                      <a:pt x="904176" y="134010"/>
                    </a:moveTo>
                    <a:lnTo>
                      <a:pt x="899007" y="107569"/>
                    </a:lnTo>
                    <a:lnTo>
                      <a:pt x="887285" y="89738"/>
                    </a:lnTo>
                    <a:lnTo>
                      <a:pt x="884847" y="86029"/>
                    </a:lnTo>
                    <a:lnTo>
                      <a:pt x="880605" y="83108"/>
                    </a:lnTo>
                    <a:lnTo>
                      <a:pt x="880605" y="133286"/>
                    </a:lnTo>
                    <a:lnTo>
                      <a:pt x="877214" y="150037"/>
                    </a:lnTo>
                    <a:lnTo>
                      <a:pt x="867879" y="163880"/>
                    </a:lnTo>
                    <a:lnTo>
                      <a:pt x="854062" y="173253"/>
                    </a:lnTo>
                    <a:lnTo>
                      <a:pt x="837196" y="176733"/>
                    </a:lnTo>
                    <a:lnTo>
                      <a:pt x="820343" y="173316"/>
                    </a:lnTo>
                    <a:lnTo>
                      <a:pt x="806500" y="163982"/>
                    </a:lnTo>
                    <a:lnTo>
                      <a:pt x="797115" y="150152"/>
                    </a:lnTo>
                    <a:lnTo>
                      <a:pt x="793648" y="133286"/>
                    </a:lnTo>
                    <a:lnTo>
                      <a:pt x="797052" y="116433"/>
                    </a:lnTo>
                    <a:lnTo>
                      <a:pt x="806373" y="102590"/>
                    </a:lnTo>
                    <a:lnTo>
                      <a:pt x="820204" y="93218"/>
                    </a:lnTo>
                    <a:lnTo>
                      <a:pt x="837082" y="89738"/>
                    </a:lnTo>
                    <a:lnTo>
                      <a:pt x="853922" y="93141"/>
                    </a:lnTo>
                    <a:lnTo>
                      <a:pt x="867765" y="102476"/>
                    </a:lnTo>
                    <a:lnTo>
                      <a:pt x="877150" y="116306"/>
                    </a:lnTo>
                    <a:lnTo>
                      <a:pt x="880541" y="132740"/>
                    </a:lnTo>
                    <a:lnTo>
                      <a:pt x="880605" y="133286"/>
                    </a:lnTo>
                    <a:lnTo>
                      <a:pt x="880605" y="83108"/>
                    </a:lnTo>
                    <a:lnTo>
                      <a:pt x="863790" y="71526"/>
                    </a:lnTo>
                    <a:lnTo>
                      <a:pt x="837920" y="66192"/>
                    </a:lnTo>
                    <a:lnTo>
                      <a:pt x="811415" y="71361"/>
                    </a:lnTo>
                    <a:lnTo>
                      <a:pt x="789876" y="85559"/>
                    </a:lnTo>
                    <a:lnTo>
                      <a:pt x="775398" y="106718"/>
                    </a:lnTo>
                    <a:lnTo>
                      <a:pt x="770102" y="132740"/>
                    </a:lnTo>
                    <a:lnTo>
                      <a:pt x="775296" y="159156"/>
                    </a:lnTo>
                    <a:lnTo>
                      <a:pt x="789546" y="180606"/>
                    </a:lnTo>
                    <a:lnTo>
                      <a:pt x="810780" y="195008"/>
                    </a:lnTo>
                    <a:lnTo>
                      <a:pt x="836930" y="200279"/>
                    </a:lnTo>
                    <a:lnTo>
                      <a:pt x="863066" y="195072"/>
                    </a:lnTo>
                    <a:lnTo>
                      <a:pt x="884440" y="180860"/>
                    </a:lnTo>
                    <a:lnTo>
                      <a:pt x="887260" y="176733"/>
                    </a:lnTo>
                    <a:lnTo>
                      <a:pt x="898855" y="159791"/>
                    </a:lnTo>
                    <a:lnTo>
                      <a:pt x="904176" y="134010"/>
                    </a:lnTo>
                    <a:close/>
                  </a:path>
                  <a:path w="967740" h="264794">
                    <a:moveTo>
                      <a:pt x="922578" y="54914"/>
                    </a:moveTo>
                    <a:lnTo>
                      <a:pt x="915898" y="47967"/>
                    </a:lnTo>
                    <a:lnTo>
                      <a:pt x="907097" y="47891"/>
                    </a:lnTo>
                    <a:lnTo>
                      <a:pt x="898258" y="47815"/>
                    </a:lnTo>
                    <a:lnTo>
                      <a:pt x="891197" y="54610"/>
                    </a:lnTo>
                    <a:lnTo>
                      <a:pt x="890866" y="71932"/>
                    </a:lnTo>
                    <a:lnTo>
                      <a:pt x="897966" y="79184"/>
                    </a:lnTo>
                    <a:lnTo>
                      <a:pt x="915174" y="79489"/>
                    </a:lnTo>
                    <a:lnTo>
                      <a:pt x="922375" y="72440"/>
                    </a:lnTo>
                    <a:lnTo>
                      <a:pt x="922578" y="54914"/>
                    </a:lnTo>
                    <a:close/>
                  </a:path>
                  <a:path w="967740" h="264794">
                    <a:moveTo>
                      <a:pt x="967625" y="150228"/>
                    </a:moveTo>
                    <a:lnTo>
                      <a:pt x="967574" y="107937"/>
                    </a:lnTo>
                    <a:lnTo>
                      <a:pt x="965911" y="69684"/>
                    </a:lnTo>
                    <a:lnTo>
                      <a:pt x="949312" y="27901"/>
                    </a:lnTo>
                    <a:lnTo>
                      <a:pt x="944587" y="23812"/>
                    </a:lnTo>
                    <a:lnTo>
                      <a:pt x="944587" y="131127"/>
                    </a:lnTo>
                    <a:lnTo>
                      <a:pt x="943889" y="161963"/>
                    </a:lnTo>
                    <a:lnTo>
                      <a:pt x="941565" y="201612"/>
                    </a:lnTo>
                    <a:lnTo>
                      <a:pt x="913320" y="235369"/>
                    </a:lnTo>
                    <a:lnTo>
                      <a:pt x="869657" y="240080"/>
                    </a:lnTo>
                    <a:lnTo>
                      <a:pt x="837184" y="240296"/>
                    </a:lnTo>
                    <a:lnTo>
                      <a:pt x="804710" y="240042"/>
                    </a:lnTo>
                    <a:lnTo>
                      <a:pt x="754227" y="232156"/>
                    </a:lnTo>
                    <a:lnTo>
                      <a:pt x="731964" y="195783"/>
                    </a:lnTo>
                    <a:lnTo>
                      <a:pt x="730300" y="130848"/>
                    </a:lnTo>
                    <a:lnTo>
                      <a:pt x="730427" y="116230"/>
                    </a:lnTo>
                    <a:lnTo>
                      <a:pt x="731227" y="73533"/>
                    </a:lnTo>
                    <a:lnTo>
                      <a:pt x="757859" y="32372"/>
                    </a:lnTo>
                    <a:lnTo>
                      <a:pt x="796048" y="26593"/>
                    </a:lnTo>
                    <a:lnTo>
                      <a:pt x="851839" y="26200"/>
                    </a:lnTo>
                    <a:lnTo>
                      <a:pt x="853389" y="26200"/>
                    </a:lnTo>
                    <a:lnTo>
                      <a:pt x="896454" y="27825"/>
                    </a:lnTo>
                    <a:lnTo>
                      <a:pt x="938669" y="55346"/>
                    </a:lnTo>
                    <a:lnTo>
                      <a:pt x="944003" y="100215"/>
                    </a:lnTo>
                    <a:lnTo>
                      <a:pt x="944054" y="131114"/>
                    </a:lnTo>
                    <a:lnTo>
                      <a:pt x="944587" y="131127"/>
                    </a:lnTo>
                    <a:lnTo>
                      <a:pt x="944587" y="23812"/>
                    </a:lnTo>
                    <a:lnTo>
                      <a:pt x="935939" y="16319"/>
                    </a:lnTo>
                    <a:lnTo>
                      <a:pt x="898804" y="3873"/>
                    </a:lnTo>
                    <a:lnTo>
                      <a:pt x="839520" y="2667"/>
                    </a:lnTo>
                    <a:lnTo>
                      <a:pt x="800620" y="2908"/>
                    </a:lnTo>
                    <a:lnTo>
                      <a:pt x="746594" y="11544"/>
                    </a:lnTo>
                    <a:lnTo>
                      <a:pt x="712012" y="51447"/>
                    </a:lnTo>
                    <a:lnTo>
                      <a:pt x="706843" y="92087"/>
                    </a:lnTo>
                    <a:lnTo>
                      <a:pt x="706602" y="150228"/>
                    </a:lnTo>
                    <a:lnTo>
                      <a:pt x="706805" y="169608"/>
                    </a:lnTo>
                    <a:lnTo>
                      <a:pt x="713587" y="219786"/>
                    </a:lnTo>
                    <a:lnTo>
                      <a:pt x="740956" y="251790"/>
                    </a:lnTo>
                    <a:lnTo>
                      <a:pt x="784136" y="263093"/>
                    </a:lnTo>
                    <a:lnTo>
                      <a:pt x="837031" y="264071"/>
                    </a:lnTo>
                    <a:lnTo>
                      <a:pt x="837031" y="263702"/>
                    </a:lnTo>
                    <a:lnTo>
                      <a:pt x="855345" y="263829"/>
                    </a:lnTo>
                    <a:lnTo>
                      <a:pt x="864501" y="263817"/>
                    </a:lnTo>
                    <a:lnTo>
                      <a:pt x="869302" y="263702"/>
                    </a:lnTo>
                    <a:lnTo>
                      <a:pt x="873645" y="263601"/>
                    </a:lnTo>
                    <a:lnTo>
                      <a:pt x="927684" y="254939"/>
                    </a:lnTo>
                    <a:lnTo>
                      <a:pt x="946899" y="240296"/>
                    </a:lnTo>
                    <a:lnTo>
                      <a:pt x="954011" y="232105"/>
                    </a:lnTo>
                    <a:lnTo>
                      <a:pt x="966508" y="194894"/>
                    </a:lnTo>
                    <a:lnTo>
                      <a:pt x="967435" y="173253"/>
                    </a:lnTo>
                    <a:lnTo>
                      <a:pt x="967625" y="150228"/>
                    </a:lnTo>
                    <a:close/>
                  </a:path>
                </a:pathLst>
              </a:custGeom>
              <a:solidFill>
                <a:srgbClr val="000000"/>
              </a:solidFill>
            </p:spPr>
            <p:txBody>
              <a:bodyPr wrap="square" lIns="0" tIns="0" rIns="0" bIns="0" rtlCol="0"/>
              <a:lstStyle/>
              <a:p>
                <a:endParaRPr/>
              </a:p>
            </p:txBody>
          </p:sp>
          <p:sp>
            <p:nvSpPr>
              <p:cNvPr id="73" name="object 18">
                <a:extLst>
                  <a:ext uri="{FF2B5EF4-FFF2-40B4-BE49-F238E27FC236}">
                    <a16:creationId xmlns:a16="http://schemas.microsoft.com/office/drawing/2014/main" id="{96C2E5DB-1AEE-779E-B288-B6EFED2AAC86}"/>
                  </a:ext>
                </a:extLst>
              </p:cNvPr>
              <p:cNvSpPr/>
              <p:nvPr/>
            </p:nvSpPr>
            <p:spPr>
              <a:xfrm>
                <a:off x="3697916" y="5125087"/>
                <a:ext cx="264795" cy="215265"/>
              </a:xfrm>
              <a:custGeom>
                <a:avLst/>
                <a:gdLst/>
                <a:ahLst/>
                <a:cxnLst/>
                <a:rect l="l" t="t" r="r" b="b"/>
                <a:pathLst>
                  <a:path w="264795" h="215264">
                    <a:moveTo>
                      <a:pt x="183324" y="0"/>
                    </a:moveTo>
                    <a:lnTo>
                      <a:pt x="162180" y="4268"/>
                    </a:lnTo>
                    <a:lnTo>
                      <a:pt x="144910" y="15911"/>
                    </a:lnTo>
                    <a:lnTo>
                      <a:pt x="133264" y="33180"/>
                    </a:lnTo>
                    <a:lnTo>
                      <a:pt x="128993" y="54330"/>
                    </a:lnTo>
                    <a:lnTo>
                      <a:pt x="128993" y="58585"/>
                    </a:lnTo>
                    <a:lnTo>
                      <a:pt x="129476" y="62725"/>
                    </a:lnTo>
                    <a:lnTo>
                      <a:pt x="130403" y="66700"/>
                    </a:lnTo>
                    <a:lnTo>
                      <a:pt x="97628" y="61500"/>
                    </a:lnTo>
                    <a:lnTo>
                      <a:pt x="67535" y="49799"/>
                    </a:lnTo>
                    <a:lnTo>
                      <a:pt x="40885" y="32360"/>
                    </a:lnTo>
                    <a:lnTo>
                      <a:pt x="18440" y="9944"/>
                    </a:lnTo>
                    <a:lnTo>
                      <a:pt x="15314" y="16198"/>
                    </a:lnTo>
                    <a:lnTo>
                      <a:pt x="13006" y="22879"/>
                    </a:lnTo>
                    <a:lnTo>
                      <a:pt x="11577" y="29921"/>
                    </a:lnTo>
                    <a:lnTo>
                      <a:pt x="11087" y="37261"/>
                    </a:lnTo>
                    <a:lnTo>
                      <a:pt x="12812" y="50907"/>
                    </a:lnTo>
                    <a:lnTo>
                      <a:pt x="17702" y="63282"/>
                    </a:lnTo>
                    <a:lnTo>
                      <a:pt x="25322" y="73950"/>
                    </a:lnTo>
                    <a:lnTo>
                      <a:pt x="35242" y="82473"/>
                    </a:lnTo>
                    <a:lnTo>
                      <a:pt x="28673" y="81865"/>
                    </a:lnTo>
                    <a:lnTo>
                      <a:pt x="22352" y="80495"/>
                    </a:lnTo>
                    <a:lnTo>
                      <a:pt x="16325" y="78416"/>
                    </a:lnTo>
                    <a:lnTo>
                      <a:pt x="10642" y="75679"/>
                    </a:lnTo>
                    <a:lnTo>
                      <a:pt x="13955" y="95087"/>
                    </a:lnTo>
                    <a:lnTo>
                      <a:pt x="23109" y="110993"/>
                    </a:lnTo>
                    <a:lnTo>
                      <a:pt x="36922" y="122901"/>
                    </a:lnTo>
                    <a:lnTo>
                      <a:pt x="54216" y="129628"/>
                    </a:lnTo>
                    <a:lnTo>
                      <a:pt x="49657" y="130873"/>
                    </a:lnTo>
                    <a:lnTo>
                      <a:pt x="44856" y="131533"/>
                    </a:lnTo>
                    <a:lnTo>
                      <a:pt x="36398" y="131533"/>
                    </a:lnTo>
                    <a:lnTo>
                      <a:pt x="32994" y="131190"/>
                    </a:lnTo>
                    <a:lnTo>
                      <a:pt x="29679" y="130555"/>
                    </a:lnTo>
                    <a:lnTo>
                      <a:pt x="37180" y="145491"/>
                    </a:lnTo>
                    <a:lnTo>
                      <a:pt x="48729" y="157346"/>
                    </a:lnTo>
                    <a:lnTo>
                      <a:pt x="63441" y="165238"/>
                    </a:lnTo>
                    <a:lnTo>
                      <a:pt x="80429" y="168287"/>
                    </a:lnTo>
                    <a:lnTo>
                      <a:pt x="65623" y="178066"/>
                    </a:lnTo>
                    <a:lnTo>
                      <a:pt x="49269" y="185377"/>
                    </a:lnTo>
                    <a:lnTo>
                      <a:pt x="31630" y="189956"/>
                    </a:lnTo>
                    <a:lnTo>
                      <a:pt x="12966" y="191541"/>
                    </a:lnTo>
                    <a:lnTo>
                      <a:pt x="8572" y="191541"/>
                    </a:lnTo>
                    <a:lnTo>
                      <a:pt x="0" y="190779"/>
                    </a:lnTo>
                    <a:lnTo>
                      <a:pt x="18840" y="201092"/>
                    </a:lnTo>
                    <a:lnTo>
                      <a:pt x="39150" y="208761"/>
                    </a:lnTo>
                    <a:lnTo>
                      <a:pt x="60704" y="213541"/>
                    </a:lnTo>
                    <a:lnTo>
                      <a:pt x="83273" y="215188"/>
                    </a:lnTo>
                    <a:lnTo>
                      <a:pt x="137718" y="206005"/>
                    </a:lnTo>
                    <a:lnTo>
                      <a:pt x="180845" y="181456"/>
                    </a:lnTo>
                    <a:lnTo>
                      <a:pt x="212206" y="146043"/>
                    </a:lnTo>
                    <a:lnTo>
                      <a:pt x="231351" y="104267"/>
                    </a:lnTo>
                    <a:lnTo>
                      <a:pt x="237832" y="60629"/>
                    </a:lnTo>
                    <a:lnTo>
                      <a:pt x="237680" y="53593"/>
                    </a:lnTo>
                    <a:lnTo>
                      <a:pt x="245365" y="47502"/>
                    </a:lnTo>
                    <a:lnTo>
                      <a:pt x="252479" y="40749"/>
                    </a:lnTo>
                    <a:lnTo>
                      <a:pt x="258968" y="33389"/>
                    </a:lnTo>
                    <a:lnTo>
                      <a:pt x="264782" y="25476"/>
                    </a:lnTo>
                    <a:lnTo>
                      <a:pt x="257343" y="28449"/>
                    </a:lnTo>
                    <a:lnTo>
                      <a:pt x="249651" y="30878"/>
                    </a:lnTo>
                    <a:lnTo>
                      <a:pt x="241724" y="32743"/>
                    </a:lnTo>
                    <a:lnTo>
                      <a:pt x="233578" y="34023"/>
                    </a:lnTo>
                    <a:lnTo>
                      <a:pt x="241472" y="28278"/>
                    </a:lnTo>
                    <a:lnTo>
                      <a:pt x="248208" y="21237"/>
                    </a:lnTo>
                    <a:lnTo>
                      <a:pt x="253602" y="13077"/>
                    </a:lnTo>
                    <a:lnTo>
                      <a:pt x="257467" y="3975"/>
                    </a:lnTo>
                    <a:lnTo>
                      <a:pt x="249391" y="8317"/>
                    </a:lnTo>
                    <a:lnTo>
                      <a:pt x="240925" y="11985"/>
                    </a:lnTo>
                    <a:lnTo>
                      <a:pt x="232106" y="14944"/>
                    </a:lnTo>
                    <a:lnTo>
                      <a:pt x="222973" y="17157"/>
                    </a:lnTo>
                    <a:lnTo>
                      <a:pt x="214796" y="10024"/>
                    </a:lnTo>
                    <a:lnTo>
                      <a:pt x="205292" y="4621"/>
                    </a:lnTo>
                    <a:lnTo>
                      <a:pt x="194716" y="1196"/>
                    </a:lnTo>
                    <a:lnTo>
                      <a:pt x="183324" y="0"/>
                    </a:lnTo>
                    <a:close/>
                  </a:path>
                </a:pathLst>
              </a:custGeom>
              <a:solidFill>
                <a:srgbClr val="000000"/>
              </a:solidFill>
            </p:spPr>
            <p:txBody>
              <a:bodyPr wrap="square" lIns="0" tIns="0" rIns="0" bIns="0" rtlCol="0"/>
              <a:lstStyle/>
              <a:p>
                <a:endParaRPr/>
              </a:p>
            </p:txBody>
          </p:sp>
        </p:grpSp>
        <p:pic>
          <p:nvPicPr>
            <p:cNvPr id="74" name="object 17">
              <a:extLst>
                <a:ext uri="{FF2B5EF4-FFF2-40B4-BE49-F238E27FC236}">
                  <a16:creationId xmlns:a16="http://schemas.microsoft.com/office/drawing/2014/main" id="{3F2E716D-0222-19B8-A8F4-7D8454179088}"/>
                </a:ext>
              </a:extLst>
            </p:cNvPr>
            <p:cNvPicPr/>
            <p:nvPr/>
          </p:nvPicPr>
          <p:blipFill>
            <a:blip r:embed="rId9" cstate="print"/>
            <a:stretch>
              <a:fillRect/>
            </a:stretch>
          </p:blipFill>
          <p:spPr>
            <a:xfrm>
              <a:off x="2863517" y="5088753"/>
              <a:ext cx="244855" cy="244843"/>
            </a:xfrm>
            <a:prstGeom prst="rect">
              <a:avLst/>
            </a:prstGeom>
          </p:spPr>
        </p:pic>
      </p:grpSp>
      <p:pic>
        <p:nvPicPr>
          <p:cNvPr id="75" name="object 14">
            <a:extLst>
              <a:ext uri="{FF2B5EF4-FFF2-40B4-BE49-F238E27FC236}">
                <a16:creationId xmlns:a16="http://schemas.microsoft.com/office/drawing/2014/main" id="{19B60006-D98A-8459-8A3C-674CC06BEE69}"/>
              </a:ext>
            </a:extLst>
          </p:cNvPr>
          <p:cNvPicPr/>
          <p:nvPr/>
        </p:nvPicPr>
        <p:blipFill>
          <a:blip r:embed="rId10" cstate="print"/>
          <a:stretch>
            <a:fillRect/>
          </a:stretch>
        </p:blipFill>
        <p:spPr>
          <a:xfrm>
            <a:off x="4434499" y="5351027"/>
            <a:ext cx="1313861" cy="269630"/>
          </a:xfrm>
          <a:prstGeom prst="rect">
            <a:avLst/>
          </a:prstGeom>
        </p:spPr>
      </p:pic>
      <p:sp>
        <p:nvSpPr>
          <p:cNvPr id="77" name="object 10">
            <a:extLst>
              <a:ext uri="{FF2B5EF4-FFF2-40B4-BE49-F238E27FC236}">
                <a16:creationId xmlns:a16="http://schemas.microsoft.com/office/drawing/2014/main" id="{ED7296AD-4FEA-0750-2C5A-BF3BD8B449A9}"/>
              </a:ext>
            </a:extLst>
          </p:cNvPr>
          <p:cNvSpPr txBox="1"/>
          <p:nvPr/>
        </p:nvSpPr>
        <p:spPr>
          <a:xfrm>
            <a:off x="6346071" y="5784042"/>
            <a:ext cx="2044664" cy="302647"/>
          </a:xfrm>
          <a:prstGeom prst="rect">
            <a:avLst/>
          </a:prstGeom>
        </p:spPr>
        <p:txBody>
          <a:bodyPr vert="horz" wrap="square" lIns="0" tIns="12700" rIns="0" bIns="0" rtlCol="0">
            <a:spAutoFit/>
          </a:bodyPr>
          <a:lstStyle/>
          <a:p>
            <a:pPr marL="12700" algn="ctr">
              <a:spcBef>
                <a:spcPts val="100"/>
              </a:spcBef>
            </a:pPr>
            <a:r>
              <a:rPr lang="en-US" sz="900" spc="-10" dirty="0">
                <a:latin typeface="Gotham-Medium"/>
                <a:cs typeface="Gotham-Medium"/>
              </a:rPr>
              <a:t>DIGITAL PRODUCT KNOWLEDGE </a:t>
            </a:r>
          </a:p>
          <a:p>
            <a:pPr marL="12700" algn="ctr">
              <a:spcBef>
                <a:spcPts val="100"/>
              </a:spcBef>
            </a:pPr>
            <a:r>
              <a:rPr lang="en-US" sz="900" spc="-10" dirty="0">
                <a:latin typeface="Gotham-Medium"/>
                <a:cs typeface="Gotham-Medium"/>
              </a:rPr>
              <a:t>GUIDE</a:t>
            </a:r>
            <a:endParaRPr sz="900" dirty="0">
              <a:latin typeface="Gotham-Medium"/>
              <a:cs typeface="Gotham-Medium"/>
            </a:endParaRPr>
          </a:p>
        </p:txBody>
      </p:sp>
      <p:pic>
        <p:nvPicPr>
          <p:cNvPr id="1026" name="Picture 2">
            <a:extLst>
              <a:ext uri="{FF2B5EF4-FFF2-40B4-BE49-F238E27FC236}">
                <a16:creationId xmlns:a16="http://schemas.microsoft.com/office/drawing/2014/main" id="{A916D069-0CD2-B4A8-3F2F-3A0229B5AAC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23309" y="1890784"/>
            <a:ext cx="1194253" cy="49340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41022BB8-F71D-F370-467E-77A1FE11234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96115" y="2792010"/>
            <a:ext cx="1056855" cy="75976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2CA422EA-14DD-8EEE-1D3A-C294FAB9146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50998" y="4022626"/>
            <a:ext cx="1238147" cy="1605280"/>
          </a:xfrm>
          <a:prstGeom prst="rect">
            <a:avLst/>
          </a:prstGeom>
          <a:noFill/>
          <a:extLst>
            <a:ext uri="{909E8E84-426E-40DD-AFC4-6F175D3DCCD1}">
              <a14:hiddenFill xmlns:a14="http://schemas.microsoft.com/office/drawing/2010/main">
                <a:solidFill>
                  <a:srgbClr val="FFFFFF"/>
                </a:solidFill>
              </a14:hiddenFill>
            </a:ext>
          </a:extLst>
        </p:spPr>
      </p:pic>
      <p:sp>
        <p:nvSpPr>
          <p:cNvPr id="82" name="object 8">
            <a:extLst>
              <a:ext uri="{FF2B5EF4-FFF2-40B4-BE49-F238E27FC236}">
                <a16:creationId xmlns:a16="http://schemas.microsoft.com/office/drawing/2014/main" id="{71A6B62E-2D12-196F-8F7C-2AEE4E5D86C0}"/>
              </a:ext>
            </a:extLst>
          </p:cNvPr>
          <p:cNvSpPr txBox="1"/>
          <p:nvPr/>
        </p:nvSpPr>
        <p:spPr>
          <a:xfrm>
            <a:off x="4478019" y="5784042"/>
            <a:ext cx="1270341" cy="151323"/>
          </a:xfrm>
          <a:prstGeom prst="rect">
            <a:avLst/>
          </a:prstGeom>
        </p:spPr>
        <p:txBody>
          <a:bodyPr vert="horz" wrap="square" lIns="0" tIns="12700" rIns="0" bIns="0" rtlCol="0">
            <a:spAutoFit/>
          </a:bodyPr>
          <a:lstStyle/>
          <a:p>
            <a:pPr marL="12700">
              <a:spcBef>
                <a:spcPts val="100"/>
              </a:spcBef>
            </a:pPr>
            <a:r>
              <a:rPr lang="en-US" sz="900" spc="-10">
                <a:latin typeface="Gotham-Medium"/>
                <a:cs typeface="Gotham-Medium"/>
              </a:rPr>
              <a:t>SALON CONSULTING</a:t>
            </a:r>
            <a:endParaRPr sz="900">
              <a:latin typeface="Gotham-Medium"/>
              <a:cs typeface="Gotham-Medium"/>
            </a:endParaRPr>
          </a:p>
        </p:txBody>
      </p:sp>
      <p:sp>
        <p:nvSpPr>
          <p:cNvPr id="86" name="Rectangle 85">
            <a:extLst>
              <a:ext uri="{FF2B5EF4-FFF2-40B4-BE49-F238E27FC236}">
                <a16:creationId xmlns:a16="http://schemas.microsoft.com/office/drawing/2014/main" id="{F78D2C82-40BE-98DA-E5BE-1903F2127E2A}"/>
              </a:ext>
            </a:extLst>
          </p:cNvPr>
          <p:cNvSpPr/>
          <p:nvPr/>
        </p:nvSpPr>
        <p:spPr>
          <a:xfrm>
            <a:off x="6348116" y="1319275"/>
            <a:ext cx="3596004" cy="22057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Gotham Medium" pitchFamily="50" charset="0"/>
                <a:cs typeface="Gotham Medium" pitchFamily="50" charset="0"/>
              </a:rPr>
              <a:t>BOOSTING YOUR TEAM’S EDUCATION</a:t>
            </a:r>
          </a:p>
        </p:txBody>
      </p:sp>
      <p:sp>
        <p:nvSpPr>
          <p:cNvPr id="87" name="Rectangle 86">
            <a:extLst>
              <a:ext uri="{FF2B5EF4-FFF2-40B4-BE49-F238E27FC236}">
                <a16:creationId xmlns:a16="http://schemas.microsoft.com/office/drawing/2014/main" id="{EA87ECC0-D369-A93A-EB62-B347983BB269}"/>
              </a:ext>
            </a:extLst>
          </p:cNvPr>
          <p:cNvSpPr/>
          <p:nvPr/>
        </p:nvSpPr>
        <p:spPr>
          <a:xfrm>
            <a:off x="2341470" y="1317617"/>
            <a:ext cx="3596004" cy="22057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Gotham Medium" pitchFamily="50" charset="0"/>
                <a:cs typeface="Gotham Medium" pitchFamily="50" charset="0"/>
              </a:rPr>
              <a:t>BUILDING YOUR BUSINESS</a:t>
            </a:r>
          </a:p>
        </p:txBody>
      </p:sp>
      <p:grpSp>
        <p:nvGrpSpPr>
          <p:cNvPr id="106" name="Group 105">
            <a:extLst>
              <a:ext uri="{FF2B5EF4-FFF2-40B4-BE49-F238E27FC236}">
                <a16:creationId xmlns:a16="http://schemas.microsoft.com/office/drawing/2014/main" id="{C0FF0A87-4780-1703-8FF6-6CCE93CD749D}"/>
              </a:ext>
            </a:extLst>
          </p:cNvPr>
          <p:cNvGrpSpPr/>
          <p:nvPr/>
        </p:nvGrpSpPr>
        <p:grpSpPr>
          <a:xfrm>
            <a:off x="2645916" y="3872257"/>
            <a:ext cx="1081576" cy="709265"/>
            <a:chOff x="2603581" y="3872257"/>
            <a:chExt cx="1081576" cy="709265"/>
          </a:xfrm>
        </p:grpSpPr>
        <p:pic>
          <p:nvPicPr>
            <p:cNvPr id="99" name="Picture 98">
              <a:extLst>
                <a:ext uri="{FF2B5EF4-FFF2-40B4-BE49-F238E27FC236}">
                  <a16:creationId xmlns:a16="http://schemas.microsoft.com/office/drawing/2014/main" id="{C79F1063-9C6B-E955-C0BB-C6914DB928A8}"/>
                </a:ext>
              </a:extLst>
            </p:cNvPr>
            <p:cNvPicPr>
              <a:picLocks noChangeAspect="1"/>
            </p:cNvPicPr>
            <p:nvPr/>
          </p:nvPicPr>
          <p:blipFill>
            <a:blip r:embed="rId14"/>
            <a:stretch>
              <a:fillRect/>
            </a:stretch>
          </p:blipFill>
          <p:spPr>
            <a:xfrm>
              <a:off x="2867791" y="3872257"/>
              <a:ext cx="244865" cy="693784"/>
            </a:xfrm>
            <a:prstGeom prst="rect">
              <a:avLst/>
            </a:prstGeom>
          </p:spPr>
        </p:pic>
        <p:pic>
          <p:nvPicPr>
            <p:cNvPr id="101" name="Picture 100">
              <a:extLst>
                <a:ext uri="{FF2B5EF4-FFF2-40B4-BE49-F238E27FC236}">
                  <a16:creationId xmlns:a16="http://schemas.microsoft.com/office/drawing/2014/main" id="{F03ADA19-6BD4-DBF7-02BA-732F97DA02A0}"/>
                </a:ext>
              </a:extLst>
            </p:cNvPr>
            <p:cNvPicPr>
              <a:picLocks noChangeAspect="1"/>
            </p:cNvPicPr>
            <p:nvPr/>
          </p:nvPicPr>
          <p:blipFill>
            <a:blip r:embed="rId15"/>
            <a:stretch>
              <a:fillRect/>
            </a:stretch>
          </p:blipFill>
          <p:spPr>
            <a:xfrm>
              <a:off x="3143267" y="3879130"/>
              <a:ext cx="254524" cy="693784"/>
            </a:xfrm>
            <a:prstGeom prst="rect">
              <a:avLst/>
            </a:prstGeom>
          </p:spPr>
        </p:pic>
        <p:pic>
          <p:nvPicPr>
            <p:cNvPr id="103" name="Picture 102">
              <a:extLst>
                <a:ext uri="{FF2B5EF4-FFF2-40B4-BE49-F238E27FC236}">
                  <a16:creationId xmlns:a16="http://schemas.microsoft.com/office/drawing/2014/main" id="{1484F354-4414-D767-06E9-6E004232A5BF}"/>
                </a:ext>
              </a:extLst>
            </p:cNvPr>
            <p:cNvPicPr>
              <a:picLocks noChangeAspect="1"/>
            </p:cNvPicPr>
            <p:nvPr/>
          </p:nvPicPr>
          <p:blipFill>
            <a:blip r:embed="rId16"/>
            <a:stretch>
              <a:fillRect/>
            </a:stretch>
          </p:blipFill>
          <p:spPr>
            <a:xfrm>
              <a:off x="2603581" y="3889910"/>
              <a:ext cx="230419" cy="676715"/>
            </a:xfrm>
            <a:prstGeom prst="rect">
              <a:avLst/>
            </a:prstGeom>
          </p:spPr>
        </p:pic>
        <p:pic>
          <p:nvPicPr>
            <p:cNvPr id="105" name="Picture 104">
              <a:extLst>
                <a:ext uri="{FF2B5EF4-FFF2-40B4-BE49-F238E27FC236}">
                  <a16:creationId xmlns:a16="http://schemas.microsoft.com/office/drawing/2014/main" id="{EDDE7DBC-812F-40BD-20A3-7AA7FA91BE6F}"/>
                </a:ext>
              </a:extLst>
            </p:cNvPr>
            <p:cNvPicPr>
              <a:picLocks noChangeAspect="1"/>
            </p:cNvPicPr>
            <p:nvPr/>
          </p:nvPicPr>
          <p:blipFill>
            <a:blip r:embed="rId17"/>
            <a:stretch>
              <a:fillRect/>
            </a:stretch>
          </p:blipFill>
          <p:spPr>
            <a:xfrm>
              <a:off x="3416513" y="3879130"/>
              <a:ext cx="268644" cy="702392"/>
            </a:xfrm>
            <a:prstGeom prst="rect">
              <a:avLst/>
            </a:prstGeom>
          </p:spPr>
        </p:pic>
      </p:grpSp>
      <p:grpSp>
        <p:nvGrpSpPr>
          <p:cNvPr id="2" name="Group 1">
            <a:extLst>
              <a:ext uri="{FF2B5EF4-FFF2-40B4-BE49-F238E27FC236}">
                <a16:creationId xmlns:a16="http://schemas.microsoft.com/office/drawing/2014/main" id="{0DAB8047-03A4-4B25-DE3D-F6776E57E714}"/>
              </a:ext>
            </a:extLst>
          </p:cNvPr>
          <p:cNvGrpSpPr/>
          <p:nvPr/>
        </p:nvGrpSpPr>
        <p:grpSpPr>
          <a:xfrm>
            <a:off x="8641326" y="4022626"/>
            <a:ext cx="1449246" cy="1605280"/>
            <a:chOff x="10372469" y="4292044"/>
            <a:chExt cx="1402837" cy="1605280"/>
          </a:xfrm>
        </p:grpSpPr>
        <p:grpSp>
          <p:nvGrpSpPr>
            <p:cNvPr id="3" name="Group 2">
              <a:extLst>
                <a:ext uri="{FF2B5EF4-FFF2-40B4-BE49-F238E27FC236}">
                  <a16:creationId xmlns:a16="http://schemas.microsoft.com/office/drawing/2014/main" id="{940F5E3D-80EC-1B8A-ED59-652FA76DE9B9}"/>
                </a:ext>
              </a:extLst>
            </p:cNvPr>
            <p:cNvGrpSpPr/>
            <p:nvPr/>
          </p:nvGrpSpPr>
          <p:grpSpPr>
            <a:xfrm>
              <a:off x="10372469" y="4292044"/>
              <a:ext cx="1238324" cy="1605280"/>
              <a:chOff x="10372469" y="4292044"/>
              <a:chExt cx="1238324" cy="1605280"/>
            </a:xfrm>
          </p:grpSpPr>
          <p:pic>
            <p:nvPicPr>
              <p:cNvPr id="7" name="Picture 6" descr="A qr code on a white background&#10;&#10;Description automatically generated">
                <a:extLst>
                  <a:ext uri="{FF2B5EF4-FFF2-40B4-BE49-F238E27FC236}">
                    <a16:creationId xmlns:a16="http://schemas.microsoft.com/office/drawing/2014/main" id="{70C7D3B5-4E36-7F10-D362-18E322C966B6}"/>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372469" y="4292044"/>
                <a:ext cx="1238324" cy="1605280"/>
              </a:xfrm>
              <a:prstGeom prst="rect">
                <a:avLst/>
              </a:prstGeom>
            </p:spPr>
          </p:pic>
          <p:sp>
            <p:nvSpPr>
              <p:cNvPr id="8" name="TextBox 7">
                <a:extLst>
                  <a:ext uri="{FF2B5EF4-FFF2-40B4-BE49-F238E27FC236}">
                    <a16:creationId xmlns:a16="http://schemas.microsoft.com/office/drawing/2014/main" id="{FF5228A7-7913-7CBC-0721-39C06E5CB434}"/>
                  </a:ext>
                </a:extLst>
              </p:cNvPr>
              <p:cNvSpPr txBox="1"/>
              <p:nvPr/>
            </p:nvSpPr>
            <p:spPr>
              <a:xfrm>
                <a:off x="10672051" y="5587778"/>
                <a:ext cx="775877" cy="267487"/>
              </a:xfrm>
              <a:prstGeom prst="rect">
                <a:avLst/>
              </a:prstGeom>
              <a:solidFill>
                <a:schemeClr val="tx1"/>
              </a:solidFill>
            </p:spPr>
            <p:txBody>
              <a:bodyPr wrap="square" rtlCol="0">
                <a:spAutoFit/>
              </a:bodyPr>
              <a:lstStyle/>
              <a:p>
                <a:endParaRPr lang="en-US" dirty="0"/>
              </a:p>
            </p:txBody>
          </p:sp>
        </p:grpSp>
        <p:sp>
          <p:nvSpPr>
            <p:cNvPr id="6" name="TextBox 5">
              <a:extLst>
                <a:ext uri="{FF2B5EF4-FFF2-40B4-BE49-F238E27FC236}">
                  <a16:creationId xmlns:a16="http://schemas.microsoft.com/office/drawing/2014/main" id="{B4784DE2-56D3-06C3-61C7-1D17E0FC8511}"/>
                </a:ext>
              </a:extLst>
            </p:cNvPr>
            <p:cNvSpPr txBox="1"/>
            <p:nvPr/>
          </p:nvSpPr>
          <p:spPr>
            <a:xfrm>
              <a:off x="10610199" y="5639821"/>
              <a:ext cx="1165107" cy="215444"/>
            </a:xfrm>
            <a:prstGeom prst="rect">
              <a:avLst/>
            </a:prstGeom>
            <a:noFill/>
          </p:spPr>
          <p:txBody>
            <a:bodyPr wrap="square" rtlCol="0">
              <a:spAutoFit/>
            </a:bodyPr>
            <a:lstStyle/>
            <a:p>
              <a:r>
                <a:rPr lang="en-US" sz="800" dirty="0">
                  <a:solidFill>
                    <a:schemeClr val="bg1"/>
                  </a:solidFill>
                  <a:latin typeface="Gotham Light" pitchFamily="50" charset="0"/>
                  <a:cs typeface="Gotham-Medium" pitchFamily="50" charset="0"/>
                </a:rPr>
                <a:t>Virtual Education</a:t>
              </a:r>
            </a:p>
          </p:txBody>
        </p:sp>
      </p:grpSp>
      <p:sp>
        <p:nvSpPr>
          <p:cNvPr id="12" name="object 10">
            <a:extLst>
              <a:ext uri="{FF2B5EF4-FFF2-40B4-BE49-F238E27FC236}">
                <a16:creationId xmlns:a16="http://schemas.microsoft.com/office/drawing/2014/main" id="{77E8D774-A225-AB7E-674B-D215A7E08FA6}"/>
              </a:ext>
            </a:extLst>
          </p:cNvPr>
          <p:cNvSpPr txBox="1"/>
          <p:nvPr/>
        </p:nvSpPr>
        <p:spPr>
          <a:xfrm>
            <a:off x="8659277" y="5784042"/>
            <a:ext cx="1355293" cy="151323"/>
          </a:xfrm>
          <a:prstGeom prst="rect">
            <a:avLst/>
          </a:prstGeom>
        </p:spPr>
        <p:txBody>
          <a:bodyPr vert="horz" wrap="square" lIns="0" tIns="12700" rIns="0" bIns="0" rtlCol="0">
            <a:spAutoFit/>
          </a:bodyPr>
          <a:lstStyle/>
          <a:p>
            <a:pPr marL="12700">
              <a:spcBef>
                <a:spcPts val="100"/>
              </a:spcBef>
            </a:pPr>
            <a:r>
              <a:rPr lang="en-US" sz="900" dirty="0">
                <a:latin typeface="Gotham-Medium"/>
                <a:cs typeface="Gotham-Medium"/>
              </a:rPr>
              <a:t>VIRTUAL EDUCATION</a:t>
            </a:r>
            <a:endParaRPr sz="900" dirty="0">
              <a:latin typeface="Gotham-Medium"/>
              <a:cs typeface="Gotham-Medium"/>
            </a:endParaRPr>
          </a:p>
        </p:txBody>
      </p:sp>
    </p:spTree>
    <p:extLst>
      <p:ext uri="{BB962C8B-B14F-4D97-AF65-F5344CB8AC3E}">
        <p14:creationId xmlns:p14="http://schemas.microsoft.com/office/powerpoint/2010/main" val="805032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0E71A2B-7993-45CE-9A46-DACEC592DFAC}"/>
              </a:ext>
            </a:extLst>
          </p:cNvPr>
          <p:cNvSpPr txBox="1"/>
          <p:nvPr/>
        </p:nvSpPr>
        <p:spPr>
          <a:xfrm>
            <a:off x="1657350" y="2371075"/>
            <a:ext cx="12192000" cy="330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3200">
                <a:latin typeface="Big Caslon"/>
                <a:ea typeface="Big Caslon"/>
                <a:cs typeface="Big Caslon"/>
                <a:sym typeface="Big Caslon"/>
              </a:defRPr>
            </a:pPr>
            <a:r>
              <a:rPr lang="en-US" sz="4400">
                <a:latin typeface="Gotham Light" pitchFamily="50" charset="0"/>
              </a:rPr>
              <a:t>2023</a:t>
            </a:r>
            <a:endParaRPr lang="en-US" sz="4400"/>
          </a:p>
          <a:p>
            <a:pPr marL="0" marR="0" lvl="0" indent="0" algn="ctr" defTabSz="914400" rtl="0" eaLnBrk="1" fontAlgn="auto" latinLnBrk="0" hangingPunct="1">
              <a:lnSpc>
                <a:spcPct val="100000"/>
              </a:lnSpc>
              <a:spcBef>
                <a:spcPts val="0"/>
              </a:spcBef>
              <a:spcAft>
                <a:spcPts val="0"/>
              </a:spcAft>
              <a:buClrTx/>
              <a:buSzTx/>
              <a:buFontTx/>
              <a:buNone/>
              <a:tabLst/>
              <a:defRPr sz="3200">
                <a:latin typeface="Big Caslon"/>
                <a:ea typeface="Big Caslon"/>
                <a:cs typeface="Big Caslon"/>
                <a:sym typeface="Big Caslon"/>
              </a:defRPr>
            </a:pPr>
            <a:r>
              <a:rPr lang="en-US" sz="4400">
                <a:solidFill>
                  <a:prstClr val="black"/>
                </a:solidFill>
                <a:latin typeface="Gotham Bold" pitchFamily="50" charset="0"/>
                <a:sym typeface="Gotham Bold"/>
              </a:rPr>
              <a:t>YEAR</a:t>
            </a:r>
            <a:r>
              <a:rPr kumimoji="0" lang="en-US" sz="4400" i="0" u="none" strike="noStrike" kern="1200" cap="none" spc="0" normalizeH="0" baseline="0" noProof="0">
                <a:ln>
                  <a:noFill/>
                </a:ln>
                <a:solidFill>
                  <a:prstClr val="black"/>
                </a:solidFill>
                <a:effectLst/>
                <a:uLnTx/>
                <a:uFillTx/>
                <a:latin typeface="Gotham Bold" pitchFamily="50" charset="0"/>
                <a:ea typeface="Gotham Bold"/>
                <a:cs typeface="Gotham Bold"/>
                <a:sym typeface="Gotham Bold"/>
              </a:rPr>
              <a:t> IN REVIEW</a:t>
            </a:r>
            <a:endParaRPr kumimoji="0" sz="4400" i="0" u="none" strike="noStrike" kern="1200" cap="none" spc="0" normalizeH="0" baseline="0" noProof="0">
              <a:ln>
                <a:noFill/>
              </a:ln>
              <a:solidFill>
                <a:prstClr val="black"/>
              </a:solidFill>
              <a:effectLst/>
              <a:uLnTx/>
              <a:uFillTx/>
              <a:latin typeface="Gotham Bold" pitchFamily="50" charset="0"/>
              <a:ea typeface="Gotham Bold"/>
              <a:cs typeface="Gotham Bold"/>
              <a:sym typeface="Gotham Bold"/>
            </a:endParaRPr>
          </a:p>
        </p:txBody>
      </p:sp>
      <p:pic>
        <p:nvPicPr>
          <p:cNvPr id="4098" name="Picture 2" descr="Une image contenant personne, pantalon, bras&#10;&#10;Description générée automatiquement">
            <a:extLst>
              <a:ext uri="{FF2B5EF4-FFF2-40B4-BE49-F238E27FC236}">
                <a16:creationId xmlns:a16="http://schemas.microsoft.com/office/drawing/2014/main" id="{7E8DEBF1-C010-0C1D-1985-9EE19A7E28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326"/>
            <a:ext cx="4060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5C01A81-E318-512C-09D0-07C4E69006D8}"/>
              </a:ext>
            </a:extLst>
          </p:cNvPr>
          <p:cNvSpPr txBox="1"/>
          <p:nvPr/>
        </p:nvSpPr>
        <p:spPr>
          <a:xfrm>
            <a:off x="5382883" y="6366294"/>
            <a:ext cx="1526875" cy="491706"/>
          </a:xfrm>
          <a:prstGeom prst="rect">
            <a:avLst/>
          </a:prstGeom>
          <a:solidFill>
            <a:schemeClr val="bg1"/>
          </a:solidFill>
        </p:spPr>
        <p:txBody>
          <a:bodyPr wrap="square" rtlCol="0">
            <a:spAutoFit/>
          </a:bodyPr>
          <a:lstStyle/>
          <a:p>
            <a:endParaRPr lang="en-US"/>
          </a:p>
        </p:txBody>
      </p:sp>
    </p:spTree>
    <p:extLst>
      <p:ext uri="{BB962C8B-B14F-4D97-AF65-F5344CB8AC3E}">
        <p14:creationId xmlns:p14="http://schemas.microsoft.com/office/powerpoint/2010/main" val="4100165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1FDC85-90FE-07E3-907C-9014EC4D4D3D}"/>
              </a:ext>
            </a:extLst>
          </p:cNvPr>
          <p:cNvPicPr>
            <a:picLocks noChangeAspect="1"/>
          </p:cNvPicPr>
          <p:nvPr/>
        </p:nvPicPr>
        <p:blipFill>
          <a:blip r:embed="rId2"/>
          <a:stretch>
            <a:fillRect/>
          </a:stretch>
        </p:blipFill>
        <p:spPr>
          <a:xfrm>
            <a:off x="0" y="0"/>
            <a:ext cx="12192000" cy="6858000"/>
          </a:xfrm>
          <a:prstGeom prst="rect">
            <a:avLst/>
          </a:prstGeom>
        </p:spPr>
      </p:pic>
      <p:sp>
        <p:nvSpPr>
          <p:cNvPr id="6" name="object 6"/>
          <p:cNvSpPr txBox="1">
            <a:spLocks noGrp="1"/>
          </p:cNvSpPr>
          <p:nvPr>
            <p:ph type="title"/>
          </p:nvPr>
        </p:nvSpPr>
        <p:spPr>
          <a:xfrm>
            <a:off x="448733" y="624173"/>
            <a:ext cx="11277600" cy="505267"/>
          </a:xfrm>
          <a:prstGeom prst="rect">
            <a:avLst/>
          </a:prstGeom>
        </p:spPr>
        <p:txBody>
          <a:bodyPr vert="horz" wrap="square" lIns="0" tIns="12700" rIns="0" bIns="0" rtlCol="0" anchor="ctr">
            <a:spAutoFit/>
          </a:bodyPr>
          <a:lstStyle/>
          <a:p>
            <a:pPr marL="12700" algn="ctr">
              <a:lnSpc>
                <a:spcPct val="100000"/>
              </a:lnSpc>
              <a:spcBef>
                <a:spcPts val="100"/>
              </a:spcBef>
            </a:pPr>
            <a:r>
              <a:rPr sz="3200" spc="-10">
                <a:latin typeface="Gotham Light" pitchFamily="50" charset="0"/>
              </a:rPr>
              <a:t>LEVEL</a:t>
            </a:r>
            <a:r>
              <a:rPr sz="3200" spc="-110">
                <a:latin typeface="Gotham Light" pitchFamily="50" charset="0"/>
              </a:rPr>
              <a:t> </a:t>
            </a:r>
            <a:r>
              <a:rPr sz="3200" spc="-30">
                <a:latin typeface="Gotham Light" pitchFamily="50" charset="0"/>
                <a:cs typeface="Gotham Bold"/>
              </a:rPr>
              <a:t>ACTION</a:t>
            </a:r>
            <a:r>
              <a:rPr sz="3200" spc="-114">
                <a:latin typeface="Gotham Light" pitchFamily="50" charset="0"/>
                <a:cs typeface="Gotham Bold"/>
              </a:rPr>
              <a:t> </a:t>
            </a:r>
            <a:r>
              <a:rPr sz="3200" spc="-10">
                <a:latin typeface="Gotham Light" pitchFamily="50" charset="0"/>
                <a:cs typeface="Gotham Bold"/>
              </a:rPr>
              <a:t>PLAN</a:t>
            </a:r>
            <a:r>
              <a:rPr sz="3200" spc="-170">
                <a:latin typeface="Gotham Light" pitchFamily="50" charset="0"/>
                <a:cs typeface="Gotham Bold"/>
              </a:rPr>
              <a:t> </a:t>
            </a:r>
            <a:r>
              <a:rPr sz="3200">
                <a:latin typeface="Gotham Light" pitchFamily="50" charset="0"/>
                <a:cs typeface="Gotham Bold"/>
              </a:rPr>
              <a:t>FOR</a:t>
            </a:r>
            <a:r>
              <a:rPr sz="3200" spc="-165">
                <a:latin typeface="Gotham Light" pitchFamily="50" charset="0"/>
                <a:cs typeface="Gotham Bold"/>
              </a:rPr>
              <a:t> </a:t>
            </a:r>
            <a:r>
              <a:rPr sz="3200" b="1" spc="-25">
                <a:latin typeface="Gotham Bold" pitchFamily="50" charset="0"/>
                <a:cs typeface="Gotham Bold"/>
              </a:rPr>
              <a:t>EXPIRING</a:t>
            </a:r>
            <a:r>
              <a:rPr sz="3200" b="1" spc="-160">
                <a:latin typeface="Gotham Bold" pitchFamily="50" charset="0"/>
                <a:cs typeface="Gotham Bold"/>
              </a:rPr>
              <a:t> </a:t>
            </a:r>
            <a:r>
              <a:rPr sz="3200" b="1" spc="-10">
                <a:latin typeface="Gotham Bold" pitchFamily="50" charset="0"/>
                <a:cs typeface="Gotham Bold"/>
              </a:rPr>
              <a:t>POINTS</a:t>
            </a:r>
            <a:endParaRPr sz="3200" b="1">
              <a:latin typeface="Gotham Bold" pitchFamily="50" charset="0"/>
              <a:cs typeface="Gotham Bold"/>
            </a:endParaRPr>
          </a:p>
        </p:txBody>
      </p:sp>
      <p:graphicFrame>
        <p:nvGraphicFramePr>
          <p:cNvPr id="7" name="object 7"/>
          <p:cNvGraphicFramePr>
            <a:graphicFrameLocks noGrp="1"/>
          </p:cNvGraphicFramePr>
          <p:nvPr/>
        </p:nvGraphicFramePr>
        <p:xfrm>
          <a:off x="2269801" y="1970535"/>
          <a:ext cx="7630158" cy="2592705"/>
        </p:xfrm>
        <a:graphic>
          <a:graphicData uri="http://schemas.openxmlformats.org/drawingml/2006/table">
            <a:tbl>
              <a:tblPr firstRow="1" bandRow="1">
                <a:tableStyleId>{2D5ABB26-0587-4C30-8999-92F81FD0307C}</a:tableStyleId>
              </a:tblPr>
              <a:tblGrid>
                <a:gridCol w="1827530">
                  <a:extLst>
                    <a:ext uri="{9D8B030D-6E8A-4147-A177-3AD203B41FA5}">
                      <a16:colId xmlns:a16="http://schemas.microsoft.com/office/drawing/2014/main" val="20000"/>
                    </a:ext>
                  </a:extLst>
                </a:gridCol>
                <a:gridCol w="1987549">
                  <a:extLst>
                    <a:ext uri="{9D8B030D-6E8A-4147-A177-3AD203B41FA5}">
                      <a16:colId xmlns:a16="http://schemas.microsoft.com/office/drawing/2014/main" val="20001"/>
                    </a:ext>
                  </a:extLst>
                </a:gridCol>
                <a:gridCol w="1827529">
                  <a:extLst>
                    <a:ext uri="{9D8B030D-6E8A-4147-A177-3AD203B41FA5}">
                      <a16:colId xmlns:a16="http://schemas.microsoft.com/office/drawing/2014/main" val="20002"/>
                    </a:ext>
                  </a:extLst>
                </a:gridCol>
                <a:gridCol w="1987550">
                  <a:extLst>
                    <a:ext uri="{9D8B030D-6E8A-4147-A177-3AD203B41FA5}">
                      <a16:colId xmlns:a16="http://schemas.microsoft.com/office/drawing/2014/main" val="20003"/>
                    </a:ext>
                  </a:extLst>
                </a:gridCol>
              </a:tblGrid>
              <a:tr h="371475">
                <a:tc gridSpan="4">
                  <a:txBody>
                    <a:bodyPr/>
                    <a:lstStyle/>
                    <a:p>
                      <a:pPr algn="ctr">
                        <a:lnSpc>
                          <a:spcPct val="100000"/>
                        </a:lnSpc>
                        <a:spcBef>
                          <a:spcPts val="880"/>
                        </a:spcBef>
                      </a:pPr>
                      <a:r>
                        <a:rPr sz="1200" b="1">
                          <a:solidFill>
                            <a:srgbClr val="FFFFFF"/>
                          </a:solidFill>
                          <a:latin typeface="Gotham Light" pitchFamily="50" charset="0"/>
                          <a:cs typeface="Gotham-Medium"/>
                        </a:rPr>
                        <a:t>Points</a:t>
                      </a:r>
                      <a:r>
                        <a:rPr sz="1200" b="1" spc="-20">
                          <a:solidFill>
                            <a:srgbClr val="FFFFFF"/>
                          </a:solidFill>
                          <a:latin typeface="Gotham Light" pitchFamily="50" charset="0"/>
                          <a:cs typeface="Gotham-Medium"/>
                        </a:rPr>
                        <a:t> </a:t>
                      </a:r>
                      <a:r>
                        <a:rPr sz="1200" b="1">
                          <a:solidFill>
                            <a:srgbClr val="FFFFFF"/>
                          </a:solidFill>
                          <a:latin typeface="Gotham Light" pitchFamily="50" charset="0"/>
                          <a:cs typeface="Gotham-Medium"/>
                        </a:rPr>
                        <a:t>Expiration</a:t>
                      </a:r>
                      <a:r>
                        <a:rPr sz="1200" b="1" spc="-15">
                          <a:solidFill>
                            <a:srgbClr val="FFFFFF"/>
                          </a:solidFill>
                          <a:latin typeface="Gotham Light" pitchFamily="50" charset="0"/>
                          <a:cs typeface="Gotham-Medium"/>
                        </a:rPr>
                        <a:t> </a:t>
                      </a:r>
                      <a:r>
                        <a:rPr sz="1200" b="1" spc="-10">
                          <a:solidFill>
                            <a:srgbClr val="FFFFFF"/>
                          </a:solidFill>
                          <a:latin typeface="Gotham Light" pitchFamily="50" charset="0"/>
                          <a:cs typeface="Gotham-Medium"/>
                        </a:rPr>
                        <a:t>Schedule</a:t>
                      </a:r>
                      <a:endParaRPr sz="1200" b="1">
                        <a:latin typeface="Gotham Light" pitchFamily="50" charset="0"/>
                        <a:cs typeface="Gotham-Medium"/>
                      </a:endParaRPr>
                    </a:p>
                  </a:txBody>
                  <a:tcPr marL="0" marR="0" marT="11176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solidFill>
                      <a:srgbClr val="000000"/>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70205">
                <a:tc>
                  <a:txBody>
                    <a:bodyPr/>
                    <a:lstStyle/>
                    <a:p>
                      <a:pPr marL="80010">
                        <a:lnSpc>
                          <a:spcPct val="100000"/>
                        </a:lnSpc>
                        <a:spcBef>
                          <a:spcPts val="875"/>
                        </a:spcBef>
                      </a:pPr>
                      <a:r>
                        <a:rPr sz="1000">
                          <a:latin typeface="Gotham Light" pitchFamily="50" charset="0"/>
                          <a:cs typeface="Gotham-Medium"/>
                        </a:rPr>
                        <a:t>End of </a:t>
                      </a:r>
                      <a:r>
                        <a:rPr sz="1000" spc="-10">
                          <a:latin typeface="Gotham Light" pitchFamily="50" charset="0"/>
                          <a:cs typeface="Gotham-Medium"/>
                        </a:rPr>
                        <a:t>January</a:t>
                      </a:r>
                      <a:endParaRPr sz="1000">
                        <a:latin typeface="Gotham Light" pitchFamily="50" charset="0"/>
                        <a:cs typeface="Gotham-Medium"/>
                      </a:endParaRPr>
                    </a:p>
                  </a:txBody>
                  <a:tcPr marL="0" marR="0" marT="111125"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55"/>
                        </a:spcBef>
                      </a:pPr>
                      <a:endParaRPr sz="1000" dirty="0">
                        <a:latin typeface="Gotham Light" pitchFamily="50" charset="0"/>
                        <a:cs typeface="Gotham-Book"/>
                      </a:endParaRPr>
                    </a:p>
                  </a:txBody>
                  <a:tcPr marL="0" marR="0" marT="108585"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marL="80010">
                        <a:lnSpc>
                          <a:spcPct val="100000"/>
                        </a:lnSpc>
                        <a:spcBef>
                          <a:spcPts val="875"/>
                        </a:spcBef>
                      </a:pPr>
                      <a:r>
                        <a:rPr sz="1000">
                          <a:latin typeface="Gotham Light" pitchFamily="50" charset="0"/>
                          <a:cs typeface="Gotham-Medium"/>
                        </a:rPr>
                        <a:t>End of </a:t>
                      </a:r>
                      <a:r>
                        <a:rPr sz="1000" spc="-20">
                          <a:latin typeface="Gotham Light" pitchFamily="50" charset="0"/>
                          <a:cs typeface="Gotham-Medium"/>
                        </a:rPr>
                        <a:t>July</a:t>
                      </a:r>
                      <a:endParaRPr sz="1000">
                        <a:latin typeface="Gotham Light" pitchFamily="50" charset="0"/>
                        <a:cs typeface="Gotham-Medium"/>
                      </a:endParaRPr>
                    </a:p>
                  </a:txBody>
                  <a:tcPr marL="0" marR="0" marT="111125"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30"/>
                        </a:spcBef>
                      </a:pPr>
                      <a:endParaRPr sz="1000">
                        <a:latin typeface="Gotham Light" pitchFamily="50" charset="0"/>
                        <a:cs typeface="Gotham-Book"/>
                      </a:endParaRPr>
                    </a:p>
                  </a:txBody>
                  <a:tcPr marL="0" marR="0" marT="10541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extLst>
                  <a:ext uri="{0D108BD9-81ED-4DB2-BD59-A6C34878D82A}">
                    <a16:rowId xmlns:a16="http://schemas.microsoft.com/office/drawing/2014/main" val="10001"/>
                  </a:ext>
                </a:extLst>
              </a:tr>
              <a:tr h="370205">
                <a:tc>
                  <a:txBody>
                    <a:bodyPr/>
                    <a:lstStyle/>
                    <a:p>
                      <a:pPr marL="80010">
                        <a:lnSpc>
                          <a:spcPct val="100000"/>
                        </a:lnSpc>
                        <a:spcBef>
                          <a:spcPts val="875"/>
                        </a:spcBef>
                      </a:pPr>
                      <a:r>
                        <a:rPr sz="1000">
                          <a:latin typeface="Gotham Light" pitchFamily="50" charset="0"/>
                          <a:cs typeface="Gotham-Medium"/>
                        </a:rPr>
                        <a:t>End of </a:t>
                      </a:r>
                      <a:r>
                        <a:rPr sz="1000" spc="-10">
                          <a:latin typeface="Gotham Light" pitchFamily="50" charset="0"/>
                          <a:cs typeface="Gotham-Medium"/>
                        </a:rPr>
                        <a:t>Febuary</a:t>
                      </a:r>
                      <a:endParaRPr sz="1000">
                        <a:latin typeface="Gotham Light" pitchFamily="50" charset="0"/>
                        <a:cs typeface="Gotham-Medium"/>
                      </a:endParaRPr>
                    </a:p>
                  </a:txBody>
                  <a:tcPr marL="0" marR="0" marT="111125"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60"/>
                        </a:spcBef>
                      </a:pPr>
                      <a:endParaRPr sz="1000" dirty="0">
                        <a:latin typeface="Gotham Light" pitchFamily="50" charset="0"/>
                        <a:cs typeface="Gotham-Book"/>
                      </a:endParaRPr>
                    </a:p>
                  </a:txBody>
                  <a:tcPr marL="0" marR="0" marT="10922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marL="80010">
                        <a:lnSpc>
                          <a:spcPct val="100000"/>
                        </a:lnSpc>
                        <a:spcBef>
                          <a:spcPts val="875"/>
                        </a:spcBef>
                      </a:pPr>
                      <a:r>
                        <a:rPr sz="1000">
                          <a:latin typeface="Gotham Light" pitchFamily="50" charset="0"/>
                          <a:cs typeface="Gotham-Medium"/>
                        </a:rPr>
                        <a:t>End of </a:t>
                      </a:r>
                      <a:r>
                        <a:rPr sz="1000" spc="-10">
                          <a:latin typeface="Gotham Light" pitchFamily="50" charset="0"/>
                          <a:cs typeface="Gotham-Medium"/>
                        </a:rPr>
                        <a:t>August</a:t>
                      </a:r>
                      <a:endParaRPr sz="1000">
                        <a:latin typeface="Gotham Light" pitchFamily="50" charset="0"/>
                        <a:cs typeface="Gotham-Medium"/>
                      </a:endParaRPr>
                    </a:p>
                  </a:txBody>
                  <a:tcPr marL="0" marR="0" marT="111125"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30"/>
                        </a:spcBef>
                      </a:pPr>
                      <a:endParaRPr sz="1000">
                        <a:latin typeface="Gotham Light" pitchFamily="50" charset="0"/>
                        <a:cs typeface="Gotham-Book"/>
                      </a:endParaRPr>
                    </a:p>
                  </a:txBody>
                  <a:tcPr marL="0" marR="0" marT="10541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extLst>
                  <a:ext uri="{0D108BD9-81ED-4DB2-BD59-A6C34878D82A}">
                    <a16:rowId xmlns:a16="http://schemas.microsoft.com/office/drawing/2014/main" val="10002"/>
                  </a:ext>
                </a:extLst>
              </a:tr>
              <a:tr h="370205">
                <a:tc>
                  <a:txBody>
                    <a:bodyPr/>
                    <a:lstStyle/>
                    <a:p>
                      <a:pPr marL="80010">
                        <a:lnSpc>
                          <a:spcPct val="100000"/>
                        </a:lnSpc>
                        <a:spcBef>
                          <a:spcPts val="875"/>
                        </a:spcBef>
                      </a:pPr>
                      <a:r>
                        <a:rPr sz="1000">
                          <a:latin typeface="Gotham Light" pitchFamily="50" charset="0"/>
                          <a:cs typeface="Gotham-Medium"/>
                        </a:rPr>
                        <a:t>End of </a:t>
                      </a:r>
                      <a:r>
                        <a:rPr sz="1000" spc="-20">
                          <a:latin typeface="Gotham Light" pitchFamily="50" charset="0"/>
                          <a:cs typeface="Gotham-Medium"/>
                        </a:rPr>
                        <a:t>March</a:t>
                      </a:r>
                      <a:endParaRPr sz="1000">
                        <a:latin typeface="Gotham Light" pitchFamily="50" charset="0"/>
                        <a:cs typeface="Gotham-Medium"/>
                      </a:endParaRPr>
                    </a:p>
                  </a:txBody>
                  <a:tcPr marL="0" marR="0" marT="111125"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60"/>
                        </a:spcBef>
                      </a:pPr>
                      <a:endParaRPr sz="1000" dirty="0">
                        <a:latin typeface="Gotham Light" pitchFamily="50" charset="0"/>
                        <a:cs typeface="Gotham-Book"/>
                      </a:endParaRPr>
                    </a:p>
                  </a:txBody>
                  <a:tcPr marL="0" marR="0" marT="10922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marL="80010">
                        <a:lnSpc>
                          <a:spcPct val="100000"/>
                        </a:lnSpc>
                        <a:spcBef>
                          <a:spcPts val="875"/>
                        </a:spcBef>
                      </a:pPr>
                      <a:r>
                        <a:rPr sz="1000">
                          <a:latin typeface="Gotham Light" pitchFamily="50" charset="0"/>
                          <a:cs typeface="Gotham-Medium"/>
                        </a:rPr>
                        <a:t>End of </a:t>
                      </a:r>
                      <a:r>
                        <a:rPr sz="1000" spc="-10">
                          <a:latin typeface="Gotham Light" pitchFamily="50" charset="0"/>
                          <a:cs typeface="Gotham-Medium"/>
                        </a:rPr>
                        <a:t>September</a:t>
                      </a:r>
                      <a:endParaRPr sz="1000">
                        <a:latin typeface="Gotham Light" pitchFamily="50" charset="0"/>
                        <a:cs typeface="Gotham-Medium"/>
                      </a:endParaRPr>
                    </a:p>
                  </a:txBody>
                  <a:tcPr marL="0" marR="0" marT="111125"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30"/>
                        </a:spcBef>
                      </a:pPr>
                      <a:endParaRPr sz="1000">
                        <a:latin typeface="Gotham Light" pitchFamily="50" charset="0"/>
                        <a:cs typeface="Gotham-Book"/>
                      </a:endParaRPr>
                    </a:p>
                  </a:txBody>
                  <a:tcPr marL="0" marR="0" marT="10541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extLst>
                  <a:ext uri="{0D108BD9-81ED-4DB2-BD59-A6C34878D82A}">
                    <a16:rowId xmlns:a16="http://schemas.microsoft.com/office/drawing/2014/main" val="10003"/>
                  </a:ext>
                </a:extLst>
              </a:tr>
              <a:tr h="370205">
                <a:tc>
                  <a:txBody>
                    <a:bodyPr/>
                    <a:lstStyle/>
                    <a:p>
                      <a:pPr marL="80010">
                        <a:lnSpc>
                          <a:spcPct val="100000"/>
                        </a:lnSpc>
                        <a:spcBef>
                          <a:spcPts val="875"/>
                        </a:spcBef>
                      </a:pPr>
                      <a:r>
                        <a:rPr sz="1000">
                          <a:latin typeface="Gotham Light" pitchFamily="50" charset="0"/>
                          <a:cs typeface="Gotham-Medium"/>
                        </a:rPr>
                        <a:t>End of </a:t>
                      </a:r>
                      <a:r>
                        <a:rPr sz="1000" spc="-20">
                          <a:latin typeface="Gotham Light" pitchFamily="50" charset="0"/>
                          <a:cs typeface="Gotham-Medium"/>
                        </a:rPr>
                        <a:t>April</a:t>
                      </a:r>
                      <a:endParaRPr sz="1000">
                        <a:latin typeface="Gotham Light" pitchFamily="50" charset="0"/>
                        <a:cs typeface="Gotham-Medium"/>
                      </a:endParaRPr>
                    </a:p>
                  </a:txBody>
                  <a:tcPr marL="0" marR="0" marT="111125"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60"/>
                        </a:spcBef>
                      </a:pPr>
                      <a:endParaRPr sz="1000">
                        <a:latin typeface="Gotham Light" pitchFamily="50" charset="0"/>
                        <a:cs typeface="Gotham-Book"/>
                      </a:endParaRPr>
                    </a:p>
                  </a:txBody>
                  <a:tcPr marL="0" marR="0" marT="10922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marL="80010">
                        <a:lnSpc>
                          <a:spcPct val="100000"/>
                        </a:lnSpc>
                        <a:spcBef>
                          <a:spcPts val="875"/>
                        </a:spcBef>
                      </a:pPr>
                      <a:r>
                        <a:rPr sz="1000">
                          <a:latin typeface="Gotham Light" pitchFamily="50" charset="0"/>
                          <a:cs typeface="Gotham-Medium"/>
                        </a:rPr>
                        <a:t>End of </a:t>
                      </a:r>
                      <a:r>
                        <a:rPr sz="1000" spc="-10">
                          <a:latin typeface="Gotham Light" pitchFamily="50" charset="0"/>
                          <a:cs typeface="Gotham-Medium"/>
                        </a:rPr>
                        <a:t>October</a:t>
                      </a:r>
                      <a:endParaRPr sz="1000">
                        <a:latin typeface="Gotham Light" pitchFamily="50" charset="0"/>
                        <a:cs typeface="Gotham-Medium"/>
                      </a:endParaRPr>
                    </a:p>
                  </a:txBody>
                  <a:tcPr marL="0" marR="0" marT="111125"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30"/>
                        </a:spcBef>
                      </a:pPr>
                      <a:endParaRPr sz="1000">
                        <a:latin typeface="Gotham Light" pitchFamily="50" charset="0"/>
                        <a:cs typeface="Gotham-Book"/>
                      </a:endParaRPr>
                    </a:p>
                  </a:txBody>
                  <a:tcPr marL="0" marR="0" marT="10541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extLst>
                  <a:ext uri="{0D108BD9-81ED-4DB2-BD59-A6C34878D82A}">
                    <a16:rowId xmlns:a16="http://schemas.microsoft.com/office/drawing/2014/main" val="10004"/>
                  </a:ext>
                </a:extLst>
              </a:tr>
              <a:tr h="370205">
                <a:tc>
                  <a:txBody>
                    <a:bodyPr/>
                    <a:lstStyle/>
                    <a:p>
                      <a:pPr marL="80010">
                        <a:lnSpc>
                          <a:spcPct val="100000"/>
                        </a:lnSpc>
                        <a:spcBef>
                          <a:spcPts val="880"/>
                        </a:spcBef>
                      </a:pPr>
                      <a:r>
                        <a:rPr sz="1000">
                          <a:latin typeface="Gotham Light" pitchFamily="50" charset="0"/>
                          <a:cs typeface="Gotham-Medium"/>
                        </a:rPr>
                        <a:t>End of </a:t>
                      </a:r>
                      <a:r>
                        <a:rPr sz="1000" spc="-25">
                          <a:latin typeface="Gotham Light" pitchFamily="50" charset="0"/>
                          <a:cs typeface="Gotham-Medium"/>
                        </a:rPr>
                        <a:t>May</a:t>
                      </a:r>
                      <a:endParaRPr sz="1000">
                        <a:latin typeface="Gotham Light" pitchFamily="50" charset="0"/>
                        <a:cs typeface="Gotham-Medium"/>
                      </a:endParaRPr>
                    </a:p>
                  </a:txBody>
                  <a:tcPr marL="0" marR="0" marT="11176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60"/>
                        </a:spcBef>
                      </a:pPr>
                      <a:endParaRPr sz="1000">
                        <a:latin typeface="Gotham Light" pitchFamily="50" charset="0"/>
                        <a:cs typeface="Gotham-Book"/>
                      </a:endParaRPr>
                    </a:p>
                  </a:txBody>
                  <a:tcPr marL="0" marR="0" marT="10922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marL="80010">
                        <a:lnSpc>
                          <a:spcPct val="100000"/>
                        </a:lnSpc>
                        <a:spcBef>
                          <a:spcPts val="880"/>
                        </a:spcBef>
                      </a:pPr>
                      <a:r>
                        <a:rPr sz="1000">
                          <a:latin typeface="Gotham Light" pitchFamily="50" charset="0"/>
                          <a:cs typeface="Gotham-Medium"/>
                        </a:rPr>
                        <a:t>End of </a:t>
                      </a:r>
                      <a:r>
                        <a:rPr sz="1000" spc="-10">
                          <a:latin typeface="Gotham Light" pitchFamily="50" charset="0"/>
                          <a:cs typeface="Gotham-Medium"/>
                        </a:rPr>
                        <a:t>November</a:t>
                      </a:r>
                      <a:endParaRPr sz="1000">
                        <a:latin typeface="Gotham Light" pitchFamily="50" charset="0"/>
                        <a:cs typeface="Gotham-Medium"/>
                      </a:endParaRPr>
                    </a:p>
                  </a:txBody>
                  <a:tcPr marL="0" marR="0" marT="11176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35"/>
                        </a:spcBef>
                      </a:pPr>
                      <a:endParaRPr sz="1000">
                        <a:latin typeface="Gotham Light" pitchFamily="50" charset="0"/>
                        <a:cs typeface="Gotham-Book"/>
                      </a:endParaRPr>
                    </a:p>
                  </a:txBody>
                  <a:tcPr marL="0" marR="0" marT="106045"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extLst>
                  <a:ext uri="{0D108BD9-81ED-4DB2-BD59-A6C34878D82A}">
                    <a16:rowId xmlns:a16="http://schemas.microsoft.com/office/drawing/2014/main" val="10005"/>
                  </a:ext>
                </a:extLst>
              </a:tr>
              <a:tr h="370205">
                <a:tc>
                  <a:txBody>
                    <a:bodyPr/>
                    <a:lstStyle/>
                    <a:p>
                      <a:pPr marL="80010">
                        <a:lnSpc>
                          <a:spcPct val="100000"/>
                        </a:lnSpc>
                        <a:spcBef>
                          <a:spcPts val="880"/>
                        </a:spcBef>
                      </a:pPr>
                      <a:r>
                        <a:rPr sz="1000">
                          <a:latin typeface="Gotham Light" pitchFamily="50" charset="0"/>
                          <a:cs typeface="Gotham-Medium"/>
                        </a:rPr>
                        <a:t>End of </a:t>
                      </a:r>
                      <a:r>
                        <a:rPr sz="1000" spc="-20">
                          <a:latin typeface="Gotham Light" pitchFamily="50" charset="0"/>
                          <a:cs typeface="Gotham-Medium"/>
                        </a:rPr>
                        <a:t>June</a:t>
                      </a:r>
                      <a:endParaRPr sz="1000">
                        <a:latin typeface="Gotham Light" pitchFamily="50" charset="0"/>
                        <a:cs typeface="Gotham-Medium"/>
                      </a:endParaRPr>
                    </a:p>
                  </a:txBody>
                  <a:tcPr marL="0" marR="0" marT="11176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60"/>
                        </a:spcBef>
                      </a:pPr>
                      <a:endParaRPr sz="1000">
                        <a:latin typeface="Gotham Light" pitchFamily="50" charset="0"/>
                        <a:cs typeface="Gotham-Book"/>
                      </a:endParaRPr>
                    </a:p>
                  </a:txBody>
                  <a:tcPr marL="0" marR="0" marT="10922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marL="80010">
                        <a:lnSpc>
                          <a:spcPct val="100000"/>
                        </a:lnSpc>
                        <a:spcBef>
                          <a:spcPts val="880"/>
                        </a:spcBef>
                      </a:pPr>
                      <a:r>
                        <a:rPr sz="1000">
                          <a:latin typeface="Gotham Light" pitchFamily="50" charset="0"/>
                          <a:cs typeface="Gotham-Medium"/>
                        </a:rPr>
                        <a:t>End of </a:t>
                      </a:r>
                      <a:r>
                        <a:rPr sz="1000" spc="-10">
                          <a:latin typeface="Gotham Light" pitchFamily="50" charset="0"/>
                          <a:cs typeface="Gotham-Medium"/>
                        </a:rPr>
                        <a:t>December</a:t>
                      </a:r>
                      <a:endParaRPr sz="1000">
                        <a:latin typeface="Gotham Light" pitchFamily="50" charset="0"/>
                        <a:cs typeface="Gotham-Medium"/>
                      </a:endParaRPr>
                    </a:p>
                  </a:txBody>
                  <a:tcPr marL="0" marR="0" marT="111760"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tc>
                  <a:txBody>
                    <a:bodyPr/>
                    <a:lstStyle/>
                    <a:p>
                      <a:pPr algn="ctr">
                        <a:lnSpc>
                          <a:spcPct val="100000"/>
                        </a:lnSpc>
                        <a:spcBef>
                          <a:spcPts val="835"/>
                        </a:spcBef>
                      </a:pPr>
                      <a:endParaRPr sz="1000" dirty="0">
                        <a:latin typeface="Gotham Light" pitchFamily="50" charset="0"/>
                        <a:cs typeface="Gotham-Book"/>
                      </a:endParaRPr>
                    </a:p>
                  </a:txBody>
                  <a:tcPr marL="0" marR="0" marT="106045" marB="0">
                    <a:lnL w="9525">
                      <a:solidFill>
                        <a:srgbClr val="8A8C8F"/>
                      </a:solidFill>
                      <a:prstDash val="solid"/>
                    </a:lnL>
                    <a:lnR w="9525">
                      <a:solidFill>
                        <a:srgbClr val="8A8C8F"/>
                      </a:solidFill>
                      <a:prstDash val="solid"/>
                    </a:lnR>
                    <a:lnT w="9525">
                      <a:solidFill>
                        <a:srgbClr val="8A8C8F"/>
                      </a:solidFill>
                      <a:prstDash val="solid"/>
                    </a:lnT>
                    <a:lnB w="9525">
                      <a:solidFill>
                        <a:srgbClr val="8A8C8F"/>
                      </a:solidFill>
                      <a:prstDash val="solid"/>
                    </a:lnB>
                  </a:tcPr>
                </a:tc>
                <a:extLst>
                  <a:ext uri="{0D108BD9-81ED-4DB2-BD59-A6C34878D82A}">
                    <a16:rowId xmlns:a16="http://schemas.microsoft.com/office/drawing/2014/main" val="10006"/>
                  </a:ext>
                </a:extLst>
              </a:tr>
            </a:tbl>
          </a:graphicData>
        </a:graphic>
      </p:graphicFrame>
      <p:sp>
        <p:nvSpPr>
          <p:cNvPr id="8" name="object 8"/>
          <p:cNvSpPr txBox="1"/>
          <p:nvPr/>
        </p:nvSpPr>
        <p:spPr>
          <a:xfrm>
            <a:off x="2265088" y="1450840"/>
            <a:ext cx="1240112" cy="243656"/>
          </a:xfrm>
          <a:prstGeom prst="rect">
            <a:avLst/>
          </a:prstGeom>
        </p:spPr>
        <p:txBody>
          <a:bodyPr vert="horz" wrap="square" lIns="0" tIns="12700" rIns="0" bIns="0" rtlCol="0">
            <a:spAutoFit/>
          </a:bodyPr>
          <a:lstStyle/>
          <a:p>
            <a:pPr marL="12700">
              <a:spcBef>
                <a:spcPts val="100"/>
              </a:spcBef>
            </a:pPr>
            <a:r>
              <a:rPr sz="1500">
                <a:latin typeface="Gotham Light" pitchFamily="50" charset="0"/>
                <a:cs typeface="Gotham-Book"/>
              </a:rPr>
              <a:t>202</a:t>
            </a:r>
            <a:r>
              <a:rPr lang="en-US" sz="1500">
                <a:latin typeface="Gotham Light" pitchFamily="50" charset="0"/>
                <a:cs typeface="Gotham-Book"/>
              </a:rPr>
              <a:t>4</a:t>
            </a:r>
            <a:r>
              <a:rPr sz="1500" spc="30">
                <a:latin typeface="Gotham Light" pitchFamily="50" charset="0"/>
                <a:cs typeface="Gotham-Book"/>
              </a:rPr>
              <a:t> </a:t>
            </a:r>
            <a:r>
              <a:rPr sz="1500" spc="-20">
                <a:latin typeface="Gotham Light" pitchFamily="50" charset="0"/>
                <a:cs typeface="Gotham-Book"/>
              </a:rPr>
              <a:t>TIER</a:t>
            </a:r>
            <a:endParaRPr sz="1500">
              <a:latin typeface="Gotham Light" pitchFamily="50" charset="0"/>
              <a:cs typeface="Gotham-Book"/>
            </a:endParaRPr>
          </a:p>
        </p:txBody>
      </p:sp>
      <p:sp>
        <p:nvSpPr>
          <p:cNvPr id="9" name="object 9"/>
          <p:cNvSpPr txBox="1"/>
          <p:nvPr/>
        </p:nvSpPr>
        <p:spPr>
          <a:xfrm>
            <a:off x="6063847" y="1450841"/>
            <a:ext cx="2580619" cy="243656"/>
          </a:xfrm>
          <a:prstGeom prst="rect">
            <a:avLst/>
          </a:prstGeom>
        </p:spPr>
        <p:txBody>
          <a:bodyPr vert="horz" wrap="square" lIns="0" tIns="12700" rIns="0" bIns="0" rtlCol="0">
            <a:spAutoFit/>
          </a:bodyPr>
          <a:lstStyle/>
          <a:p>
            <a:pPr marL="12700">
              <a:spcBef>
                <a:spcPts val="100"/>
              </a:spcBef>
            </a:pPr>
            <a:r>
              <a:rPr sz="1500">
                <a:latin typeface="Gotham Light" pitchFamily="50" charset="0"/>
                <a:cs typeface="Gotham-Book"/>
              </a:rPr>
              <a:t>202</a:t>
            </a:r>
            <a:r>
              <a:rPr lang="en-US" sz="1500">
                <a:latin typeface="Gotham Light" pitchFamily="50" charset="0"/>
                <a:cs typeface="Gotham-Book"/>
              </a:rPr>
              <a:t>4</a:t>
            </a:r>
            <a:r>
              <a:rPr sz="1500" spc="25">
                <a:latin typeface="Gotham Light" pitchFamily="50" charset="0"/>
                <a:cs typeface="Gotham-Book"/>
              </a:rPr>
              <a:t> </a:t>
            </a:r>
            <a:r>
              <a:rPr sz="1500">
                <a:latin typeface="Gotham Light" pitchFamily="50" charset="0"/>
                <a:cs typeface="Gotham-Book"/>
              </a:rPr>
              <a:t>POINTS</a:t>
            </a:r>
            <a:r>
              <a:rPr sz="1500" spc="25">
                <a:latin typeface="Gotham Light" pitchFamily="50" charset="0"/>
                <a:cs typeface="Gotham-Book"/>
              </a:rPr>
              <a:t> </a:t>
            </a:r>
            <a:r>
              <a:rPr sz="1500" spc="-10">
                <a:latin typeface="Gotham Light" pitchFamily="50" charset="0"/>
                <a:cs typeface="Gotham-Book"/>
              </a:rPr>
              <a:t>BALANCE</a:t>
            </a:r>
            <a:endParaRPr sz="1500">
              <a:latin typeface="Gotham Light" pitchFamily="50" charset="0"/>
              <a:cs typeface="Gotham-Book"/>
            </a:endParaRPr>
          </a:p>
        </p:txBody>
      </p:sp>
      <p:sp>
        <p:nvSpPr>
          <p:cNvPr id="10" name="object 10"/>
          <p:cNvSpPr txBox="1"/>
          <p:nvPr/>
        </p:nvSpPr>
        <p:spPr>
          <a:xfrm>
            <a:off x="2265089" y="4762492"/>
            <a:ext cx="3136644" cy="1397819"/>
          </a:xfrm>
          <a:prstGeom prst="rect">
            <a:avLst/>
          </a:prstGeom>
        </p:spPr>
        <p:txBody>
          <a:bodyPr vert="horz" wrap="square" lIns="0" tIns="12700" rIns="0" bIns="0" rtlCol="0">
            <a:spAutoFit/>
          </a:bodyPr>
          <a:lstStyle/>
          <a:p>
            <a:pPr marL="12700">
              <a:spcBef>
                <a:spcPts val="100"/>
              </a:spcBef>
            </a:pPr>
            <a:r>
              <a:rPr sz="1500">
                <a:latin typeface="Gotham Light" pitchFamily="50" charset="0"/>
                <a:cs typeface="Gotham-Book"/>
              </a:rPr>
              <a:t>ACTION</a:t>
            </a:r>
            <a:r>
              <a:rPr sz="1500" spc="10">
                <a:latin typeface="Gotham Light" pitchFamily="50" charset="0"/>
                <a:cs typeface="Gotham-Book"/>
              </a:rPr>
              <a:t> </a:t>
            </a:r>
            <a:r>
              <a:rPr sz="1500">
                <a:latin typeface="Gotham Light" pitchFamily="50" charset="0"/>
                <a:cs typeface="Gotham-Book"/>
              </a:rPr>
              <a:t>ITEMS</a:t>
            </a:r>
            <a:r>
              <a:rPr lang="en-US" sz="1500">
                <a:latin typeface="Gotham Light" pitchFamily="50" charset="0"/>
                <a:cs typeface="Gotham-Book"/>
              </a:rPr>
              <a:t> </a:t>
            </a:r>
            <a:r>
              <a:rPr sz="1500">
                <a:latin typeface="Gotham Light" pitchFamily="50" charset="0"/>
                <a:cs typeface="Gotham-Book"/>
              </a:rPr>
              <a:t>/</a:t>
            </a:r>
            <a:r>
              <a:rPr lang="en-US" sz="1500">
                <a:latin typeface="Gotham Light" pitchFamily="50" charset="0"/>
                <a:cs typeface="Gotham-Book"/>
              </a:rPr>
              <a:t> </a:t>
            </a:r>
            <a:r>
              <a:rPr sz="1500">
                <a:latin typeface="Gotham Light" pitchFamily="50" charset="0"/>
                <a:cs typeface="Gotham-Book"/>
              </a:rPr>
              <a:t>DREAM</a:t>
            </a:r>
            <a:r>
              <a:rPr sz="1500" spc="15">
                <a:latin typeface="Gotham Light" pitchFamily="50" charset="0"/>
                <a:cs typeface="Gotham-Book"/>
              </a:rPr>
              <a:t> </a:t>
            </a:r>
            <a:r>
              <a:rPr sz="1500" spc="-20">
                <a:latin typeface="Gotham Light" pitchFamily="50" charset="0"/>
                <a:cs typeface="Gotham-Book"/>
              </a:rPr>
              <a:t>LIST</a:t>
            </a:r>
            <a:endParaRPr sz="1500">
              <a:latin typeface="Gotham Light" pitchFamily="50" charset="0"/>
              <a:cs typeface="Gotham-Book"/>
            </a:endParaRPr>
          </a:p>
          <a:p>
            <a:pPr marL="12700">
              <a:spcBef>
                <a:spcPts val="1230"/>
              </a:spcBef>
            </a:pPr>
            <a:r>
              <a:rPr sz="1500" spc="-25">
                <a:latin typeface="Gotham Light" pitchFamily="50" charset="0"/>
                <a:cs typeface="Gotham-Book"/>
              </a:rPr>
              <a:t>1.</a:t>
            </a:r>
            <a:endParaRPr sz="1500">
              <a:latin typeface="Gotham Light" pitchFamily="50" charset="0"/>
              <a:cs typeface="Gotham-Book"/>
            </a:endParaRPr>
          </a:p>
          <a:p>
            <a:pPr marL="12700">
              <a:spcBef>
                <a:spcPts val="1230"/>
              </a:spcBef>
            </a:pPr>
            <a:r>
              <a:rPr sz="1500" spc="-25">
                <a:latin typeface="Gotham Light" pitchFamily="50" charset="0"/>
                <a:cs typeface="Gotham-Book"/>
              </a:rPr>
              <a:t>2.</a:t>
            </a:r>
            <a:endParaRPr sz="1500">
              <a:latin typeface="Gotham Light" pitchFamily="50" charset="0"/>
              <a:cs typeface="Gotham-Book"/>
            </a:endParaRPr>
          </a:p>
          <a:p>
            <a:pPr marL="12700">
              <a:spcBef>
                <a:spcPts val="1230"/>
              </a:spcBef>
            </a:pPr>
            <a:r>
              <a:rPr sz="1500" spc="-25">
                <a:latin typeface="Gotham Light" pitchFamily="50" charset="0"/>
                <a:cs typeface="Gotham-Book"/>
              </a:rPr>
              <a:t>3.</a:t>
            </a:r>
            <a:endParaRPr sz="1500">
              <a:latin typeface="Gotham Light" pitchFamily="50" charset="0"/>
              <a:cs typeface="Gotham-Book"/>
            </a:endParaRPr>
          </a:p>
        </p:txBody>
      </p:sp>
      <p:sp>
        <p:nvSpPr>
          <p:cNvPr id="11" name="TextBox 10">
            <a:extLst>
              <a:ext uri="{FF2B5EF4-FFF2-40B4-BE49-F238E27FC236}">
                <a16:creationId xmlns:a16="http://schemas.microsoft.com/office/drawing/2014/main" id="{2B3F3F59-AA29-51D6-CA45-B15E64AFF9DE}"/>
              </a:ext>
            </a:extLst>
          </p:cNvPr>
          <p:cNvSpPr txBox="1"/>
          <p:nvPr/>
        </p:nvSpPr>
        <p:spPr>
          <a:xfrm>
            <a:off x="5538159" y="6625087"/>
            <a:ext cx="1047826" cy="211656"/>
          </a:xfrm>
          <a:prstGeom prst="rect">
            <a:avLst/>
          </a:prstGeom>
          <a:solidFill>
            <a:schemeClr val="bg1"/>
          </a:solidFill>
        </p:spPr>
        <p:txBody>
          <a:bodyPr wrap="square" rtlCol="0">
            <a:spAutoFit/>
          </a:bodyPr>
          <a:lstStyle/>
          <a:p>
            <a:endParaRPr lang="en-US"/>
          </a:p>
        </p:txBody>
      </p:sp>
      <p:sp>
        <p:nvSpPr>
          <p:cNvPr id="12" name="TextBox 11">
            <a:extLst>
              <a:ext uri="{FF2B5EF4-FFF2-40B4-BE49-F238E27FC236}">
                <a16:creationId xmlns:a16="http://schemas.microsoft.com/office/drawing/2014/main" id="{D54FD6C0-B078-7070-C581-8CCFC9838421}"/>
              </a:ext>
            </a:extLst>
          </p:cNvPr>
          <p:cNvSpPr txBox="1"/>
          <p:nvPr/>
        </p:nvSpPr>
        <p:spPr>
          <a:xfrm>
            <a:off x="3068154" y="1418779"/>
            <a:ext cx="2162210" cy="323165"/>
          </a:xfrm>
          <a:prstGeom prst="rect">
            <a:avLst/>
          </a:prstGeom>
          <a:noFill/>
          <a:ln>
            <a:noFill/>
          </a:ln>
        </p:spPr>
        <p:txBody>
          <a:bodyPr wrap="square" rtlCol="0">
            <a:spAutoFit/>
          </a:bodyPr>
          <a:lstStyle/>
          <a:p>
            <a:pPr algn="ctr"/>
            <a:r>
              <a:rPr lang="en-US" sz="1500">
                <a:highlight>
                  <a:srgbClr val="FFFF00"/>
                </a:highlight>
                <a:latin typeface="Gotham Light" pitchFamily="50" charset="0"/>
              </a:rPr>
              <a:t>INSERT TEXT</a:t>
            </a:r>
          </a:p>
        </p:txBody>
      </p:sp>
      <p:sp>
        <p:nvSpPr>
          <p:cNvPr id="13" name="TextBox 12">
            <a:extLst>
              <a:ext uri="{FF2B5EF4-FFF2-40B4-BE49-F238E27FC236}">
                <a16:creationId xmlns:a16="http://schemas.microsoft.com/office/drawing/2014/main" id="{CC276D81-E4DC-A413-692B-235FBE37B56C}"/>
              </a:ext>
            </a:extLst>
          </p:cNvPr>
          <p:cNvSpPr txBox="1"/>
          <p:nvPr/>
        </p:nvSpPr>
        <p:spPr>
          <a:xfrm>
            <a:off x="8028456" y="1416481"/>
            <a:ext cx="2162210" cy="323165"/>
          </a:xfrm>
          <a:prstGeom prst="rect">
            <a:avLst/>
          </a:prstGeom>
          <a:noFill/>
          <a:ln>
            <a:noFill/>
          </a:ln>
        </p:spPr>
        <p:txBody>
          <a:bodyPr wrap="square" rtlCol="0">
            <a:spAutoFit/>
          </a:bodyPr>
          <a:lstStyle/>
          <a:p>
            <a:pPr algn="ctr"/>
            <a:r>
              <a:rPr lang="en-US" sz="1500">
                <a:highlight>
                  <a:srgbClr val="FFFF00"/>
                </a:highlight>
                <a:latin typeface="Gotham Light" pitchFamily="50" charset="0"/>
              </a:rPr>
              <a:t>INSERT TEXT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0CD551-D440-72FD-829E-F6071FE0D0E8}"/>
              </a:ext>
            </a:extLst>
          </p:cNvPr>
          <p:cNvPicPr>
            <a:picLocks noChangeAspect="1"/>
          </p:cNvPicPr>
          <p:nvPr/>
        </p:nvPicPr>
        <p:blipFill>
          <a:blip r:embed="rId2"/>
          <a:stretch>
            <a:fillRect/>
          </a:stretch>
        </p:blipFill>
        <p:spPr>
          <a:xfrm>
            <a:off x="0" y="0"/>
            <a:ext cx="12192000" cy="6858000"/>
          </a:xfrm>
          <a:prstGeom prst="rect">
            <a:avLst/>
          </a:prstGeom>
        </p:spPr>
      </p:pic>
      <p:sp>
        <p:nvSpPr>
          <p:cNvPr id="5" name="object 5"/>
          <p:cNvSpPr txBox="1">
            <a:spLocks noGrp="1"/>
          </p:cNvSpPr>
          <p:nvPr>
            <p:ph type="title"/>
          </p:nvPr>
        </p:nvSpPr>
        <p:spPr>
          <a:xfrm>
            <a:off x="474133" y="522191"/>
            <a:ext cx="11269133" cy="505267"/>
          </a:xfrm>
          <a:prstGeom prst="rect">
            <a:avLst/>
          </a:prstGeom>
        </p:spPr>
        <p:txBody>
          <a:bodyPr vert="horz" wrap="square" lIns="0" tIns="12700" rIns="0" bIns="0" rtlCol="0" anchor="ctr">
            <a:spAutoFit/>
          </a:bodyPr>
          <a:lstStyle/>
          <a:p>
            <a:pPr marL="12700" algn="ctr">
              <a:lnSpc>
                <a:spcPct val="100000"/>
              </a:lnSpc>
              <a:spcBef>
                <a:spcPts val="100"/>
              </a:spcBef>
            </a:pPr>
            <a:r>
              <a:rPr sz="3200">
                <a:latin typeface="Gotham Light" pitchFamily="50" charset="0"/>
              </a:rPr>
              <a:t>NEXT</a:t>
            </a:r>
            <a:r>
              <a:rPr sz="3200" spc="30"/>
              <a:t> </a:t>
            </a:r>
            <a:r>
              <a:rPr sz="3200" spc="-30">
                <a:latin typeface="Gotham Bold"/>
                <a:cs typeface="Gotham Bold"/>
              </a:rPr>
              <a:t>STEPS</a:t>
            </a:r>
          </a:p>
        </p:txBody>
      </p:sp>
      <p:sp>
        <p:nvSpPr>
          <p:cNvPr id="15" name="object 7">
            <a:extLst>
              <a:ext uri="{FF2B5EF4-FFF2-40B4-BE49-F238E27FC236}">
                <a16:creationId xmlns:a16="http://schemas.microsoft.com/office/drawing/2014/main" id="{3B3FDF70-E1B6-9AD8-295E-F312D666927A}"/>
              </a:ext>
            </a:extLst>
          </p:cNvPr>
          <p:cNvSpPr txBox="1"/>
          <p:nvPr/>
        </p:nvSpPr>
        <p:spPr>
          <a:xfrm>
            <a:off x="2158996" y="1575051"/>
            <a:ext cx="8152561" cy="3206006"/>
          </a:xfrm>
          <a:prstGeom prst="rect">
            <a:avLst/>
          </a:prstGeom>
          <a:ln w="9525">
            <a:solidFill>
              <a:schemeClr val="tx1"/>
            </a:solidFill>
          </a:ln>
        </p:spPr>
        <p:txBody>
          <a:bodyPr vert="horz" wrap="square" lIns="0" tIns="12700" rIns="0" bIns="0" rtlCol="0">
            <a:spAutoFit/>
          </a:bodyPr>
          <a:lstStyle/>
          <a:p>
            <a:pPr marL="12700">
              <a:spcBef>
                <a:spcPts val="100"/>
              </a:spcBef>
            </a:pPr>
            <a:r>
              <a:rPr lang="en-US" sz="2000" spc="-10">
                <a:latin typeface="Gotham Light" pitchFamily="50" charset="0"/>
                <a:cs typeface="Gotham-Medium"/>
              </a:rPr>
              <a:t> 1.   </a:t>
            </a:r>
          </a:p>
          <a:p>
            <a:pPr marL="12700">
              <a:spcBef>
                <a:spcPts val="100"/>
              </a:spcBef>
            </a:pPr>
            <a:endParaRPr lang="en-US" sz="2000" spc="-10">
              <a:latin typeface="Gotham Light" pitchFamily="50" charset="0"/>
              <a:cs typeface="Gotham-Medium"/>
            </a:endParaRPr>
          </a:p>
          <a:p>
            <a:pPr marL="12700">
              <a:spcBef>
                <a:spcPts val="100"/>
              </a:spcBef>
            </a:pPr>
            <a:r>
              <a:rPr lang="en-US" sz="2000" spc="-10">
                <a:latin typeface="Gotham Light" pitchFamily="50" charset="0"/>
                <a:cs typeface="Gotham-Medium"/>
              </a:rPr>
              <a:t> 2.   </a:t>
            </a:r>
          </a:p>
          <a:p>
            <a:pPr marL="12700">
              <a:spcBef>
                <a:spcPts val="100"/>
              </a:spcBef>
            </a:pPr>
            <a:endParaRPr lang="en-US" sz="2000" spc="-10">
              <a:latin typeface="Gotham Light" pitchFamily="50" charset="0"/>
              <a:cs typeface="Gotham-Medium"/>
            </a:endParaRPr>
          </a:p>
          <a:p>
            <a:pPr marL="12700">
              <a:spcBef>
                <a:spcPts val="100"/>
              </a:spcBef>
            </a:pPr>
            <a:r>
              <a:rPr lang="en-US" sz="2000" spc="-10">
                <a:latin typeface="Gotham Light" pitchFamily="50" charset="0"/>
                <a:cs typeface="Gotham-Medium"/>
              </a:rPr>
              <a:t> 3.   </a:t>
            </a:r>
          </a:p>
          <a:p>
            <a:pPr marL="12700">
              <a:spcBef>
                <a:spcPts val="100"/>
              </a:spcBef>
            </a:pPr>
            <a:endParaRPr lang="en-US" sz="2000" spc="-10">
              <a:latin typeface="Gotham Light" pitchFamily="50" charset="0"/>
              <a:cs typeface="Gotham-Medium"/>
            </a:endParaRPr>
          </a:p>
          <a:p>
            <a:pPr marL="12700">
              <a:spcBef>
                <a:spcPts val="100"/>
              </a:spcBef>
            </a:pPr>
            <a:r>
              <a:rPr lang="en-US" sz="2000" spc="-10">
                <a:latin typeface="Gotham Light" pitchFamily="50" charset="0"/>
                <a:cs typeface="Gotham-Medium"/>
              </a:rPr>
              <a:t> 4.   </a:t>
            </a:r>
          </a:p>
          <a:p>
            <a:pPr marL="12700">
              <a:spcBef>
                <a:spcPts val="100"/>
              </a:spcBef>
            </a:pPr>
            <a:endParaRPr lang="en-US" sz="2000" spc="-10">
              <a:latin typeface="Gotham Light" pitchFamily="50" charset="0"/>
              <a:cs typeface="Gotham-Medium"/>
            </a:endParaRPr>
          </a:p>
          <a:p>
            <a:pPr marL="12700">
              <a:spcBef>
                <a:spcPts val="100"/>
              </a:spcBef>
            </a:pPr>
            <a:r>
              <a:rPr lang="en-US" sz="2000" spc="-10">
                <a:latin typeface="Gotham Light" pitchFamily="50" charset="0"/>
                <a:cs typeface="Gotham-Medium"/>
              </a:rPr>
              <a:t> 5.   </a:t>
            </a:r>
          </a:p>
          <a:p>
            <a:pPr marL="12700">
              <a:spcBef>
                <a:spcPts val="100"/>
              </a:spcBef>
            </a:pPr>
            <a:endParaRPr lang="en-US" sz="2000" spc="-10">
              <a:latin typeface="Gotham Light" pitchFamily="50" charset="0"/>
              <a:cs typeface="Gotham-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66EAAAF-E840-4C8C-BB58-65D1ECBF7C66}"/>
              </a:ext>
            </a:extLst>
          </p:cNvPr>
          <p:cNvPicPr>
            <a:picLocks noChangeAspect="1"/>
          </p:cNvPicPr>
          <p:nvPr/>
        </p:nvPicPr>
        <p:blipFill>
          <a:blip r:embed="rId2"/>
          <a:stretch>
            <a:fillRect/>
          </a:stretch>
        </p:blipFill>
        <p:spPr>
          <a:xfrm>
            <a:off x="0" y="0"/>
            <a:ext cx="12192000" cy="6858000"/>
          </a:xfrm>
          <a:prstGeom prst="rect">
            <a:avLst/>
          </a:prstGeom>
        </p:spPr>
      </p:pic>
      <p:grpSp>
        <p:nvGrpSpPr>
          <p:cNvPr id="5" name="object 5"/>
          <p:cNvGrpSpPr/>
          <p:nvPr/>
        </p:nvGrpSpPr>
        <p:grpSpPr>
          <a:xfrm>
            <a:off x="553453" y="456435"/>
            <a:ext cx="11093115" cy="5943600"/>
            <a:chOff x="457200" y="457200"/>
            <a:chExt cx="8229600" cy="5943600"/>
          </a:xfrm>
        </p:grpSpPr>
        <p:sp>
          <p:nvSpPr>
            <p:cNvPr id="6" name="object 6"/>
            <p:cNvSpPr/>
            <p:nvPr/>
          </p:nvSpPr>
          <p:spPr>
            <a:xfrm>
              <a:off x="457200" y="457200"/>
              <a:ext cx="8229600" cy="5943600"/>
            </a:xfrm>
            <a:custGeom>
              <a:avLst/>
              <a:gdLst/>
              <a:ahLst/>
              <a:cxnLst/>
              <a:rect l="l" t="t" r="r" b="b"/>
              <a:pathLst>
                <a:path w="8229600" h="5943600">
                  <a:moveTo>
                    <a:pt x="8229600" y="0"/>
                  </a:moveTo>
                  <a:lnTo>
                    <a:pt x="0" y="0"/>
                  </a:lnTo>
                  <a:lnTo>
                    <a:pt x="0" y="5943600"/>
                  </a:lnTo>
                  <a:lnTo>
                    <a:pt x="8229600" y="5943600"/>
                  </a:lnTo>
                  <a:lnTo>
                    <a:pt x="8229600" y="0"/>
                  </a:lnTo>
                  <a:close/>
                </a:path>
              </a:pathLst>
            </a:custGeom>
            <a:solidFill>
              <a:srgbClr val="FFFFFF">
                <a:alpha val="96998"/>
              </a:srgbClr>
            </a:solidFill>
          </p:spPr>
          <p:txBody>
            <a:bodyPr wrap="square" lIns="0" tIns="0" rIns="0" bIns="0" rtlCol="0"/>
            <a:lstStyle/>
            <a:p>
              <a:endParaRPr/>
            </a:p>
          </p:txBody>
        </p:sp>
        <p:sp>
          <p:nvSpPr>
            <p:cNvPr id="7" name="object 7"/>
            <p:cNvSpPr/>
            <p:nvPr/>
          </p:nvSpPr>
          <p:spPr>
            <a:xfrm>
              <a:off x="3128510" y="1481834"/>
              <a:ext cx="0" cy="948690"/>
            </a:xfrm>
            <a:custGeom>
              <a:avLst/>
              <a:gdLst/>
              <a:ahLst/>
              <a:cxnLst/>
              <a:rect l="l" t="t" r="r" b="b"/>
              <a:pathLst>
                <a:path h="948689">
                  <a:moveTo>
                    <a:pt x="0" y="0"/>
                  </a:moveTo>
                  <a:lnTo>
                    <a:pt x="0" y="948436"/>
                  </a:lnTo>
                </a:path>
              </a:pathLst>
            </a:custGeom>
            <a:ln w="6350">
              <a:solidFill>
                <a:srgbClr val="808285"/>
              </a:solidFill>
            </a:ln>
          </p:spPr>
          <p:txBody>
            <a:bodyPr wrap="square" lIns="0" tIns="0" rIns="0" bIns="0" rtlCol="0"/>
            <a:lstStyle/>
            <a:p>
              <a:endParaRPr/>
            </a:p>
          </p:txBody>
        </p:sp>
        <p:sp>
          <p:nvSpPr>
            <p:cNvPr id="8" name="object 8"/>
            <p:cNvSpPr/>
            <p:nvPr/>
          </p:nvSpPr>
          <p:spPr>
            <a:xfrm>
              <a:off x="5954140" y="1481834"/>
              <a:ext cx="0" cy="948690"/>
            </a:xfrm>
            <a:custGeom>
              <a:avLst/>
              <a:gdLst/>
              <a:ahLst/>
              <a:cxnLst/>
              <a:rect l="l" t="t" r="r" b="b"/>
              <a:pathLst>
                <a:path h="948689">
                  <a:moveTo>
                    <a:pt x="0" y="0"/>
                  </a:moveTo>
                  <a:lnTo>
                    <a:pt x="0" y="948436"/>
                  </a:lnTo>
                </a:path>
              </a:pathLst>
            </a:custGeom>
            <a:ln w="6350">
              <a:solidFill>
                <a:srgbClr val="808285"/>
              </a:solidFill>
            </a:ln>
          </p:spPr>
          <p:txBody>
            <a:bodyPr wrap="square" lIns="0" tIns="0" rIns="0" bIns="0" rtlCol="0"/>
            <a:lstStyle/>
            <a:p>
              <a:endParaRPr/>
            </a:p>
          </p:txBody>
        </p:sp>
        <p:sp>
          <p:nvSpPr>
            <p:cNvPr id="9" name="object 9"/>
            <p:cNvSpPr/>
            <p:nvPr/>
          </p:nvSpPr>
          <p:spPr>
            <a:xfrm>
              <a:off x="825741" y="2574137"/>
              <a:ext cx="7586980" cy="0"/>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grpSp>
      <p:sp>
        <p:nvSpPr>
          <p:cNvPr id="10" name="object 10"/>
          <p:cNvSpPr txBox="1">
            <a:spLocks noGrp="1"/>
          </p:cNvSpPr>
          <p:nvPr>
            <p:ph type="title"/>
          </p:nvPr>
        </p:nvSpPr>
        <p:spPr>
          <a:xfrm>
            <a:off x="448734" y="597472"/>
            <a:ext cx="11269132" cy="505267"/>
          </a:xfrm>
          <a:prstGeom prst="rect">
            <a:avLst/>
          </a:prstGeom>
        </p:spPr>
        <p:txBody>
          <a:bodyPr vert="horz" wrap="square" lIns="0" tIns="12700" rIns="0" bIns="0" rtlCol="0" anchor="ctr">
            <a:spAutoFit/>
          </a:bodyPr>
          <a:lstStyle/>
          <a:p>
            <a:pPr marL="12700" algn="ctr">
              <a:lnSpc>
                <a:spcPct val="100000"/>
              </a:lnSpc>
              <a:spcBef>
                <a:spcPts val="100"/>
              </a:spcBef>
            </a:pPr>
            <a:r>
              <a:rPr sz="3200">
                <a:latin typeface="Gotham Light" pitchFamily="50" charset="0"/>
              </a:rPr>
              <a:t>BUSINESS</a:t>
            </a:r>
            <a:r>
              <a:rPr sz="3200"/>
              <a:t> </a:t>
            </a:r>
            <a:r>
              <a:rPr sz="3200" spc="-10">
                <a:latin typeface="Gotham Bold"/>
                <a:cs typeface="Gotham Bold"/>
              </a:rPr>
              <a:t>REVIEW</a:t>
            </a:r>
          </a:p>
        </p:txBody>
      </p:sp>
      <p:sp>
        <p:nvSpPr>
          <p:cNvPr id="11" name="object 11"/>
          <p:cNvSpPr txBox="1"/>
          <p:nvPr/>
        </p:nvSpPr>
        <p:spPr>
          <a:xfrm>
            <a:off x="1050229" y="1444242"/>
            <a:ext cx="3104015" cy="243656"/>
          </a:xfrm>
          <a:prstGeom prst="rect">
            <a:avLst/>
          </a:prstGeom>
        </p:spPr>
        <p:txBody>
          <a:bodyPr vert="horz" wrap="square" lIns="0" tIns="12700" rIns="0" bIns="0" rtlCol="0">
            <a:spAutoFit/>
          </a:bodyPr>
          <a:lstStyle/>
          <a:p>
            <a:pPr marL="12700" algn="ctr">
              <a:spcBef>
                <a:spcPts val="100"/>
              </a:spcBef>
            </a:pPr>
            <a:r>
              <a:rPr sz="1500">
                <a:latin typeface="Gotham Light" pitchFamily="50" charset="0"/>
                <a:cs typeface="Gotham-Book"/>
              </a:rPr>
              <a:t>202</a:t>
            </a:r>
            <a:r>
              <a:rPr lang="en-US" sz="1500">
                <a:latin typeface="Gotham Light" pitchFamily="50" charset="0"/>
                <a:cs typeface="Gotham-Book"/>
              </a:rPr>
              <a:t>3</a:t>
            </a:r>
            <a:r>
              <a:rPr sz="1500" spc="-15">
                <a:latin typeface="Gotham Light" pitchFamily="50" charset="0"/>
                <a:cs typeface="Gotham-Book"/>
              </a:rPr>
              <a:t> </a:t>
            </a:r>
            <a:r>
              <a:rPr sz="1500" spc="-10">
                <a:latin typeface="Gotham Light" pitchFamily="50" charset="0"/>
                <a:cs typeface="Gotham-Book"/>
              </a:rPr>
              <a:t>SALES:</a:t>
            </a:r>
            <a:endParaRPr sz="1500">
              <a:latin typeface="Gotham Light" pitchFamily="50" charset="0"/>
              <a:cs typeface="Gotham-Book"/>
            </a:endParaRPr>
          </a:p>
        </p:txBody>
      </p:sp>
      <p:sp>
        <p:nvSpPr>
          <p:cNvPr id="12" name="object 12"/>
          <p:cNvSpPr txBox="1"/>
          <p:nvPr/>
        </p:nvSpPr>
        <p:spPr>
          <a:xfrm>
            <a:off x="1945772" y="2709768"/>
            <a:ext cx="2785745" cy="243656"/>
          </a:xfrm>
          <a:prstGeom prst="rect">
            <a:avLst/>
          </a:prstGeom>
        </p:spPr>
        <p:txBody>
          <a:bodyPr vert="horz" wrap="square" lIns="0" tIns="12700" rIns="0" bIns="0" rtlCol="0">
            <a:spAutoFit/>
          </a:bodyPr>
          <a:lstStyle/>
          <a:p>
            <a:pPr marL="12700">
              <a:spcBef>
                <a:spcPts val="100"/>
              </a:spcBef>
            </a:pPr>
            <a:r>
              <a:rPr lang="en-US" sz="1500" spc="-10">
                <a:latin typeface="Gotham Light" pitchFamily="50" charset="0"/>
                <a:cs typeface="Gotham-Book"/>
              </a:rPr>
              <a:t>KEY INSIGHTS</a:t>
            </a:r>
            <a:r>
              <a:rPr sz="1500" spc="-10">
                <a:latin typeface="Gotham Light" pitchFamily="50" charset="0"/>
                <a:cs typeface="Gotham-Book"/>
              </a:rPr>
              <a:t>:</a:t>
            </a:r>
            <a:endParaRPr sz="1500">
              <a:latin typeface="Gotham Light" pitchFamily="50" charset="0"/>
              <a:cs typeface="Gotham-Book"/>
            </a:endParaRPr>
          </a:p>
        </p:txBody>
      </p:sp>
      <p:sp>
        <p:nvSpPr>
          <p:cNvPr id="15" name="TextBox 14">
            <a:extLst>
              <a:ext uri="{FF2B5EF4-FFF2-40B4-BE49-F238E27FC236}">
                <a16:creationId xmlns:a16="http://schemas.microsoft.com/office/drawing/2014/main" id="{AEB73633-21A3-91B6-48C0-C6BBD9C8EDE1}"/>
              </a:ext>
            </a:extLst>
          </p:cNvPr>
          <p:cNvSpPr txBox="1"/>
          <p:nvPr/>
        </p:nvSpPr>
        <p:spPr>
          <a:xfrm>
            <a:off x="5453336" y="1823271"/>
            <a:ext cx="1210652" cy="323165"/>
          </a:xfrm>
          <a:prstGeom prst="rect">
            <a:avLst/>
          </a:prstGeom>
          <a:noFill/>
          <a:ln>
            <a:noFill/>
          </a:ln>
        </p:spPr>
        <p:txBody>
          <a:bodyPr wrap="square" rtlCol="0">
            <a:spAutoFit/>
          </a:bodyPr>
          <a:lstStyle/>
          <a:p>
            <a:pPr algn="ctr"/>
            <a:r>
              <a:rPr lang="en-US" sz="1500">
                <a:highlight>
                  <a:srgbClr val="FFFF00"/>
                </a:highlight>
                <a:latin typeface="Gotham Light" pitchFamily="50" charset="0"/>
              </a:rPr>
              <a:t>$</a:t>
            </a:r>
          </a:p>
        </p:txBody>
      </p:sp>
      <p:sp>
        <p:nvSpPr>
          <p:cNvPr id="16" name="TextBox 15">
            <a:extLst>
              <a:ext uri="{FF2B5EF4-FFF2-40B4-BE49-F238E27FC236}">
                <a16:creationId xmlns:a16="http://schemas.microsoft.com/office/drawing/2014/main" id="{9275BC8E-25F2-CFBE-6424-ADB19622D72D}"/>
              </a:ext>
            </a:extLst>
          </p:cNvPr>
          <p:cNvSpPr txBox="1"/>
          <p:nvPr/>
        </p:nvSpPr>
        <p:spPr>
          <a:xfrm>
            <a:off x="9304609" y="1823271"/>
            <a:ext cx="941619" cy="323165"/>
          </a:xfrm>
          <a:prstGeom prst="rect">
            <a:avLst/>
          </a:prstGeom>
          <a:noFill/>
          <a:ln>
            <a:noFill/>
          </a:ln>
        </p:spPr>
        <p:txBody>
          <a:bodyPr wrap="square" rtlCol="0">
            <a:spAutoFit/>
          </a:bodyPr>
          <a:lstStyle/>
          <a:p>
            <a:pPr algn="ctr"/>
            <a:r>
              <a:rPr lang="en-US" sz="1500">
                <a:highlight>
                  <a:srgbClr val="FFFF00"/>
                </a:highlight>
                <a:latin typeface="Gotham Light" pitchFamily="50" charset="0"/>
              </a:rPr>
              <a:t>%</a:t>
            </a:r>
          </a:p>
        </p:txBody>
      </p:sp>
      <p:sp>
        <p:nvSpPr>
          <p:cNvPr id="17" name="TextBox 16">
            <a:extLst>
              <a:ext uri="{FF2B5EF4-FFF2-40B4-BE49-F238E27FC236}">
                <a16:creationId xmlns:a16="http://schemas.microsoft.com/office/drawing/2014/main" id="{87F8ACA7-0D09-3DD6-9A39-B87FF6C90775}"/>
              </a:ext>
            </a:extLst>
          </p:cNvPr>
          <p:cNvSpPr txBox="1"/>
          <p:nvPr/>
        </p:nvSpPr>
        <p:spPr>
          <a:xfrm>
            <a:off x="1945772" y="1874112"/>
            <a:ext cx="1210652" cy="323165"/>
          </a:xfrm>
          <a:prstGeom prst="rect">
            <a:avLst/>
          </a:prstGeom>
          <a:noFill/>
          <a:ln>
            <a:noFill/>
          </a:ln>
        </p:spPr>
        <p:txBody>
          <a:bodyPr wrap="square" rtlCol="0">
            <a:spAutoFit/>
          </a:bodyPr>
          <a:lstStyle/>
          <a:p>
            <a:pPr algn="ctr"/>
            <a:r>
              <a:rPr lang="en-US" sz="1500">
                <a:highlight>
                  <a:srgbClr val="FFFF00"/>
                </a:highlight>
                <a:latin typeface="Gotham Light" pitchFamily="50" charset="0"/>
              </a:rPr>
              <a:t>$</a:t>
            </a:r>
          </a:p>
        </p:txBody>
      </p:sp>
      <p:sp>
        <p:nvSpPr>
          <p:cNvPr id="18" name="TextBox 17">
            <a:extLst>
              <a:ext uri="{FF2B5EF4-FFF2-40B4-BE49-F238E27FC236}">
                <a16:creationId xmlns:a16="http://schemas.microsoft.com/office/drawing/2014/main" id="{A677E6F4-39A3-9E72-5795-B5A64B319758}"/>
              </a:ext>
            </a:extLst>
          </p:cNvPr>
          <p:cNvSpPr txBox="1"/>
          <p:nvPr/>
        </p:nvSpPr>
        <p:spPr>
          <a:xfrm>
            <a:off x="2362199" y="3294365"/>
            <a:ext cx="4000537" cy="323165"/>
          </a:xfrm>
          <a:prstGeom prst="rect">
            <a:avLst/>
          </a:prstGeom>
          <a:noFill/>
          <a:ln>
            <a:noFill/>
          </a:ln>
        </p:spPr>
        <p:txBody>
          <a:bodyPr wrap="square" rtlCol="0">
            <a:spAutoFit/>
          </a:bodyPr>
          <a:lstStyle/>
          <a:p>
            <a:r>
              <a:rPr lang="en-US" sz="1500">
                <a:highlight>
                  <a:srgbClr val="FFFF00"/>
                </a:highlight>
                <a:latin typeface="Gotham Light" pitchFamily="50" charset="0"/>
              </a:rPr>
              <a:t>Insert text here</a:t>
            </a:r>
          </a:p>
        </p:txBody>
      </p:sp>
      <p:sp>
        <p:nvSpPr>
          <p:cNvPr id="14" name="object 13">
            <a:extLst>
              <a:ext uri="{FF2B5EF4-FFF2-40B4-BE49-F238E27FC236}">
                <a16:creationId xmlns:a16="http://schemas.microsoft.com/office/drawing/2014/main" id="{31FFB39A-923B-B77D-63D4-9FB620F51C5D}"/>
              </a:ext>
            </a:extLst>
          </p:cNvPr>
          <p:cNvSpPr txBox="1"/>
          <p:nvPr/>
        </p:nvSpPr>
        <p:spPr>
          <a:xfrm>
            <a:off x="7972668" y="1452571"/>
            <a:ext cx="3684813" cy="242976"/>
          </a:xfrm>
          <a:prstGeom prst="rect">
            <a:avLst/>
          </a:prstGeom>
        </p:spPr>
        <p:txBody>
          <a:bodyPr vert="horz" wrap="square" lIns="0" tIns="12700" rIns="0" bIns="0" rtlCol="0">
            <a:spAutoFit/>
          </a:bodyPr>
          <a:lstStyle/>
          <a:p>
            <a:pPr marL="12700" algn="ctr">
              <a:spcBef>
                <a:spcPts val="100"/>
              </a:spcBef>
              <a:tabLst>
                <a:tab pos="2793365" algn="l"/>
              </a:tabLst>
            </a:pPr>
            <a:r>
              <a:rPr sz="1500" spc="-20">
                <a:latin typeface="Gotham Light" pitchFamily="50" charset="0"/>
                <a:cs typeface="Gotham-Book"/>
              </a:rPr>
              <a:t>EV</a:t>
            </a:r>
            <a:r>
              <a:rPr lang="en-US" sz="1500" spc="-20">
                <a:latin typeface="Gotham Light" pitchFamily="50" charset="0"/>
                <a:cs typeface="Gotham-Book"/>
              </a:rPr>
              <a:t>OLUTION (</a:t>
            </a:r>
            <a:r>
              <a:rPr sz="1500" spc="-20">
                <a:latin typeface="Gotham Light" pitchFamily="50" charset="0"/>
                <a:cs typeface="Gotham-Book"/>
              </a:rPr>
              <a:t>%</a:t>
            </a:r>
            <a:r>
              <a:rPr lang="en-US" sz="1500" spc="-20">
                <a:latin typeface="Gotham Light" pitchFamily="50" charset="0"/>
                <a:cs typeface="Gotham-Book"/>
              </a:rPr>
              <a:t>)</a:t>
            </a:r>
            <a:r>
              <a:rPr sz="1500" spc="-20">
                <a:latin typeface="Gotham Light" pitchFamily="50" charset="0"/>
                <a:cs typeface="Gotham-Book"/>
              </a:rPr>
              <a:t>:</a:t>
            </a:r>
            <a:endParaRPr sz="1500">
              <a:latin typeface="Gotham Light" pitchFamily="50" charset="0"/>
              <a:cs typeface="Gotham-Book"/>
            </a:endParaRPr>
          </a:p>
        </p:txBody>
      </p:sp>
      <p:sp>
        <p:nvSpPr>
          <p:cNvPr id="19" name="object 13">
            <a:extLst>
              <a:ext uri="{FF2B5EF4-FFF2-40B4-BE49-F238E27FC236}">
                <a16:creationId xmlns:a16="http://schemas.microsoft.com/office/drawing/2014/main" id="{000E851A-C0DF-3CCF-D12A-2535A5580A33}"/>
              </a:ext>
            </a:extLst>
          </p:cNvPr>
          <p:cNvSpPr txBox="1"/>
          <p:nvPr/>
        </p:nvSpPr>
        <p:spPr>
          <a:xfrm>
            <a:off x="4172055" y="1452571"/>
            <a:ext cx="3789680" cy="243656"/>
          </a:xfrm>
          <a:prstGeom prst="rect">
            <a:avLst/>
          </a:prstGeom>
        </p:spPr>
        <p:txBody>
          <a:bodyPr vert="horz" wrap="square" lIns="0" tIns="12700" rIns="0" bIns="0" rtlCol="0">
            <a:spAutoFit/>
          </a:bodyPr>
          <a:lstStyle/>
          <a:p>
            <a:pPr marL="12700" algn="ctr">
              <a:spcBef>
                <a:spcPts val="100"/>
              </a:spcBef>
              <a:tabLst>
                <a:tab pos="2793365" algn="l"/>
              </a:tabLst>
            </a:pPr>
            <a:r>
              <a:rPr lang="en-US" sz="1500" spc="-20">
                <a:latin typeface="Gotham Light" pitchFamily="50" charset="0"/>
                <a:cs typeface="Gotham-Book"/>
              </a:rPr>
              <a:t>2022 SALES:</a:t>
            </a:r>
            <a:endParaRPr sz="1500">
              <a:latin typeface="Gotham Light" pitchFamily="50" charset="0"/>
              <a:cs typeface="Gotham-Book"/>
            </a:endParaRPr>
          </a:p>
        </p:txBody>
      </p:sp>
    </p:spTree>
    <p:extLst>
      <p:ext uri="{BB962C8B-B14F-4D97-AF65-F5344CB8AC3E}">
        <p14:creationId xmlns:p14="http://schemas.microsoft.com/office/powerpoint/2010/main" val="198349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917A656-9491-208C-FEE8-BEE1AFDFB4D3}"/>
              </a:ext>
            </a:extLst>
          </p:cNvPr>
          <p:cNvPicPr>
            <a:picLocks noChangeAspect="1"/>
          </p:cNvPicPr>
          <p:nvPr/>
        </p:nvPicPr>
        <p:blipFill>
          <a:blip r:embed="rId2"/>
          <a:stretch>
            <a:fillRect/>
          </a:stretch>
        </p:blipFill>
        <p:spPr>
          <a:xfrm>
            <a:off x="0" y="0"/>
            <a:ext cx="12192000" cy="6858000"/>
          </a:xfrm>
          <a:prstGeom prst="rect">
            <a:avLst/>
          </a:prstGeom>
        </p:spPr>
      </p:pic>
      <p:sp>
        <p:nvSpPr>
          <p:cNvPr id="8" name="object 8"/>
          <p:cNvSpPr txBox="1"/>
          <p:nvPr/>
        </p:nvSpPr>
        <p:spPr>
          <a:xfrm>
            <a:off x="457201" y="1850646"/>
            <a:ext cx="5477936" cy="243656"/>
          </a:xfrm>
          <a:prstGeom prst="rect">
            <a:avLst/>
          </a:prstGeom>
        </p:spPr>
        <p:txBody>
          <a:bodyPr vert="horz" wrap="square" lIns="0" tIns="12700" rIns="0" bIns="0" rtlCol="0">
            <a:spAutoFit/>
          </a:bodyPr>
          <a:lstStyle/>
          <a:p>
            <a:pPr marL="12700" algn="ctr">
              <a:spcBef>
                <a:spcPts val="100"/>
              </a:spcBef>
              <a:tabLst>
                <a:tab pos="3584575" algn="l"/>
              </a:tabLst>
            </a:pPr>
            <a:r>
              <a:rPr sz="1500" spc="-10">
                <a:latin typeface="Gotham Light" pitchFamily="50" charset="0"/>
                <a:cs typeface="Gotham-Book"/>
              </a:rPr>
              <a:t>WINS:</a:t>
            </a:r>
            <a:endParaRPr sz="1500">
              <a:latin typeface="Gotham Light" pitchFamily="50" charset="0"/>
              <a:cs typeface="Gotham-Book"/>
            </a:endParaRPr>
          </a:p>
        </p:txBody>
      </p:sp>
      <p:sp>
        <p:nvSpPr>
          <p:cNvPr id="10" name="TextBox 9">
            <a:extLst>
              <a:ext uri="{FF2B5EF4-FFF2-40B4-BE49-F238E27FC236}">
                <a16:creationId xmlns:a16="http://schemas.microsoft.com/office/drawing/2014/main" id="{39A39986-924F-C076-A855-2E43AB49713C}"/>
              </a:ext>
            </a:extLst>
          </p:cNvPr>
          <p:cNvSpPr txBox="1"/>
          <p:nvPr/>
        </p:nvSpPr>
        <p:spPr>
          <a:xfrm>
            <a:off x="2408354" y="2325855"/>
            <a:ext cx="2265246" cy="323165"/>
          </a:xfrm>
          <a:prstGeom prst="rect">
            <a:avLst/>
          </a:prstGeom>
          <a:noFill/>
          <a:ln>
            <a:noFill/>
          </a:ln>
        </p:spPr>
        <p:txBody>
          <a:bodyPr wrap="square" rtlCol="0">
            <a:spAutoFit/>
          </a:bodyPr>
          <a:lstStyle/>
          <a:p>
            <a:r>
              <a:rPr lang="en-US" sz="1500">
                <a:highlight>
                  <a:srgbClr val="FFFF00"/>
                </a:highlight>
                <a:latin typeface="Gotham Light" pitchFamily="50" charset="0"/>
              </a:rPr>
              <a:t>Insert text here</a:t>
            </a:r>
          </a:p>
        </p:txBody>
      </p:sp>
      <p:sp>
        <p:nvSpPr>
          <p:cNvPr id="11" name="TextBox 10">
            <a:extLst>
              <a:ext uri="{FF2B5EF4-FFF2-40B4-BE49-F238E27FC236}">
                <a16:creationId xmlns:a16="http://schemas.microsoft.com/office/drawing/2014/main" id="{DF7F0581-34A4-E97F-188D-C4916F83685A}"/>
              </a:ext>
            </a:extLst>
          </p:cNvPr>
          <p:cNvSpPr txBox="1"/>
          <p:nvPr/>
        </p:nvSpPr>
        <p:spPr>
          <a:xfrm>
            <a:off x="8043335" y="2329973"/>
            <a:ext cx="1858696" cy="323165"/>
          </a:xfrm>
          <a:prstGeom prst="rect">
            <a:avLst/>
          </a:prstGeom>
          <a:noFill/>
          <a:ln>
            <a:noFill/>
          </a:ln>
        </p:spPr>
        <p:txBody>
          <a:bodyPr wrap="square" rtlCol="0">
            <a:spAutoFit/>
          </a:bodyPr>
          <a:lstStyle/>
          <a:p>
            <a:r>
              <a:rPr lang="en-US" sz="1500">
                <a:highlight>
                  <a:srgbClr val="FFFF00"/>
                </a:highlight>
                <a:latin typeface="Gotham Light" pitchFamily="50" charset="0"/>
              </a:rPr>
              <a:t>Insert text here</a:t>
            </a:r>
          </a:p>
        </p:txBody>
      </p:sp>
      <p:sp>
        <p:nvSpPr>
          <p:cNvPr id="2" name="object 9">
            <a:extLst>
              <a:ext uri="{FF2B5EF4-FFF2-40B4-BE49-F238E27FC236}">
                <a16:creationId xmlns:a16="http://schemas.microsoft.com/office/drawing/2014/main" id="{C438ED38-D8E6-AD91-E062-E2B115BF5817}"/>
              </a:ext>
            </a:extLst>
          </p:cNvPr>
          <p:cNvSpPr/>
          <p:nvPr/>
        </p:nvSpPr>
        <p:spPr>
          <a:xfrm rot="5400000" flipV="1">
            <a:off x="3785796" y="3805254"/>
            <a:ext cx="4420104" cy="121424"/>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5" name="TextBox 4">
            <a:extLst>
              <a:ext uri="{FF2B5EF4-FFF2-40B4-BE49-F238E27FC236}">
                <a16:creationId xmlns:a16="http://schemas.microsoft.com/office/drawing/2014/main" id="{EA39BEA4-E616-F0EE-A225-077E7142BF5B}"/>
              </a:ext>
            </a:extLst>
          </p:cNvPr>
          <p:cNvSpPr txBox="1"/>
          <p:nvPr/>
        </p:nvSpPr>
        <p:spPr>
          <a:xfrm>
            <a:off x="5935136" y="1787808"/>
            <a:ext cx="5799664" cy="369332"/>
          </a:xfrm>
          <a:prstGeom prst="rect">
            <a:avLst/>
          </a:prstGeom>
          <a:noFill/>
        </p:spPr>
        <p:txBody>
          <a:bodyPr wrap="square">
            <a:spAutoFit/>
          </a:bodyPr>
          <a:lstStyle/>
          <a:p>
            <a:pPr algn="ctr"/>
            <a:r>
              <a:rPr lang="en-US" sz="1500" spc="-10">
                <a:latin typeface="Gotham Light" pitchFamily="50" charset="0"/>
                <a:cs typeface="Gotham-Book"/>
              </a:rPr>
              <a:t>OPPORTUNITIES</a:t>
            </a:r>
            <a:r>
              <a:rPr lang="en-US" sz="1800" spc="-10">
                <a:latin typeface="Gotham Light" pitchFamily="50" charset="0"/>
                <a:cs typeface="Gotham-Book"/>
              </a:rPr>
              <a:t>:</a:t>
            </a:r>
            <a:endParaRPr lang="en-US"/>
          </a:p>
        </p:txBody>
      </p:sp>
      <p:sp>
        <p:nvSpPr>
          <p:cNvPr id="6" name="object 10">
            <a:extLst>
              <a:ext uri="{FF2B5EF4-FFF2-40B4-BE49-F238E27FC236}">
                <a16:creationId xmlns:a16="http://schemas.microsoft.com/office/drawing/2014/main" id="{50145C3B-0ECC-2AC8-4E63-BBB43AD06F55}"/>
              </a:ext>
            </a:extLst>
          </p:cNvPr>
          <p:cNvSpPr txBox="1">
            <a:spLocks/>
          </p:cNvSpPr>
          <p:nvPr/>
        </p:nvSpPr>
        <p:spPr>
          <a:xfrm>
            <a:off x="448734" y="597472"/>
            <a:ext cx="11269132" cy="505267"/>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ct val="100000"/>
              </a:lnSpc>
              <a:spcBef>
                <a:spcPts val="100"/>
              </a:spcBef>
            </a:pPr>
            <a:r>
              <a:rPr lang="en-US" sz="3200">
                <a:latin typeface="Gotham Light" pitchFamily="50" charset="0"/>
              </a:rPr>
              <a:t>BUSINESS</a:t>
            </a:r>
            <a:r>
              <a:rPr lang="en-US" sz="3200"/>
              <a:t> </a:t>
            </a:r>
            <a:r>
              <a:rPr lang="en-US" sz="3200" spc="-10">
                <a:latin typeface="Gotham Bold"/>
                <a:cs typeface="Gotham Bold"/>
              </a:rPr>
              <a:t>REVIEW</a:t>
            </a:r>
          </a:p>
        </p:txBody>
      </p:sp>
    </p:spTree>
    <p:extLst>
      <p:ext uri="{BB962C8B-B14F-4D97-AF65-F5344CB8AC3E}">
        <p14:creationId xmlns:p14="http://schemas.microsoft.com/office/powerpoint/2010/main" val="142202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3A0D82C-F88F-F1BB-FE51-DA5EB5700E04}"/>
              </a:ext>
            </a:extLst>
          </p:cNvPr>
          <p:cNvPicPr>
            <a:picLocks noChangeAspect="1"/>
          </p:cNvPicPr>
          <p:nvPr/>
        </p:nvPicPr>
        <p:blipFill>
          <a:blip r:embed="rId2"/>
          <a:stretch>
            <a:fillRect/>
          </a:stretch>
        </p:blipFill>
        <p:spPr>
          <a:xfrm>
            <a:off x="0" y="0"/>
            <a:ext cx="12192000" cy="6858000"/>
          </a:xfrm>
          <a:prstGeom prst="rect">
            <a:avLst/>
          </a:prstGeom>
        </p:spPr>
      </p:pic>
      <p:sp>
        <p:nvSpPr>
          <p:cNvPr id="5" name="object 5"/>
          <p:cNvSpPr/>
          <p:nvPr/>
        </p:nvSpPr>
        <p:spPr>
          <a:xfrm>
            <a:off x="446363" y="457200"/>
            <a:ext cx="11306387" cy="5943600"/>
          </a:xfrm>
          <a:custGeom>
            <a:avLst/>
            <a:gdLst/>
            <a:ahLst/>
            <a:cxnLst/>
            <a:rect l="l" t="t" r="r" b="b"/>
            <a:pathLst>
              <a:path w="8229600" h="5943600">
                <a:moveTo>
                  <a:pt x="8229600" y="0"/>
                </a:moveTo>
                <a:lnTo>
                  <a:pt x="0" y="0"/>
                </a:lnTo>
                <a:lnTo>
                  <a:pt x="0" y="5943600"/>
                </a:lnTo>
                <a:lnTo>
                  <a:pt x="8229600" y="5943600"/>
                </a:lnTo>
                <a:lnTo>
                  <a:pt x="8229600" y="0"/>
                </a:lnTo>
                <a:close/>
              </a:path>
            </a:pathLst>
          </a:custGeom>
          <a:solidFill>
            <a:srgbClr val="FFFFFF">
              <a:alpha val="96998"/>
            </a:srgbClr>
          </a:solidFill>
        </p:spPr>
        <p:txBody>
          <a:bodyPr wrap="square" lIns="0" tIns="0" rIns="0" bIns="0" rtlCol="0"/>
          <a:lstStyle/>
          <a:p>
            <a:endParaRPr/>
          </a:p>
        </p:txBody>
      </p:sp>
      <p:sp>
        <p:nvSpPr>
          <p:cNvPr id="6" name="object 6"/>
          <p:cNvSpPr txBox="1">
            <a:spLocks noGrp="1"/>
          </p:cNvSpPr>
          <p:nvPr>
            <p:ph type="title"/>
          </p:nvPr>
        </p:nvSpPr>
        <p:spPr>
          <a:xfrm>
            <a:off x="446363" y="632226"/>
            <a:ext cx="11299273" cy="505267"/>
          </a:xfrm>
          <a:prstGeom prst="rect">
            <a:avLst/>
          </a:prstGeom>
        </p:spPr>
        <p:txBody>
          <a:bodyPr vert="horz" wrap="square" lIns="0" tIns="12700" rIns="0" bIns="0" rtlCol="0" anchor="ctr">
            <a:spAutoFit/>
          </a:bodyPr>
          <a:lstStyle/>
          <a:p>
            <a:pPr marL="12700" algn="ctr">
              <a:lnSpc>
                <a:spcPct val="100000"/>
              </a:lnSpc>
              <a:spcBef>
                <a:spcPts val="100"/>
              </a:spcBef>
            </a:pPr>
            <a:r>
              <a:rPr sz="3200">
                <a:latin typeface="Gotham Light" pitchFamily="50" charset="0"/>
                <a:cs typeface="Big Caslon" panose="02000603090000020003" pitchFamily="2" charset="-79"/>
              </a:rPr>
              <a:t>202</a:t>
            </a:r>
            <a:r>
              <a:rPr lang="en-US" sz="3200">
                <a:latin typeface="Gotham Light" pitchFamily="50" charset="0"/>
                <a:cs typeface="Big Caslon" panose="02000603090000020003" pitchFamily="2" charset="-79"/>
              </a:rPr>
              <a:t>3</a:t>
            </a:r>
            <a:r>
              <a:rPr sz="3200" spc="-70">
                <a:latin typeface="Gotham Light" pitchFamily="50" charset="0"/>
                <a:cs typeface="Big Caslon" panose="02000603090000020003" pitchFamily="2" charset="-79"/>
              </a:rPr>
              <a:t> </a:t>
            </a:r>
            <a:r>
              <a:rPr sz="3200" spc="-10">
                <a:latin typeface="Gotham Bold"/>
                <a:cs typeface="Gotham Bold"/>
              </a:rPr>
              <a:t>BENEFITS</a:t>
            </a:r>
            <a:endParaRPr sz="3200">
              <a:latin typeface="Gotham Bold"/>
              <a:cs typeface="Gotham Bold"/>
            </a:endParaRPr>
          </a:p>
        </p:txBody>
      </p:sp>
      <p:sp>
        <p:nvSpPr>
          <p:cNvPr id="7" name="object 7"/>
          <p:cNvSpPr txBox="1"/>
          <p:nvPr/>
        </p:nvSpPr>
        <p:spPr>
          <a:xfrm>
            <a:off x="3134106" y="1421130"/>
            <a:ext cx="6128427" cy="4166869"/>
          </a:xfrm>
          <a:prstGeom prst="rect">
            <a:avLst/>
          </a:prstGeom>
        </p:spPr>
        <p:txBody>
          <a:bodyPr vert="horz" wrap="square" lIns="0" tIns="12700" rIns="0" bIns="0" rtlCol="0">
            <a:spAutoFit/>
          </a:bodyPr>
          <a:lstStyle/>
          <a:p>
            <a:pPr marL="12700">
              <a:spcBef>
                <a:spcPts val="100"/>
              </a:spcBef>
            </a:pPr>
            <a:r>
              <a:rPr sz="2000" spc="-55">
                <a:latin typeface="Gotham-Medium"/>
                <a:cs typeface="Gotham-Medium"/>
              </a:rPr>
              <a:t>BENEFITS:</a:t>
            </a:r>
          </a:p>
          <a:p>
            <a:pPr marL="159385" indent="-146685">
              <a:spcBef>
                <a:spcPts val="1850"/>
              </a:spcBef>
              <a:buChar char="•"/>
              <a:tabLst>
                <a:tab pos="159385" algn="l"/>
              </a:tabLst>
            </a:pPr>
            <a:r>
              <a:rPr sz="1500">
                <a:latin typeface="Gotham-Light"/>
                <a:cs typeface="Gotham-Light"/>
              </a:rPr>
              <a:t>BACK</a:t>
            </a:r>
            <a:r>
              <a:rPr sz="1500" spc="-30">
                <a:latin typeface="Gotham-Light"/>
                <a:cs typeface="Gotham-Light"/>
              </a:rPr>
              <a:t> </a:t>
            </a:r>
            <a:r>
              <a:rPr sz="1500">
                <a:latin typeface="Gotham-Light"/>
                <a:cs typeface="Gotham-Light"/>
              </a:rPr>
              <a:t>BAR</a:t>
            </a:r>
            <a:r>
              <a:rPr sz="1500" spc="-20">
                <a:latin typeface="Gotham-Light"/>
                <a:cs typeface="Gotham-Light"/>
              </a:rPr>
              <a:t> </a:t>
            </a:r>
            <a:r>
              <a:rPr sz="1500">
                <a:latin typeface="Gotham-Light"/>
                <a:cs typeface="Gotham-Light"/>
              </a:rPr>
              <a:t>EARNED:</a:t>
            </a:r>
            <a:r>
              <a:rPr sz="1500" spc="-20">
                <a:latin typeface="Gotham-Light"/>
                <a:cs typeface="Gotham-Light"/>
              </a:rPr>
              <a:t> </a:t>
            </a:r>
            <a:r>
              <a:rPr sz="1500" spc="-50">
                <a:highlight>
                  <a:srgbClr val="FFFF00"/>
                </a:highlight>
                <a:latin typeface="Gotham-Light"/>
                <a:cs typeface="Gotham-Light"/>
              </a:rPr>
              <a:t>$</a:t>
            </a:r>
            <a:endParaRPr sz="1500">
              <a:highlight>
                <a:srgbClr val="FFFF00"/>
              </a:highlight>
              <a:latin typeface="Gotham-Light"/>
              <a:cs typeface="Gotham-Light"/>
            </a:endParaRPr>
          </a:p>
          <a:p>
            <a:pPr marL="159385" indent="-146685">
              <a:spcBef>
                <a:spcPts val="1500"/>
              </a:spcBef>
              <a:buChar char="•"/>
              <a:tabLst>
                <a:tab pos="159385" algn="l"/>
              </a:tabLst>
            </a:pPr>
            <a:r>
              <a:rPr sz="1500" spc="-10">
                <a:latin typeface="Gotham-Light"/>
                <a:cs typeface="Gotham-Light"/>
              </a:rPr>
              <a:t>GRATIS</a:t>
            </a:r>
            <a:r>
              <a:rPr sz="1500" spc="-85">
                <a:latin typeface="Gotham-Light"/>
                <a:cs typeface="Gotham-Light"/>
              </a:rPr>
              <a:t> </a:t>
            </a:r>
            <a:r>
              <a:rPr sz="1500">
                <a:latin typeface="Gotham-Light"/>
                <a:cs typeface="Gotham-Light"/>
              </a:rPr>
              <a:t>TO</a:t>
            </a:r>
            <a:r>
              <a:rPr sz="1500" spc="-80">
                <a:latin typeface="Gotham-Light"/>
                <a:cs typeface="Gotham-Light"/>
              </a:rPr>
              <a:t> </a:t>
            </a:r>
            <a:r>
              <a:rPr sz="1500">
                <a:latin typeface="Gotham-Light"/>
                <a:cs typeface="Gotham-Light"/>
              </a:rPr>
              <a:t>SALON:</a:t>
            </a:r>
            <a:r>
              <a:rPr sz="1500" spc="-80">
                <a:latin typeface="Gotham-Light"/>
                <a:cs typeface="Gotham-Light"/>
              </a:rPr>
              <a:t> </a:t>
            </a:r>
            <a:r>
              <a:rPr sz="1500" spc="-50">
                <a:highlight>
                  <a:srgbClr val="FFFF00"/>
                </a:highlight>
                <a:latin typeface="Gotham-Light"/>
                <a:cs typeface="Gotham-Light"/>
              </a:rPr>
              <a:t>$</a:t>
            </a:r>
            <a:endParaRPr sz="1500">
              <a:highlight>
                <a:srgbClr val="FFFF00"/>
              </a:highlight>
              <a:latin typeface="Gotham-Light"/>
              <a:cs typeface="Gotham-Light"/>
            </a:endParaRPr>
          </a:p>
          <a:p>
            <a:pPr marL="159385" indent="-146685">
              <a:spcBef>
                <a:spcPts val="1500"/>
              </a:spcBef>
              <a:buChar char="•"/>
              <a:tabLst>
                <a:tab pos="159385" algn="l"/>
              </a:tabLst>
            </a:pPr>
            <a:r>
              <a:rPr sz="1500">
                <a:latin typeface="Gotham-Light"/>
                <a:cs typeface="Gotham-Light"/>
              </a:rPr>
              <a:t>SPECIAL</a:t>
            </a:r>
            <a:r>
              <a:rPr sz="1500" spc="-15">
                <a:latin typeface="Gotham-Light"/>
                <a:cs typeface="Gotham-Light"/>
              </a:rPr>
              <a:t> </a:t>
            </a:r>
            <a:r>
              <a:rPr sz="1500">
                <a:latin typeface="Gotham-Light"/>
                <a:cs typeface="Gotham-Light"/>
              </a:rPr>
              <a:t>EVENTS:</a:t>
            </a:r>
            <a:r>
              <a:rPr sz="1500" spc="-10">
                <a:latin typeface="Gotham-Light"/>
                <a:cs typeface="Gotham-Light"/>
              </a:rPr>
              <a:t> </a:t>
            </a:r>
            <a:r>
              <a:rPr sz="1500" spc="-50">
                <a:highlight>
                  <a:srgbClr val="FFFF00"/>
                </a:highlight>
                <a:latin typeface="Gotham-Light"/>
                <a:cs typeface="Gotham-Light"/>
              </a:rPr>
              <a:t>$</a:t>
            </a:r>
            <a:endParaRPr sz="1500">
              <a:highlight>
                <a:srgbClr val="FFFF00"/>
              </a:highlight>
              <a:latin typeface="Gotham-Light"/>
              <a:cs typeface="Gotham-Light"/>
            </a:endParaRPr>
          </a:p>
          <a:p>
            <a:pPr marL="159385" indent="-146685">
              <a:spcBef>
                <a:spcPts val="1500"/>
              </a:spcBef>
              <a:buChar char="•"/>
              <a:tabLst>
                <a:tab pos="159385" algn="l"/>
              </a:tabLst>
            </a:pPr>
            <a:r>
              <a:rPr sz="1500">
                <a:latin typeface="Gotham-Light"/>
                <a:cs typeface="Gotham-Light"/>
              </a:rPr>
              <a:t>OTHER</a:t>
            </a:r>
            <a:r>
              <a:rPr sz="1500" spc="-45">
                <a:latin typeface="Gotham-Light"/>
                <a:cs typeface="Gotham-Light"/>
              </a:rPr>
              <a:t> </a:t>
            </a:r>
            <a:r>
              <a:rPr sz="1500">
                <a:latin typeface="Gotham-Light"/>
                <a:cs typeface="Gotham-Light"/>
              </a:rPr>
              <a:t>FUNDING:</a:t>
            </a:r>
            <a:r>
              <a:rPr sz="1500" spc="-40">
                <a:latin typeface="Gotham-Light"/>
                <a:cs typeface="Gotham-Light"/>
              </a:rPr>
              <a:t> </a:t>
            </a:r>
            <a:r>
              <a:rPr sz="1500" spc="-50">
                <a:highlight>
                  <a:srgbClr val="FFFF00"/>
                </a:highlight>
                <a:latin typeface="Gotham-Light"/>
                <a:cs typeface="Gotham-Light"/>
              </a:rPr>
              <a:t>$</a:t>
            </a:r>
            <a:endParaRPr sz="1500">
              <a:highlight>
                <a:srgbClr val="FFFF00"/>
              </a:highlight>
              <a:latin typeface="Gotham-Light"/>
              <a:cs typeface="Gotham-Light"/>
            </a:endParaRPr>
          </a:p>
          <a:p>
            <a:pPr marL="159385" indent="-146685">
              <a:spcBef>
                <a:spcPts val="1500"/>
              </a:spcBef>
              <a:buChar char="•"/>
              <a:tabLst>
                <a:tab pos="159385" algn="l"/>
              </a:tabLst>
            </a:pPr>
            <a:r>
              <a:rPr sz="1500">
                <a:latin typeface="Gotham-Light"/>
                <a:cs typeface="Gotham-Light"/>
              </a:rPr>
              <a:t>BUSINESS</a:t>
            </a:r>
            <a:r>
              <a:rPr sz="1500" spc="-30">
                <a:latin typeface="Gotham-Light"/>
                <a:cs typeface="Gotham-Light"/>
              </a:rPr>
              <a:t> </a:t>
            </a:r>
            <a:r>
              <a:rPr sz="1500">
                <a:latin typeface="Gotham-Light"/>
                <a:cs typeface="Gotham-Light"/>
              </a:rPr>
              <a:t>DRIVERS</a:t>
            </a:r>
            <a:r>
              <a:rPr sz="1500" spc="-30">
                <a:latin typeface="Gotham-Light"/>
                <a:cs typeface="Gotham-Light"/>
              </a:rPr>
              <a:t> </a:t>
            </a:r>
            <a:r>
              <a:rPr sz="1500" spc="-10">
                <a:latin typeface="Gotham-Light"/>
                <a:cs typeface="Gotham-Light"/>
              </a:rPr>
              <a:t>REBATE:</a:t>
            </a:r>
            <a:r>
              <a:rPr sz="1500" spc="-25">
                <a:latin typeface="Gotham-Light"/>
                <a:cs typeface="Gotham-Light"/>
              </a:rPr>
              <a:t> </a:t>
            </a:r>
            <a:r>
              <a:rPr sz="1500" spc="-50">
                <a:highlight>
                  <a:srgbClr val="FFFF00"/>
                </a:highlight>
                <a:latin typeface="Gotham-Light"/>
                <a:cs typeface="Gotham-Light"/>
              </a:rPr>
              <a:t>$</a:t>
            </a:r>
            <a:endParaRPr sz="1500">
              <a:highlight>
                <a:srgbClr val="FFFF00"/>
              </a:highlight>
              <a:latin typeface="Gotham-Light"/>
              <a:cs typeface="Gotham-Light"/>
            </a:endParaRPr>
          </a:p>
          <a:p>
            <a:pPr marL="159385" indent="-146685">
              <a:spcBef>
                <a:spcPts val="1500"/>
              </a:spcBef>
              <a:buChar char="•"/>
              <a:tabLst>
                <a:tab pos="159385" algn="l"/>
              </a:tabLst>
            </a:pPr>
            <a:r>
              <a:rPr sz="1500" spc="-10">
                <a:latin typeface="Gotham-Light"/>
                <a:cs typeface="Gotham-Light"/>
              </a:rPr>
              <a:t>EDUCATION</a:t>
            </a:r>
            <a:r>
              <a:rPr sz="1500" spc="-85">
                <a:latin typeface="Gotham-Light"/>
                <a:cs typeface="Gotham-Light"/>
              </a:rPr>
              <a:t> </a:t>
            </a:r>
            <a:r>
              <a:rPr sz="1500">
                <a:latin typeface="Gotham-Light"/>
                <a:cs typeface="Gotham-Light"/>
              </a:rPr>
              <a:t>INVESTMENT:</a:t>
            </a:r>
            <a:r>
              <a:rPr sz="1500" spc="-70">
                <a:latin typeface="Gotham-Light"/>
                <a:cs typeface="Gotham-Light"/>
              </a:rPr>
              <a:t> </a:t>
            </a:r>
            <a:r>
              <a:rPr sz="1500" spc="-50">
                <a:highlight>
                  <a:srgbClr val="FFFF00"/>
                </a:highlight>
                <a:latin typeface="Gotham-Light"/>
                <a:cs typeface="Gotham-Light"/>
              </a:rPr>
              <a:t>$</a:t>
            </a:r>
            <a:endParaRPr sz="1500">
              <a:highlight>
                <a:srgbClr val="FFFF00"/>
              </a:highlight>
              <a:latin typeface="Gotham-Light"/>
              <a:cs typeface="Gotham-Light"/>
            </a:endParaRPr>
          </a:p>
          <a:p>
            <a:pPr>
              <a:spcBef>
                <a:spcPts val="50"/>
              </a:spcBef>
              <a:buFont typeface="Gotham-Light"/>
              <a:buChar char="•"/>
            </a:pPr>
            <a:endParaRPr sz="1250">
              <a:latin typeface="Gotham-Light"/>
              <a:cs typeface="Gotham-Light"/>
            </a:endParaRPr>
          </a:p>
          <a:p>
            <a:pPr marL="159385" indent="-146685">
              <a:buChar char="•"/>
              <a:tabLst>
                <a:tab pos="159385" algn="l"/>
              </a:tabLst>
            </a:pPr>
            <a:r>
              <a:rPr sz="1500" spc="-55">
                <a:latin typeface="Gotham-Light"/>
                <a:cs typeface="Gotham-Light"/>
              </a:rPr>
              <a:t>TOTAL</a:t>
            </a:r>
            <a:r>
              <a:rPr sz="1500" spc="-40">
                <a:latin typeface="Gotham-Light"/>
                <a:cs typeface="Gotham-Light"/>
              </a:rPr>
              <a:t> </a:t>
            </a:r>
            <a:r>
              <a:rPr sz="1500" spc="-60">
                <a:latin typeface="Gotham-Light"/>
                <a:cs typeface="Gotham-Light"/>
              </a:rPr>
              <a:t>LOYALTY</a:t>
            </a:r>
            <a:r>
              <a:rPr sz="1500" spc="-40">
                <a:latin typeface="Gotham-Light"/>
                <a:cs typeface="Gotham-Light"/>
              </a:rPr>
              <a:t> </a:t>
            </a:r>
            <a:r>
              <a:rPr sz="1500" spc="-10">
                <a:latin typeface="Gotham-Light"/>
                <a:cs typeface="Gotham-Light"/>
              </a:rPr>
              <a:t>POINTS:</a:t>
            </a:r>
            <a:r>
              <a:rPr lang="en-US" sz="1500" spc="-10">
                <a:latin typeface="Gotham-Light"/>
                <a:cs typeface="Gotham-Light"/>
              </a:rPr>
              <a:t> </a:t>
            </a:r>
            <a:r>
              <a:rPr lang="en-US" sz="1500" spc="-10">
                <a:highlight>
                  <a:srgbClr val="FFFF00"/>
                </a:highlight>
                <a:latin typeface="Gotham-Light"/>
                <a:cs typeface="Gotham-Light"/>
              </a:rPr>
              <a:t>INSERT</a:t>
            </a:r>
            <a:endParaRPr sz="1500">
              <a:highlight>
                <a:srgbClr val="FFFF00"/>
              </a:highlight>
              <a:latin typeface="Gotham-Light"/>
              <a:cs typeface="Gotham-Light"/>
            </a:endParaRPr>
          </a:p>
          <a:p>
            <a:pPr>
              <a:spcBef>
                <a:spcPts val="40"/>
              </a:spcBef>
            </a:pPr>
            <a:endParaRPr sz="2400">
              <a:latin typeface="Gotham-Light"/>
              <a:cs typeface="Gotham-Light"/>
            </a:endParaRPr>
          </a:p>
          <a:p>
            <a:pPr marL="12700"/>
            <a:r>
              <a:rPr sz="2000" spc="-55">
                <a:latin typeface="Gotham-Medium"/>
                <a:cs typeface="Gotham-Medium"/>
              </a:rPr>
              <a:t>TOTAL</a:t>
            </a:r>
            <a:r>
              <a:rPr sz="2000" spc="-35">
                <a:latin typeface="Gotham-Medium"/>
                <a:cs typeface="Gotham-Medium"/>
              </a:rPr>
              <a:t> </a:t>
            </a:r>
            <a:r>
              <a:rPr sz="2000">
                <a:latin typeface="Gotham-Medium"/>
                <a:cs typeface="Gotham-Medium"/>
              </a:rPr>
              <a:t>IN</a:t>
            </a:r>
            <a:r>
              <a:rPr sz="2000" spc="-35">
                <a:latin typeface="Gotham-Medium"/>
                <a:cs typeface="Gotham-Medium"/>
              </a:rPr>
              <a:t> </a:t>
            </a:r>
            <a:r>
              <a:rPr sz="2000">
                <a:latin typeface="Gotham-Medium"/>
                <a:cs typeface="Gotham-Medium"/>
              </a:rPr>
              <a:t>BENEFITS:</a:t>
            </a:r>
            <a:r>
              <a:rPr sz="2000" spc="-30">
                <a:latin typeface="Gotham-Medium"/>
                <a:cs typeface="Gotham-Medium"/>
              </a:rPr>
              <a:t> </a:t>
            </a:r>
            <a:r>
              <a:rPr sz="2000" spc="-50">
                <a:latin typeface="Gotham-Medium"/>
                <a:cs typeface="Gotham-Medium"/>
              </a:rPr>
              <a:t>$</a:t>
            </a:r>
            <a:endParaRPr sz="2000">
              <a:latin typeface="Gotham-Medium"/>
              <a:cs typeface="Gotham-Medium"/>
            </a:endParaRPr>
          </a:p>
        </p:txBody>
      </p:sp>
    </p:spTree>
    <p:extLst>
      <p:ext uri="{BB962C8B-B14F-4D97-AF65-F5344CB8AC3E}">
        <p14:creationId xmlns:p14="http://schemas.microsoft.com/office/powerpoint/2010/main" val="3477745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0E71A2B-7993-45CE-9A46-DACEC592DFAC}"/>
              </a:ext>
            </a:extLst>
          </p:cNvPr>
          <p:cNvSpPr txBox="1"/>
          <p:nvPr/>
        </p:nvSpPr>
        <p:spPr>
          <a:xfrm>
            <a:off x="1657350" y="2371075"/>
            <a:ext cx="12192000" cy="33022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3200">
                <a:latin typeface="Big Caslon"/>
                <a:ea typeface="Big Caslon"/>
                <a:cs typeface="Big Caslon"/>
                <a:sym typeface="Big Caslon"/>
              </a:defRPr>
            </a:pPr>
            <a:r>
              <a:rPr lang="en-US" sz="4400">
                <a:latin typeface="Gotham Light" pitchFamily="50" charset="0"/>
              </a:rPr>
              <a:t>2024</a:t>
            </a:r>
            <a:endParaRPr lang="en-US" sz="4400"/>
          </a:p>
          <a:p>
            <a:pPr marL="0" marR="0" lvl="0" indent="0" algn="ctr" defTabSz="914400" rtl="0" eaLnBrk="1" fontAlgn="auto" latinLnBrk="0" hangingPunct="1">
              <a:lnSpc>
                <a:spcPct val="100000"/>
              </a:lnSpc>
              <a:spcBef>
                <a:spcPts val="0"/>
              </a:spcBef>
              <a:spcAft>
                <a:spcPts val="0"/>
              </a:spcAft>
              <a:buClrTx/>
              <a:buSzTx/>
              <a:buFontTx/>
              <a:buNone/>
              <a:tabLst/>
              <a:defRPr sz="3200">
                <a:latin typeface="Big Caslon"/>
                <a:ea typeface="Big Caslon"/>
                <a:cs typeface="Big Caslon"/>
                <a:sym typeface="Big Caslon"/>
              </a:defRPr>
            </a:pPr>
            <a:r>
              <a:rPr lang="en-US" sz="4400">
                <a:solidFill>
                  <a:prstClr val="black"/>
                </a:solidFill>
                <a:latin typeface="Gotham Bold" pitchFamily="50" charset="0"/>
                <a:sym typeface="Gotham Bold"/>
              </a:rPr>
              <a:t>PLANNING</a:t>
            </a:r>
            <a:endParaRPr kumimoji="0" sz="4400" i="0" u="none" strike="noStrike" kern="1200" cap="none" spc="0" normalizeH="0" baseline="0" noProof="0">
              <a:ln>
                <a:noFill/>
              </a:ln>
              <a:solidFill>
                <a:prstClr val="black"/>
              </a:solidFill>
              <a:effectLst/>
              <a:uLnTx/>
              <a:uFillTx/>
              <a:latin typeface="Gotham Bold" pitchFamily="50" charset="0"/>
              <a:ea typeface="Gotham Bold"/>
              <a:cs typeface="Gotham Bold"/>
              <a:sym typeface="Gotham Bold"/>
            </a:endParaRPr>
          </a:p>
        </p:txBody>
      </p:sp>
      <p:pic>
        <p:nvPicPr>
          <p:cNvPr id="4098" name="Picture 2" descr="Une image contenant personne, pantalon, bras&#10;&#10;Description générée automatiquement">
            <a:extLst>
              <a:ext uri="{FF2B5EF4-FFF2-40B4-BE49-F238E27FC236}">
                <a16:creationId xmlns:a16="http://schemas.microsoft.com/office/drawing/2014/main" id="{7E8DEBF1-C010-0C1D-1985-9EE19A7E28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00"/>
            <a:ext cx="4060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5C01A81-E318-512C-09D0-07C4E69006D8}"/>
              </a:ext>
            </a:extLst>
          </p:cNvPr>
          <p:cNvSpPr txBox="1"/>
          <p:nvPr/>
        </p:nvSpPr>
        <p:spPr>
          <a:xfrm>
            <a:off x="5382883" y="6366294"/>
            <a:ext cx="1526875" cy="491706"/>
          </a:xfrm>
          <a:prstGeom prst="rect">
            <a:avLst/>
          </a:prstGeom>
          <a:solidFill>
            <a:schemeClr val="bg1"/>
          </a:solidFill>
        </p:spPr>
        <p:txBody>
          <a:bodyPr wrap="square" rtlCol="0">
            <a:spAutoFit/>
          </a:bodyPr>
          <a:lstStyle/>
          <a:p>
            <a:endParaRPr lang="en-US"/>
          </a:p>
        </p:txBody>
      </p:sp>
    </p:spTree>
    <p:extLst>
      <p:ext uri="{BB962C8B-B14F-4D97-AF65-F5344CB8AC3E}">
        <p14:creationId xmlns:p14="http://schemas.microsoft.com/office/powerpoint/2010/main" val="2513382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6854D5D-8863-A64E-D936-061EC222AEBD}"/>
              </a:ext>
            </a:extLst>
          </p:cNvPr>
          <p:cNvPicPr>
            <a:picLocks noChangeAspect="1"/>
          </p:cNvPicPr>
          <p:nvPr/>
        </p:nvPicPr>
        <p:blipFill>
          <a:blip r:embed="rId2"/>
          <a:stretch>
            <a:fillRect/>
          </a:stretch>
        </p:blipFill>
        <p:spPr>
          <a:xfrm>
            <a:off x="0" y="0"/>
            <a:ext cx="12192000" cy="6858000"/>
          </a:xfrm>
          <a:prstGeom prst="rect">
            <a:avLst/>
          </a:prstGeom>
        </p:spPr>
      </p:pic>
      <p:sp>
        <p:nvSpPr>
          <p:cNvPr id="5" name="object 5"/>
          <p:cNvSpPr/>
          <p:nvPr/>
        </p:nvSpPr>
        <p:spPr>
          <a:xfrm flipV="1">
            <a:off x="1443803" y="3678187"/>
            <a:ext cx="9317341"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9" name="object 9"/>
          <p:cNvSpPr txBox="1">
            <a:spLocks noGrp="1"/>
          </p:cNvSpPr>
          <p:nvPr>
            <p:ph type="title"/>
          </p:nvPr>
        </p:nvSpPr>
        <p:spPr>
          <a:xfrm>
            <a:off x="457200" y="533342"/>
            <a:ext cx="11277600" cy="505267"/>
          </a:xfrm>
          <a:prstGeom prst="rect">
            <a:avLst/>
          </a:prstGeom>
        </p:spPr>
        <p:txBody>
          <a:bodyPr vert="horz" wrap="square" lIns="0" tIns="12700" rIns="0" bIns="0" rtlCol="0" anchor="ctr">
            <a:spAutoFit/>
          </a:bodyPr>
          <a:lstStyle/>
          <a:p>
            <a:pPr marL="12700" algn="ctr">
              <a:lnSpc>
                <a:spcPct val="100000"/>
              </a:lnSpc>
              <a:spcBef>
                <a:spcPts val="100"/>
              </a:spcBef>
            </a:pPr>
            <a:r>
              <a:rPr sz="3200">
                <a:latin typeface="Gotham Light" pitchFamily="50" charset="0"/>
                <a:cs typeface="Big Caslon" panose="02000603090000020003" pitchFamily="2" charset="-79"/>
              </a:rPr>
              <a:t>202</a:t>
            </a:r>
            <a:r>
              <a:rPr lang="en-US" sz="3200">
                <a:latin typeface="Gotham Light" pitchFamily="50" charset="0"/>
                <a:cs typeface="Big Caslon" panose="02000603090000020003" pitchFamily="2" charset="-79"/>
              </a:rPr>
              <a:t>4</a:t>
            </a:r>
            <a:r>
              <a:rPr sz="3200" spc="-295">
                <a:latin typeface="Gotham Light" pitchFamily="50" charset="0"/>
                <a:cs typeface="Big Caslon" panose="02000603090000020003" pitchFamily="2" charset="-79"/>
              </a:rPr>
              <a:t> </a:t>
            </a:r>
            <a:r>
              <a:rPr sz="3200">
                <a:latin typeface="Gotham Light" pitchFamily="50" charset="0"/>
                <a:cs typeface="Big Caslon" panose="02000603090000020003" pitchFamily="2" charset="-79"/>
              </a:rPr>
              <a:t>SALON </a:t>
            </a:r>
            <a:r>
              <a:rPr sz="3200" spc="-30">
                <a:latin typeface="Gotham Bold"/>
                <a:cs typeface="Gotham Bold"/>
              </a:rPr>
              <a:t>GOALS</a:t>
            </a:r>
            <a:endParaRPr sz="3200">
              <a:latin typeface="Gotham Bold"/>
              <a:cs typeface="Gotham Bold"/>
            </a:endParaRPr>
          </a:p>
        </p:txBody>
      </p:sp>
      <p:sp>
        <p:nvSpPr>
          <p:cNvPr id="11" name="object 11"/>
          <p:cNvSpPr txBox="1"/>
          <p:nvPr/>
        </p:nvSpPr>
        <p:spPr>
          <a:xfrm>
            <a:off x="1446611" y="4016950"/>
            <a:ext cx="597535" cy="2139047"/>
          </a:xfrm>
          <a:prstGeom prst="rect">
            <a:avLst/>
          </a:prstGeom>
        </p:spPr>
        <p:txBody>
          <a:bodyPr vert="horz" wrap="square" lIns="0" tIns="12700" rIns="0" bIns="0" rtlCol="0">
            <a:spAutoFit/>
          </a:bodyPr>
          <a:lstStyle/>
          <a:p>
            <a:pPr algn="ctr">
              <a:lnSpc>
                <a:spcPts val="1630"/>
              </a:lnSpc>
              <a:spcBef>
                <a:spcPts val="100"/>
              </a:spcBef>
            </a:pPr>
            <a:r>
              <a:rPr sz="1500" spc="-20">
                <a:latin typeface="Gotham-Book"/>
                <a:cs typeface="Gotham-Book"/>
              </a:rPr>
              <a:t>GOAL</a:t>
            </a:r>
            <a:endParaRPr sz="1500">
              <a:latin typeface="Gotham-Book"/>
              <a:cs typeface="Gotham-Book"/>
            </a:endParaRPr>
          </a:p>
          <a:p>
            <a:pPr marR="10160" algn="ctr">
              <a:lnSpc>
                <a:spcPts val="4630"/>
              </a:lnSpc>
            </a:pPr>
            <a:r>
              <a:rPr sz="4000">
                <a:latin typeface="Gotham-Light"/>
                <a:cs typeface="Gotham-Light"/>
              </a:rPr>
              <a:t>2</a:t>
            </a:r>
          </a:p>
          <a:p>
            <a:pPr>
              <a:spcBef>
                <a:spcPts val="65"/>
              </a:spcBef>
            </a:pPr>
            <a:endParaRPr sz="3400">
              <a:latin typeface="Gotham-Light"/>
              <a:cs typeface="Gotham-Light"/>
            </a:endParaRPr>
          </a:p>
          <a:p>
            <a:pPr algn="ctr">
              <a:lnSpc>
                <a:spcPts val="1630"/>
              </a:lnSpc>
            </a:pPr>
            <a:r>
              <a:rPr sz="1500" spc="-20">
                <a:latin typeface="Gotham-Book"/>
                <a:cs typeface="Gotham-Book"/>
              </a:rPr>
              <a:t>GOAL</a:t>
            </a:r>
            <a:endParaRPr sz="1500">
              <a:latin typeface="Gotham-Book"/>
              <a:cs typeface="Gotham-Book"/>
            </a:endParaRPr>
          </a:p>
          <a:p>
            <a:pPr algn="ctr">
              <a:lnSpc>
                <a:spcPts val="4630"/>
              </a:lnSpc>
            </a:pPr>
            <a:r>
              <a:rPr sz="4000">
                <a:latin typeface="Gotham-Light"/>
                <a:cs typeface="Gotham-Light"/>
              </a:rPr>
              <a:t>3</a:t>
            </a:r>
          </a:p>
        </p:txBody>
      </p:sp>
      <p:sp>
        <p:nvSpPr>
          <p:cNvPr id="25" name="TextBox 24">
            <a:extLst>
              <a:ext uri="{FF2B5EF4-FFF2-40B4-BE49-F238E27FC236}">
                <a16:creationId xmlns:a16="http://schemas.microsoft.com/office/drawing/2014/main" id="{EC203481-2E49-0C03-3AD9-4F53AB66F159}"/>
              </a:ext>
            </a:extLst>
          </p:cNvPr>
          <p:cNvSpPr txBox="1"/>
          <p:nvPr/>
        </p:nvSpPr>
        <p:spPr>
          <a:xfrm>
            <a:off x="2293650" y="4176100"/>
            <a:ext cx="1858696" cy="323165"/>
          </a:xfrm>
          <a:prstGeom prst="rect">
            <a:avLst/>
          </a:prstGeom>
          <a:noFill/>
          <a:ln>
            <a:noFill/>
          </a:ln>
        </p:spPr>
        <p:txBody>
          <a:bodyPr wrap="square" rtlCol="0">
            <a:spAutoFit/>
          </a:bodyPr>
          <a:lstStyle/>
          <a:p>
            <a:r>
              <a:rPr lang="en-US" sz="1500" dirty="0">
                <a:highlight>
                  <a:srgbClr val="FFFF00"/>
                </a:highlight>
                <a:latin typeface="Gotham Light" pitchFamily="50" charset="0"/>
              </a:rPr>
              <a:t>Insert text here</a:t>
            </a:r>
          </a:p>
        </p:txBody>
      </p:sp>
      <p:sp>
        <p:nvSpPr>
          <p:cNvPr id="26" name="TextBox 25">
            <a:extLst>
              <a:ext uri="{FF2B5EF4-FFF2-40B4-BE49-F238E27FC236}">
                <a16:creationId xmlns:a16="http://schemas.microsoft.com/office/drawing/2014/main" id="{DFF62444-D588-01F3-A01E-D4681AFC0AEC}"/>
              </a:ext>
            </a:extLst>
          </p:cNvPr>
          <p:cNvSpPr txBox="1"/>
          <p:nvPr/>
        </p:nvSpPr>
        <p:spPr>
          <a:xfrm>
            <a:off x="2293650" y="5499810"/>
            <a:ext cx="1858696" cy="323165"/>
          </a:xfrm>
          <a:prstGeom prst="rect">
            <a:avLst/>
          </a:prstGeom>
          <a:noFill/>
          <a:ln>
            <a:noFill/>
          </a:ln>
        </p:spPr>
        <p:txBody>
          <a:bodyPr wrap="square" rtlCol="0">
            <a:spAutoFit/>
          </a:bodyPr>
          <a:lstStyle/>
          <a:p>
            <a:r>
              <a:rPr lang="en-US" sz="1500" dirty="0">
                <a:highlight>
                  <a:srgbClr val="FFFF00"/>
                </a:highlight>
                <a:latin typeface="Gotham Light" pitchFamily="50" charset="0"/>
              </a:rPr>
              <a:t>Insert text here</a:t>
            </a:r>
          </a:p>
        </p:txBody>
      </p:sp>
      <p:sp>
        <p:nvSpPr>
          <p:cNvPr id="6" name="object 5">
            <a:extLst>
              <a:ext uri="{FF2B5EF4-FFF2-40B4-BE49-F238E27FC236}">
                <a16:creationId xmlns:a16="http://schemas.microsoft.com/office/drawing/2014/main" id="{72160B31-9D99-1D3B-428A-75F54D829ED6}"/>
              </a:ext>
            </a:extLst>
          </p:cNvPr>
          <p:cNvSpPr/>
          <p:nvPr/>
        </p:nvSpPr>
        <p:spPr>
          <a:xfrm flipV="1">
            <a:off x="1443804" y="4951460"/>
            <a:ext cx="9317340" cy="76281"/>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16" name="TextBox 15">
            <a:extLst>
              <a:ext uri="{FF2B5EF4-FFF2-40B4-BE49-F238E27FC236}">
                <a16:creationId xmlns:a16="http://schemas.microsoft.com/office/drawing/2014/main" id="{6E9ECAFC-823C-F707-8ADE-8037D49F32C7}"/>
              </a:ext>
            </a:extLst>
          </p:cNvPr>
          <p:cNvSpPr txBox="1"/>
          <p:nvPr/>
        </p:nvSpPr>
        <p:spPr>
          <a:xfrm>
            <a:off x="5077342" y="1303168"/>
            <a:ext cx="1720274" cy="276999"/>
          </a:xfrm>
          <a:prstGeom prst="rect">
            <a:avLst/>
          </a:prstGeom>
          <a:solidFill>
            <a:schemeClr val="tx1"/>
          </a:solidFill>
        </p:spPr>
        <p:txBody>
          <a:bodyPr wrap="square" rtlCol="0">
            <a:spAutoFit/>
          </a:bodyPr>
          <a:lstStyle/>
          <a:p>
            <a:pPr algn="ctr"/>
            <a:r>
              <a:rPr lang="en-US" sz="1200">
                <a:solidFill>
                  <a:schemeClr val="bg1"/>
                </a:solidFill>
                <a:latin typeface="Gotham Light" pitchFamily="50" charset="0"/>
              </a:rPr>
              <a:t>BENCHMARK </a:t>
            </a:r>
            <a:r>
              <a:rPr lang="en-US" sz="700">
                <a:solidFill>
                  <a:schemeClr val="bg1"/>
                </a:solidFill>
                <a:latin typeface="Gotham Light" pitchFamily="50" charset="0"/>
              </a:rPr>
              <a:t>(SUMMIT)</a:t>
            </a:r>
            <a:endParaRPr lang="en-US" sz="1200">
              <a:solidFill>
                <a:schemeClr val="bg1"/>
              </a:solidFill>
              <a:latin typeface="Gotham Light" pitchFamily="50" charset="0"/>
            </a:endParaRPr>
          </a:p>
        </p:txBody>
      </p:sp>
      <p:sp>
        <p:nvSpPr>
          <p:cNvPr id="17" name="TextBox 16">
            <a:extLst>
              <a:ext uri="{FF2B5EF4-FFF2-40B4-BE49-F238E27FC236}">
                <a16:creationId xmlns:a16="http://schemas.microsoft.com/office/drawing/2014/main" id="{226419C6-9E75-57FB-6D45-07E495B576C7}"/>
              </a:ext>
            </a:extLst>
          </p:cNvPr>
          <p:cNvSpPr txBox="1"/>
          <p:nvPr/>
        </p:nvSpPr>
        <p:spPr>
          <a:xfrm>
            <a:off x="2293649" y="1295373"/>
            <a:ext cx="2468131" cy="276999"/>
          </a:xfrm>
          <a:prstGeom prst="rect">
            <a:avLst/>
          </a:prstGeom>
          <a:solidFill>
            <a:schemeClr val="tx1"/>
          </a:solidFill>
        </p:spPr>
        <p:txBody>
          <a:bodyPr wrap="square" rtlCol="0">
            <a:spAutoFit/>
          </a:bodyPr>
          <a:lstStyle/>
          <a:p>
            <a:pPr algn="ctr"/>
            <a:r>
              <a:rPr lang="en-US" sz="1200">
                <a:solidFill>
                  <a:schemeClr val="bg1"/>
                </a:solidFill>
                <a:latin typeface="Gotham Light" pitchFamily="50" charset="0"/>
              </a:rPr>
              <a:t>KEY INDICATORS</a:t>
            </a:r>
          </a:p>
        </p:txBody>
      </p:sp>
      <p:sp>
        <p:nvSpPr>
          <p:cNvPr id="18" name="TextBox 17">
            <a:extLst>
              <a:ext uri="{FF2B5EF4-FFF2-40B4-BE49-F238E27FC236}">
                <a16:creationId xmlns:a16="http://schemas.microsoft.com/office/drawing/2014/main" id="{60D7455F-078D-9CD3-57C6-1AD56D1A5E95}"/>
              </a:ext>
            </a:extLst>
          </p:cNvPr>
          <p:cNvSpPr txBox="1"/>
          <p:nvPr/>
        </p:nvSpPr>
        <p:spPr>
          <a:xfrm>
            <a:off x="8751452" y="1295372"/>
            <a:ext cx="1720274" cy="276999"/>
          </a:xfrm>
          <a:prstGeom prst="rect">
            <a:avLst/>
          </a:prstGeom>
          <a:solidFill>
            <a:schemeClr val="tx1"/>
          </a:solidFill>
        </p:spPr>
        <p:txBody>
          <a:bodyPr wrap="square" rtlCol="0">
            <a:spAutoFit/>
          </a:bodyPr>
          <a:lstStyle/>
          <a:p>
            <a:pPr algn="ctr"/>
            <a:r>
              <a:rPr lang="en-US" sz="1200">
                <a:solidFill>
                  <a:schemeClr val="bg1"/>
                </a:solidFill>
                <a:latin typeface="Gotham Light" pitchFamily="50" charset="0"/>
              </a:rPr>
              <a:t>GOAL</a:t>
            </a:r>
          </a:p>
        </p:txBody>
      </p:sp>
      <p:sp>
        <p:nvSpPr>
          <p:cNvPr id="19" name="TextBox 18">
            <a:extLst>
              <a:ext uri="{FF2B5EF4-FFF2-40B4-BE49-F238E27FC236}">
                <a16:creationId xmlns:a16="http://schemas.microsoft.com/office/drawing/2014/main" id="{E2D26FC1-2F59-202B-CB03-7CDB095E1C28}"/>
              </a:ext>
            </a:extLst>
          </p:cNvPr>
          <p:cNvSpPr txBox="1"/>
          <p:nvPr/>
        </p:nvSpPr>
        <p:spPr>
          <a:xfrm>
            <a:off x="2171147" y="1630526"/>
            <a:ext cx="3759200" cy="1938992"/>
          </a:xfrm>
          <a:prstGeom prst="rect">
            <a:avLst/>
          </a:prstGeom>
          <a:noFill/>
        </p:spPr>
        <p:txBody>
          <a:bodyPr wrap="square" rtlCol="0">
            <a:spAutoFit/>
          </a:bodyPr>
          <a:lstStyle/>
          <a:p>
            <a:pPr marL="54864" algn="l" rtl="0" eaLnBrk="1" fontAlgn="t" latinLnBrk="0" hangingPunct="1">
              <a:spcBef>
                <a:spcPts val="480"/>
              </a:spcBef>
              <a:spcAft>
                <a:spcPts val="0"/>
              </a:spcAft>
            </a:pPr>
            <a:r>
              <a:rPr lang="en-US" sz="1000" b="0" i="0" u="none" strike="noStrike" kern="1200" dirty="0">
                <a:solidFill>
                  <a:srgbClr val="000000"/>
                </a:solidFill>
                <a:effectLst/>
                <a:latin typeface="Gotham Light" pitchFamily="50" charset="0"/>
                <a:cs typeface="Gotham-Book" pitchFamily="50" charset="0"/>
              </a:rPr>
              <a:t>Guest</a:t>
            </a:r>
            <a:r>
              <a:rPr lang="en-US" sz="1000" b="0" i="0" u="none" strike="noStrike" kern="1200" spc="-10" dirty="0">
                <a:solidFill>
                  <a:srgbClr val="000000"/>
                </a:solidFill>
                <a:effectLst/>
                <a:latin typeface="Gotham Light" pitchFamily="50" charset="0"/>
                <a:cs typeface="Gotham-Book" pitchFamily="50" charset="0"/>
              </a:rPr>
              <a:t> Count:</a:t>
            </a:r>
            <a:endParaRPr lang="en-US" sz="1000" b="0" i="0" u="none" strike="noStrike" dirty="0">
              <a:effectLst/>
              <a:latin typeface="Gotham Light" pitchFamily="50" charset="0"/>
            </a:endParaRPr>
          </a:p>
          <a:p>
            <a:pPr marL="54864" marR="768096" algn="l" rtl="0" eaLnBrk="1" fontAlgn="t" latinLnBrk="0" hangingPunct="1">
              <a:lnSpc>
                <a:spcPts val="2100"/>
              </a:lnSpc>
              <a:spcBef>
                <a:spcPts val="95"/>
              </a:spcBef>
              <a:spcAft>
                <a:spcPts val="0"/>
              </a:spcAft>
            </a:pPr>
            <a:r>
              <a:rPr lang="en-US" sz="1000" b="0" i="0" u="none" strike="noStrike" kern="1200" spc="-10" dirty="0">
                <a:solidFill>
                  <a:srgbClr val="000000"/>
                </a:solidFill>
                <a:effectLst/>
                <a:latin typeface="Gotham Light" pitchFamily="50" charset="0"/>
                <a:cs typeface="Gotham-Book" pitchFamily="50" charset="0"/>
              </a:rPr>
              <a:t>Average</a:t>
            </a:r>
            <a:r>
              <a:rPr lang="en-US" sz="1000" b="0" i="0" u="none" strike="noStrike" kern="1200" spc="-20" dirty="0">
                <a:solidFill>
                  <a:srgbClr val="000000"/>
                </a:solidFill>
                <a:effectLst/>
                <a:latin typeface="Gotham Light" pitchFamily="50" charset="0"/>
                <a:cs typeface="Gotham-Book" pitchFamily="50" charset="0"/>
              </a:rPr>
              <a:t> </a:t>
            </a:r>
            <a:r>
              <a:rPr lang="en-US" sz="1000" b="0" i="0" u="none" strike="noStrike" kern="1200" dirty="0">
                <a:solidFill>
                  <a:srgbClr val="000000"/>
                </a:solidFill>
                <a:effectLst/>
                <a:latin typeface="Gotham Light" pitchFamily="50" charset="0"/>
                <a:cs typeface="Gotham-Book" pitchFamily="50" charset="0"/>
              </a:rPr>
              <a:t>Service</a:t>
            </a:r>
            <a:r>
              <a:rPr lang="en-US" sz="1000" b="0" i="0" u="none" strike="noStrike" kern="1200" spc="-20" dirty="0">
                <a:solidFill>
                  <a:srgbClr val="000000"/>
                </a:solidFill>
                <a:effectLst/>
                <a:latin typeface="Gotham Light" pitchFamily="50" charset="0"/>
                <a:cs typeface="Gotham-Book" pitchFamily="50" charset="0"/>
              </a:rPr>
              <a:t> </a:t>
            </a:r>
            <a:r>
              <a:rPr lang="en-US" sz="1000" b="0" i="0" u="none" strike="noStrike" kern="1200" dirty="0">
                <a:solidFill>
                  <a:srgbClr val="000000"/>
                </a:solidFill>
                <a:effectLst/>
                <a:latin typeface="Gotham Light" pitchFamily="50" charset="0"/>
                <a:cs typeface="Gotham-Book" pitchFamily="50" charset="0"/>
              </a:rPr>
              <a:t>$</a:t>
            </a:r>
            <a:r>
              <a:rPr lang="en-US" sz="1000" b="0" i="0" u="none" strike="noStrike" kern="1200" spc="-20" dirty="0">
                <a:solidFill>
                  <a:srgbClr val="000000"/>
                </a:solidFill>
                <a:effectLst/>
                <a:latin typeface="Gotham Light" pitchFamily="50" charset="0"/>
                <a:cs typeface="Gotham-Book" pitchFamily="50" charset="0"/>
              </a:rPr>
              <a:t> </a:t>
            </a:r>
            <a:r>
              <a:rPr lang="en-US" sz="1000" b="0" i="0" u="none" strike="noStrike" kern="1200" dirty="0">
                <a:solidFill>
                  <a:srgbClr val="000000"/>
                </a:solidFill>
                <a:effectLst/>
                <a:latin typeface="Gotham Light" pitchFamily="50" charset="0"/>
                <a:cs typeface="Gotham-Book" pitchFamily="50" charset="0"/>
              </a:rPr>
              <a:t>Per</a:t>
            </a:r>
            <a:r>
              <a:rPr lang="en-US" sz="1000" b="0" i="0" u="none" strike="noStrike" kern="1200" spc="-15" dirty="0">
                <a:solidFill>
                  <a:srgbClr val="000000"/>
                </a:solidFill>
                <a:effectLst/>
                <a:latin typeface="Gotham Light" pitchFamily="50" charset="0"/>
                <a:cs typeface="Gotham-Book" pitchFamily="50" charset="0"/>
              </a:rPr>
              <a:t> </a:t>
            </a:r>
            <a:r>
              <a:rPr lang="en-US" sz="1000" b="0" i="0" u="none" strike="noStrike" kern="1200" spc="-10" dirty="0">
                <a:solidFill>
                  <a:srgbClr val="000000"/>
                </a:solidFill>
                <a:effectLst/>
                <a:latin typeface="Gotham Light" pitchFamily="50" charset="0"/>
                <a:cs typeface="Gotham-Book" pitchFamily="50" charset="0"/>
              </a:rPr>
              <a:t>Guest: </a:t>
            </a:r>
          </a:p>
          <a:p>
            <a:pPr marL="54864" marR="768096" algn="l" rtl="0" eaLnBrk="1" fontAlgn="t" latinLnBrk="0" hangingPunct="1">
              <a:lnSpc>
                <a:spcPts val="2100"/>
              </a:lnSpc>
              <a:spcBef>
                <a:spcPts val="95"/>
              </a:spcBef>
              <a:spcAft>
                <a:spcPts val="0"/>
              </a:spcAft>
            </a:pPr>
            <a:r>
              <a:rPr lang="en-US" sz="1000" b="0" i="0" u="none" strike="noStrike" kern="1200" spc="-10" dirty="0">
                <a:solidFill>
                  <a:srgbClr val="000000"/>
                </a:solidFill>
                <a:effectLst/>
                <a:latin typeface="Gotham Light" pitchFamily="50" charset="0"/>
                <a:cs typeface="Gotham-Book" pitchFamily="50" charset="0"/>
              </a:rPr>
              <a:t>Average</a:t>
            </a:r>
            <a:r>
              <a:rPr lang="en-US" sz="1000" b="0" i="0" u="none" strike="noStrike" kern="1200" spc="-20" dirty="0">
                <a:solidFill>
                  <a:srgbClr val="000000"/>
                </a:solidFill>
                <a:effectLst/>
                <a:latin typeface="Gotham Light" pitchFamily="50" charset="0"/>
                <a:cs typeface="Gotham-Book" pitchFamily="50" charset="0"/>
              </a:rPr>
              <a:t> </a:t>
            </a:r>
            <a:r>
              <a:rPr lang="en-US" sz="1000" b="0" i="0" u="none" strike="noStrike" kern="1200" dirty="0">
                <a:solidFill>
                  <a:srgbClr val="000000"/>
                </a:solidFill>
                <a:effectLst/>
                <a:latin typeface="Gotham Light" pitchFamily="50" charset="0"/>
                <a:cs typeface="Gotham-Book" pitchFamily="50" charset="0"/>
              </a:rPr>
              <a:t>Retail</a:t>
            </a:r>
            <a:r>
              <a:rPr lang="en-US" sz="1000" b="0" i="0" u="none" strike="noStrike" kern="1200" spc="-15" dirty="0">
                <a:solidFill>
                  <a:srgbClr val="000000"/>
                </a:solidFill>
                <a:effectLst/>
                <a:latin typeface="Gotham Light" pitchFamily="50" charset="0"/>
                <a:cs typeface="Gotham-Book" pitchFamily="50" charset="0"/>
              </a:rPr>
              <a:t> </a:t>
            </a:r>
            <a:r>
              <a:rPr lang="en-US" sz="1000" b="0" i="0" u="none" strike="noStrike" kern="1200" dirty="0">
                <a:solidFill>
                  <a:srgbClr val="000000"/>
                </a:solidFill>
                <a:effectLst/>
                <a:latin typeface="Gotham Light" pitchFamily="50" charset="0"/>
                <a:cs typeface="Gotham-Book" pitchFamily="50" charset="0"/>
              </a:rPr>
              <a:t>Units</a:t>
            </a:r>
            <a:r>
              <a:rPr lang="en-US" sz="1000" b="0" i="0" u="none" strike="noStrike" kern="1200" spc="-20" dirty="0">
                <a:solidFill>
                  <a:srgbClr val="000000"/>
                </a:solidFill>
                <a:effectLst/>
                <a:latin typeface="Gotham Light" pitchFamily="50" charset="0"/>
                <a:cs typeface="Gotham-Book" pitchFamily="50" charset="0"/>
              </a:rPr>
              <a:t> </a:t>
            </a:r>
            <a:r>
              <a:rPr lang="en-US" sz="1000" b="0" i="0" u="none" strike="noStrike" kern="1200" dirty="0">
                <a:solidFill>
                  <a:srgbClr val="000000"/>
                </a:solidFill>
                <a:effectLst/>
                <a:latin typeface="Gotham Light" pitchFamily="50" charset="0"/>
                <a:cs typeface="Gotham-Book" pitchFamily="50" charset="0"/>
              </a:rPr>
              <a:t>Per</a:t>
            </a:r>
            <a:r>
              <a:rPr lang="en-US" sz="1000" b="0" i="0" u="none" strike="noStrike" kern="1200" spc="-15" dirty="0">
                <a:solidFill>
                  <a:srgbClr val="000000"/>
                </a:solidFill>
                <a:effectLst/>
                <a:latin typeface="Gotham Light" pitchFamily="50" charset="0"/>
                <a:cs typeface="Gotham-Book" pitchFamily="50" charset="0"/>
              </a:rPr>
              <a:t> </a:t>
            </a:r>
            <a:r>
              <a:rPr lang="en-US" sz="1000" b="0" i="0" u="none" strike="noStrike" kern="1200" spc="-10" dirty="0">
                <a:solidFill>
                  <a:srgbClr val="000000"/>
                </a:solidFill>
                <a:effectLst/>
                <a:latin typeface="Gotham Light" pitchFamily="50" charset="0"/>
                <a:cs typeface="Gotham-Book" pitchFamily="50" charset="0"/>
              </a:rPr>
              <a:t>Guest: </a:t>
            </a:r>
          </a:p>
          <a:p>
            <a:pPr marL="54864" marR="768096" algn="l" rtl="0" eaLnBrk="1" fontAlgn="t" latinLnBrk="0" hangingPunct="1">
              <a:lnSpc>
                <a:spcPts val="2100"/>
              </a:lnSpc>
              <a:spcBef>
                <a:spcPts val="95"/>
              </a:spcBef>
              <a:spcAft>
                <a:spcPts val="0"/>
              </a:spcAft>
            </a:pPr>
            <a:r>
              <a:rPr lang="en-US" sz="1000" b="0" i="0" u="none" strike="noStrike" kern="1200" spc="-10" dirty="0">
                <a:solidFill>
                  <a:srgbClr val="000000"/>
                </a:solidFill>
                <a:effectLst/>
                <a:latin typeface="Gotham Light" pitchFamily="50" charset="0"/>
                <a:cs typeface="Gotham-Book" pitchFamily="50" charset="0"/>
              </a:rPr>
              <a:t>Retail </a:t>
            </a:r>
            <a:r>
              <a:rPr lang="en-US" sz="1000" spc="-10" dirty="0">
                <a:solidFill>
                  <a:srgbClr val="000000"/>
                </a:solidFill>
                <a:latin typeface="Gotham Light" pitchFamily="50" charset="0"/>
                <a:cs typeface="Gotham-Book" pitchFamily="50" charset="0"/>
              </a:rPr>
              <a:t>to Service Rate:</a:t>
            </a:r>
            <a:endParaRPr lang="en-US" sz="1000" b="0" i="0" u="none" strike="noStrike" kern="1200" spc="-10" dirty="0">
              <a:solidFill>
                <a:srgbClr val="000000"/>
              </a:solidFill>
              <a:effectLst/>
              <a:latin typeface="Gotham Light" pitchFamily="50" charset="0"/>
              <a:cs typeface="Gotham-Book" pitchFamily="50" charset="0"/>
            </a:endParaRPr>
          </a:p>
          <a:p>
            <a:pPr marL="54864" marR="768096" algn="l" rtl="0" eaLnBrk="1" fontAlgn="t" latinLnBrk="0" hangingPunct="1">
              <a:lnSpc>
                <a:spcPts val="2100"/>
              </a:lnSpc>
              <a:spcBef>
                <a:spcPts val="95"/>
              </a:spcBef>
              <a:spcAft>
                <a:spcPts val="0"/>
              </a:spcAft>
            </a:pPr>
            <a:r>
              <a:rPr lang="en-US" sz="1000" b="0" i="0" u="none" strike="noStrike" kern="1200" dirty="0">
                <a:solidFill>
                  <a:srgbClr val="000000"/>
                </a:solidFill>
                <a:effectLst/>
                <a:latin typeface="Gotham Light" pitchFamily="50" charset="0"/>
                <a:cs typeface="Gotham-Book" pitchFamily="50" charset="0"/>
              </a:rPr>
              <a:t>Rebooking</a:t>
            </a:r>
            <a:r>
              <a:rPr lang="en-US" sz="1000" b="0" i="0" u="none" strike="noStrike" kern="1200" spc="-10" dirty="0">
                <a:solidFill>
                  <a:srgbClr val="000000"/>
                </a:solidFill>
                <a:effectLst/>
                <a:latin typeface="Gotham Light" pitchFamily="50" charset="0"/>
                <a:cs typeface="Gotham-Book" pitchFamily="50" charset="0"/>
              </a:rPr>
              <a:t> Rate: </a:t>
            </a:r>
          </a:p>
          <a:p>
            <a:pPr marL="54864" marR="768096" algn="l" rtl="0" eaLnBrk="1" fontAlgn="t" latinLnBrk="0" hangingPunct="1">
              <a:lnSpc>
                <a:spcPts val="2100"/>
              </a:lnSpc>
              <a:spcBef>
                <a:spcPts val="95"/>
              </a:spcBef>
              <a:spcAft>
                <a:spcPts val="0"/>
              </a:spcAft>
            </a:pPr>
            <a:r>
              <a:rPr lang="en-US" sz="1000" b="0" i="0" u="none" strike="noStrike" kern="1200" spc="-10" dirty="0">
                <a:solidFill>
                  <a:srgbClr val="000000"/>
                </a:solidFill>
                <a:effectLst/>
                <a:latin typeface="Gotham Light" pitchFamily="50" charset="0"/>
                <a:cs typeface="Gotham-Book" pitchFamily="50" charset="0"/>
              </a:rPr>
              <a:t>Treatments/day:</a:t>
            </a:r>
            <a:endParaRPr lang="en-US" sz="1000" spc="-10" dirty="0">
              <a:latin typeface="Gotham Light" pitchFamily="50" charset="0"/>
            </a:endParaRPr>
          </a:p>
          <a:p>
            <a:pPr marL="54864" marR="768096" algn="l" rtl="0" eaLnBrk="1" fontAlgn="t" latinLnBrk="0" hangingPunct="1">
              <a:lnSpc>
                <a:spcPts val="2100"/>
              </a:lnSpc>
              <a:spcBef>
                <a:spcPts val="95"/>
              </a:spcBef>
              <a:spcAft>
                <a:spcPts val="0"/>
              </a:spcAft>
            </a:pPr>
            <a:r>
              <a:rPr lang="en-US" sz="1000" b="0" i="0" u="none" strike="noStrike" kern="1200" dirty="0" err="1">
                <a:solidFill>
                  <a:srgbClr val="000000"/>
                </a:solidFill>
                <a:effectLst/>
                <a:latin typeface="Gotham Light" pitchFamily="50" charset="0"/>
                <a:cs typeface="Gotham-Book" pitchFamily="50" charset="0"/>
              </a:rPr>
              <a:t>Fusio</a:t>
            </a:r>
            <a:r>
              <a:rPr lang="en-US" sz="1000" b="0" i="0" u="none" strike="noStrike" kern="1200" dirty="0">
                <a:solidFill>
                  <a:srgbClr val="000000"/>
                </a:solidFill>
                <a:effectLst/>
                <a:latin typeface="Gotham Light" pitchFamily="50" charset="0"/>
                <a:cs typeface="Gotham-Book" pitchFamily="50" charset="0"/>
              </a:rPr>
              <a:t>-Dose % </a:t>
            </a:r>
            <a:r>
              <a:rPr lang="en-US" sz="1000" b="0" i="0" u="none" strike="noStrike" kern="1200" spc="-10" dirty="0">
                <a:solidFill>
                  <a:srgbClr val="000000"/>
                </a:solidFill>
                <a:effectLst/>
                <a:latin typeface="Gotham Light" pitchFamily="50" charset="0"/>
                <a:cs typeface="Gotham-Book" pitchFamily="50" charset="0"/>
              </a:rPr>
              <a:t>Purchases:</a:t>
            </a:r>
            <a:endParaRPr lang="en-US" sz="1000" b="0" i="0" u="none" strike="noStrike" dirty="0">
              <a:effectLst/>
              <a:latin typeface="Gotham Light" pitchFamily="50" charset="0"/>
            </a:endParaRPr>
          </a:p>
        </p:txBody>
      </p:sp>
      <p:sp>
        <p:nvSpPr>
          <p:cNvPr id="2" name="object 10">
            <a:extLst>
              <a:ext uri="{FF2B5EF4-FFF2-40B4-BE49-F238E27FC236}">
                <a16:creationId xmlns:a16="http://schemas.microsoft.com/office/drawing/2014/main" id="{D876A610-992F-CF54-63EB-384551EFD2F0}"/>
              </a:ext>
            </a:extLst>
          </p:cNvPr>
          <p:cNvSpPr txBox="1"/>
          <p:nvPr/>
        </p:nvSpPr>
        <p:spPr>
          <a:xfrm>
            <a:off x="1446611" y="2144217"/>
            <a:ext cx="597535" cy="820419"/>
          </a:xfrm>
          <a:prstGeom prst="rect">
            <a:avLst/>
          </a:prstGeom>
        </p:spPr>
        <p:txBody>
          <a:bodyPr vert="horz" wrap="square" lIns="0" tIns="12700" rIns="0" bIns="0" rtlCol="0">
            <a:spAutoFit/>
          </a:bodyPr>
          <a:lstStyle/>
          <a:p>
            <a:pPr algn="ctr">
              <a:lnSpc>
                <a:spcPts val="1630"/>
              </a:lnSpc>
              <a:spcBef>
                <a:spcPts val="100"/>
              </a:spcBef>
            </a:pPr>
            <a:r>
              <a:rPr sz="1500" spc="-20">
                <a:latin typeface="Gotham-Book"/>
                <a:cs typeface="Gotham-Book"/>
              </a:rPr>
              <a:t>GOAL</a:t>
            </a:r>
            <a:endParaRPr sz="1500">
              <a:latin typeface="Gotham-Book"/>
              <a:cs typeface="Gotham-Book"/>
            </a:endParaRPr>
          </a:p>
          <a:p>
            <a:pPr marR="38100" algn="ctr">
              <a:lnSpc>
                <a:spcPts val="4630"/>
              </a:lnSpc>
            </a:pPr>
            <a:r>
              <a:rPr sz="4000">
                <a:latin typeface="Gotham-Light"/>
                <a:cs typeface="Gotham-Light"/>
              </a:rPr>
              <a:t>1</a:t>
            </a:r>
          </a:p>
        </p:txBody>
      </p:sp>
      <p:sp>
        <p:nvSpPr>
          <p:cNvPr id="3" name="TextBox 2">
            <a:extLst>
              <a:ext uri="{FF2B5EF4-FFF2-40B4-BE49-F238E27FC236}">
                <a16:creationId xmlns:a16="http://schemas.microsoft.com/office/drawing/2014/main" id="{DDE9F0E5-F45A-FF76-B364-4FCD73839BB8}"/>
              </a:ext>
            </a:extLst>
          </p:cNvPr>
          <p:cNvSpPr txBox="1"/>
          <p:nvPr/>
        </p:nvSpPr>
        <p:spPr>
          <a:xfrm>
            <a:off x="6914397" y="1303168"/>
            <a:ext cx="1720274" cy="276999"/>
          </a:xfrm>
          <a:prstGeom prst="rect">
            <a:avLst/>
          </a:prstGeom>
          <a:solidFill>
            <a:schemeClr val="tx1"/>
          </a:solidFill>
        </p:spPr>
        <p:txBody>
          <a:bodyPr wrap="square" rtlCol="0">
            <a:spAutoFit/>
          </a:bodyPr>
          <a:lstStyle/>
          <a:p>
            <a:pPr algn="ctr"/>
            <a:r>
              <a:rPr lang="en-US" sz="1200">
                <a:solidFill>
                  <a:schemeClr val="bg1"/>
                </a:solidFill>
                <a:latin typeface="Gotham Light" pitchFamily="50" charset="0"/>
              </a:rPr>
              <a:t>CURRENT</a:t>
            </a:r>
          </a:p>
        </p:txBody>
      </p:sp>
      <p:sp>
        <p:nvSpPr>
          <p:cNvPr id="7" name="object 5">
            <a:extLst>
              <a:ext uri="{FF2B5EF4-FFF2-40B4-BE49-F238E27FC236}">
                <a16:creationId xmlns:a16="http://schemas.microsoft.com/office/drawing/2014/main" id="{B913E5F5-8661-5EB5-DE47-2C0F3E355D9E}"/>
              </a:ext>
            </a:extLst>
          </p:cNvPr>
          <p:cNvSpPr/>
          <p:nvPr/>
        </p:nvSpPr>
        <p:spPr>
          <a:xfrm>
            <a:off x="5077342" y="1810679"/>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20" name="object 5">
            <a:extLst>
              <a:ext uri="{FF2B5EF4-FFF2-40B4-BE49-F238E27FC236}">
                <a16:creationId xmlns:a16="http://schemas.microsoft.com/office/drawing/2014/main" id="{C3C537A3-85D1-4551-935B-08DF70C1BACD}"/>
              </a:ext>
            </a:extLst>
          </p:cNvPr>
          <p:cNvSpPr/>
          <p:nvPr/>
        </p:nvSpPr>
        <p:spPr>
          <a:xfrm>
            <a:off x="6914397" y="1815718"/>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21" name="object 5">
            <a:extLst>
              <a:ext uri="{FF2B5EF4-FFF2-40B4-BE49-F238E27FC236}">
                <a16:creationId xmlns:a16="http://schemas.microsoft.com/office/drawing/2014/main" id="{AB65C609-0FF7-614E-9F89-BD989DA575BE}"/>
              </a:ext>
            </a:extLst>
          </p:cNvPr>
          <p:cNvSpPr/>
          <p:nvPr/>
        </p:nvSpPr>
        <p:spPr>
          <a:xfrm>
            <a:off x="8751452" y="1808175"/>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22" name="object 5">
            <a:extLst>
              <a:ext uri="{FF2B5EF4-FFF2-40B4-BE49-F238E27FC236}">
                <a16:creationId xmlns:a16="http://schemas.microsoft.com/office/drawing/2014/main" id="{724FEE1E-D39B-A272-A22E-28508AE8C26E}"/>
              </a:ext>
            </a:extLst>
          </p:cNvPr>
          <p:cNvSpPr/>
          <p:nvPr/>
        </p:nvSpPr>
        <p:spPr>
          <a:xfrm>
            <a:off x="5077342" y="2069089"/>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23" name="object 5">
            <a:extLst>
              <a:ext uri="{FF2B5EF4-FFF2-40B4-BE49-F238E27FC236}">
                <a16:creationId xmlns:a16="http://schemas.microsoft.com/office/drawing/2014/main" id="{5C5ECFA2-926A-79A2-64E3-937A9566F07A}"/>
              </a:ext>
            </a:extLst>
          </p:cNvPr>
          <p:cNvSpPr/>
          <p:nvPr/>
        </p:nvSpPr>
        <p:spPr>
          <a:xfrm>
            <a:off x="6914397" y="2074128"/>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24" name="object 5">
            <a:extLst>
              <a:ext uri="{FF2B5EF4-FFF2-40B4-BE49-F238E27FC236}">
                <a16:creationId xmlns:a16="http://schemas.microsoft.com/office/drawing/2014/main" id="{000B7EBA-C625-8A4A-8117-72762D710187}"/>
              </a:ext>
            </a:extLst>
          </p:cNvPr>
          <p:cNvSpPr/>
          <p:nvPr/>
        </p:nvSpPr>
        <p:spPr>
          <a:xfrm>
            <a:off x="8751452" y="2066585"/>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27" name="object 5">
            <a:extLst>
              <a:ext uri="{FF2B5EF4-FFF2-40B4-BE49-F238E27FC236}">
                <a16:creationId xmlns:a16="http://schemas.microsoft.com/office/drawing/2014/main" id="{40B5E395-273B-65C3-F1E9-9973DCD5C75E}"/>
              </a:ext>
            </a:extLst>
          </p:cNvPr>
          <p:cNvSpPr/>
          <p:nvPr/>
        </p:nvSpPr>
        <p:spPr>
          <a:xfrm>
            <a:off x="5077342" y="2334306"/>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28" name="object 5">
            <a:extLst>
              <a:ext uri="{FF2B5EF4-FFF2-40B4-BE49-F238E27FC236}">
                <a16:creationId xmlns:a16="http://schemas.microsoft.com/office/drawing/2014/main" id="{E6F1C049-D9DA-00E6-6E4C-54455CB1CA49}"/>
              </a:ext>
            </a:extLst>
          </p:cNvPr>
          <p:cNvSpPr/>
          <p:nvPr/>
        </p:nvSpPr>
        <p:spPr>
          <a:xfrm>
            <a:off x="6914397" y="2339345"/>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29" name="object 5">
            <a:extLst>
              <a:ext uri="{FF2B5EF4-FFF2-40B4-BE49-F238E27FC236}">
                <a16:creationId xmlns:a16="http://schemas.microsoft.com/office/drawing/2014/main" id="{A2237E4C-1360-11DB-DEC0-31E21E72AC2E}"/>
              </a:ext>
            </a:extLst>
          </p:cNvPr>
          <p:cNvSpPr/>
          <p:nvPr/>
        </p:nvSpPr>
        <p:spPr>
          <a:xfrm>
            <a:off x="8751452" y="2340428"/>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30" name="object 5">
            <a:extLst>
              <a:ext uri="{FF2B5EF4-FFF2-40B4-BE49-F238E27FC236}">
                <a16:creationId xmlns:a16="http://schemas.microsoft.com/office/drawing/2014/main" id="{F9D3AEB7-8E94-61BC-8A69-1B823E00173B}"/>
              </a:ext>
            </a:extLst>
          </p:cNvPr>
          <p:cNvSpPr/>
          <p:nvPr/>
        </p:nvSpPr>
        <p:spPr>
          <a:xfrm>
            <a:off x="5077342" y="2625348"/>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31" name="object 5">
            <a:extLst>
              <a:ext uri="{FF2B5EF4-FFF2-40B4-BE49-F238E27FC236}">
                <a16:creationId xmlns:a16="http://schemas.microsoft.com/office/drawing/2014/main" id="{323B6870-7A79-451A-3F54-4B7482B96E50}"/>
              </a:ext>
            </a:extLst>
          </p:cNvPr>
          <p:cNvSpPr/>
          <p:nvPr/>
        </p:nvSpPr>
        <p:spPr>
          <a:xfrm>
            <a:off x="6914397" y="2630387"/>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32" name="object 5">
            <a:extLst>
              <a:ext uri="{FF2B5EF4-FFF2-40B4-BE49-F238E27FC236}">
                <a16:creationId xmlns:a16="http://schemas.microsoft.com/office/drawing/2014/main" id="{3D3F0E42-45C3-CE50-274E-3889C6947985}"/>
              </a:ext>
            </a:extLst>
          </p:cNvPr>
          <p:cNvSpPr/>
          <p:nvPr/>
        </p:nvSpPr>
        <p:spPr>
          <a:xfrm>
            <a:off x="8751452" y="2631470"/>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33" name="object 5">
            <a:extLst>
              <a:ext uri="{FF2B5EF4-FFF2-40B4-BE49-F238E27FC236}">
                <a16:creationId xmlns:a16="http://schemas.microsoft.com/office/drawing/2014/main" id="{3A714B0A-9FCB-FC73-7575-E5A6B0A04AD4}"/>
              </a:ext>
            </a:extLst>
          </p:cNvPr>
          <p:cNvSpPr/>
          <p:nvPr/>
        </p:nvSpPr>
        <p:spPr>
          <a:xfrm>
            <a:off x="5077342" y="2922376"/>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34" name="object 5">
            <a:extLst>
              <a:ext uri="{FF2B5EF4-FFF2-40B4-BE49-F238E27FC236}">
                <a16:creationId xmlns:a16="http://schemas.microsoft.com/office/drawing/2014/main" id="{F5391285-C67C-20A9-1F98-41C973C83EAD}"/>
              </a:ext>
            </a:extLst>
          </p:cNvPr>
          <p:cNvSpPr/>
          <p:nvPr/>
        </p:nvSpPr>
        <p:spPr>
          <a:xfrm>
            <a:off x="6914397" y="2927415"/>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35" name="object 5">
            <a:extLst>
              <a:ext uri="{FF2B5EF4-FFF2-40B4-BE49-F238E27FC236}">
                <a16:creationId xmlns:a16="http://schemas.microsoft.com/office/drawing/2014/main" id="{E2F350E5-9E52-1CCD-1F11-C3BB23606169}"/>
              </a:ext>
            </a:extLst>
          </p:cNvPr>
          <p:cNvSpPr/>
          <p:nvPr/>
        </p:nvSpPr>
        <p:spPr>
          <a:xfrm>
            <a:off x="8751452" y="2928498"/>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36" name="object 5">
            <a:extLst>
              <a:ext uri="{FF2B5EF4-FFF2-40B4-BE49-F238E27FC236}">
                <a16:creationId xmlns:a16="http://schemas.microsoft.com/office/drawing/2014/main" id="{1A7777B7-9189-2216-6119-C45AC18475F1}"/>
              </a:ext>
            </a:extLst>
          </p:cNvPr>
          <p:cNvSpPr/>
          <p:nvPr/>
        </p:nvSpPr>
        <p:spPr>
          <a:xfrm>
            <a:off x="5077342" y="3186414"/>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37" name="object 5">
            <a:extLst>
              <a:ext uri="{FF2B5EF4-FFF2-40B4-BE49-F238E27FC236}">
                <a16:creationId xmlns:a16="http://schemas.microsoft.com/office/drawing/2014/main" id="{16FBA6AB-827B-37C4-E264-2C876AFE679C}"/>
              </a:ext>
            </a:extLst>
          </p:cNvPr>
          <p:cNvSpPr/>
          <p:nvPr/>
        </p:nvSpPr>
        <p:spPr>
          <a:xfrm>
            <a:off x="6914397" y="3191453"/>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38" name="object 5">
            <a:extLst>
              <a:ext uri="{FF2B5EF4-FFF2-40B4-BE49-F238E27FC236}">
                <a16:creationId xmlns:a16="http://schemas.microsoft.com/office/drawing/2014/main" id="{00D22F2F-D4FA-28E3-EF7F-EFBB1EBF47F5}"/>
              </a:ext>
            </a:extLst>
          </p:cNvPr>
          <p:cNvSpPr/>
          <p:nvPr/>
        </p:nvSpPr>
        <p:spPr>
          <a:xfrm>
            <a:off x="8751452" y="3192536"/>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39" name="object 5">
            <a:extLst>
              <a:ext uri="{FF2B5EF4-FFF2-40B4-BE49-F238E27FC236}">
                <a16:creationId xmlns:a16="http://schemas.microsoft.com/office/drawing/2014/main" id="{23E88323-6D6F-3EF8-966A-7639BAFA6E55}"/>
              </a:ext>
            </a:extLst>
          </p:cNvPr>
          <p:cNvSpPr/>
          <p:nvPr/>
        </p:nvSpPr>
        <p:spPr>
          <a:xfrm>
            <a:off x="5077342" y="3460514"/>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40" name="object 5">
            <a:extLst>
              <a:ext uri="{FF2B5EF4-FFF2-40B4-BE49-F238E27FC236}">
                <a16:creationId xmlns:a16="http://schemas.microsoft.com/office/drawing/2014/main" id="{C8C57639-7101-9BE3-7BF7-0F7AA9533552}"/>
              </a:ext>
            </a:extLst>
          </p:cNvPr>
          <p:cNvSpPr/>
          <p:nvPr/>
        </p:nvSpPr>
        <p:spPr>
          <a:xfrm>
            <a:off x="6914397" y="3465553"/>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41" name="object 5">
            <a:extLst>
              <a:ext uri="{FF2B5EF4-FFF2-40B4-BE49-F238E27FC236}">
                <a16:creationId xmlns:a16="http://schemas.microsoft.com/office/drawing/2014/main" id="{86A5A47E-2A0F-7937-4531-FFAC776E6B69}"/>
              </a:ext>
            </a:extLst>
          </p:cNvPr>
          <p:cNvSpPr/>
          <p:nvPr/>
        </p:nvSpPr>
        <p:spPr>
          <a:xfrm>
            <a:off x="8751452" y="3466636"/>
            <a:ext cx="172027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4" name="TextBox 3">
            <a:extLst>
              <a:ext uri="{FF2B5EF4-FFF2-40B4-BE49-F238E27FC236}">
                <a16:creationId xmlns:a16="http://schemas.microsoft.com/office/drawing/2014/main" id="{D6D40BE7-75BE-EA61-0A2E-1A0A0FF1C05E}"/>
              </a:ext>
            </a:extLst>
          </p:cNvPr>
          <p:cNvSpPr txBox="1"/>
          <p:nvPr/>
        </p:nvSpPr>
        <p:spPr>
          <a:xfrm>
            <a:off x="5077342" y="1565725"/>
            <a:ext cx="1706009"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8" name="TextBox 7">
            <a:extLst>
              <a:ext uri="{FF2B5EF4-FFF2-40B4-BE49-F238E27FC236}">
                <a16:creationId xmlns:a16="http://schemas.microsoft.com/office/drawing/2014/main" id="{79A3C3AD-5835-BC39-854C-5CB9E0050B9B}"/>
              </a:ext>
            </a:extLst>
          </p:cNvPr>
          <p:cNvSpPr txBox="1"/>
          <p:nvPr/>
        </p:nvSpPr>
        <p:spPr>
          <a:xfrm>
            <a:off x="6914397" y="1576750"/>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10" name="TextBox 9">
            <a:extLst>
              <a:ext uri="{FF2B5EF4-FFF2-40B4-BE49-F238E27FC236}">
                <a16:creationId xmlns:a16="http://schemas.microsoft.com/office/drawing/2014/main" id="{0B241F0E-CCA2-D5A3-A1BB-3EBA22200682}"/>
              </a:ext>
            </a:extLst>
          </p:cNvPr>
          <p:cNvSpPr txBox="1"/>
          <p:nvPr/>
        </p:nvSpPr>
        <p:spPr>
          <a:xfrm>
            <a:off x="8758584" y="1576750"/>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12" name="TextBox 11">
            <a:extLst>
              <a:ext uri="{FF2B5EF4-FFF2-40B4-BE49-F238E27FC236}">
                <a16:creationId xmlns:a16="http://schemas.microsoft.com/office/drawing/2014/main" id="{2A07A394-F0DF-4136-6EDF-592A16827F04}"/>
              </a:ext>
            </a:extLst>
          </p:cNvPr>
          <p:cNvSpPr txBox="1"/>
          <p:nvPr/>
        </p:nvSpPr>
        <p:spPr>
          <a:xfrm>
            <a:off x="5077342" y="1807922"/>
            <a:ext cx="1706009"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14" name="TextBox 13">
            <a:extLst>
              <a:ext uri="{FF2B5EF4-FFF2-40B4-BE49-F238E27FC236}">
                <a16:creationId xmlns:a16="http://schemas.microsoft.com/office/drawing/2014/main" id="{AAB3912C-A16A-0ECC-45D6-C2F63DF55090}"/>
              </a:ext>
            </a:extLst>
          </p:cNvPr>
          <p:cNvSpPr txBox="1"/>
          <p:nvPr/>
        </p:nvSpPr>
        <p:spPr>
          <a:xfrm>
            <a:off x="6914397" y="1818947"/>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15" name="TextBox 14">
            <a:extLst>
              <a:ext uri="{FF2B5EF4-FFF2-40B4-BE49-F238E27FC236}">
                <a16:creationId xmlns:a16="http://schemas.microsoft.com/office/drawing/2014/main" id="{BACC6C8A-70EB-8DBB-5315-225F688C1CF1}"/>
              </a:ext>
            </a:extLst>
          </p:cNvPr>
          <p:cNvSpPr txBox="1"/>
          <p:nvPr/>
        </p:nvSpPr>
        <p:spPr>
          <a:xfrm>
            <a:off x="8758584" y="1818947"/>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42" name="TextBox 41">
            <a:extLst>
              <a:ext uri="{FF2B5EF4-FFF2-40B4-BE49-F238E27FC236}">
                <a16:creationId xmlns:a16="http://schemas.microsoft.com/office/drawing/2014/main" id="{CCE593EF-BAA4-2641-2D6E-D4247335194C}"/>
              </a:ext>
            </a:extLst>
          </p:cNvPr>
          <p:cNvSpPr txBox="1"/>
          <p:nvPr/>
        </p:nvSpPr>
        <p:spPr>
          <a:xfrm>
            <a:off x="5091607" y="2076456"/>
            <a:ext cx="1706009"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43" name="TextBox 42">
            <a:extLst>
              <a:ext uri="{FF2B5EF4-FFF2-40B4-BE49-F238E27FC236}">
                <a16:creationId xmlns:a16="http://schemas.microsoft.com/office/drawing/2014/main" id="{790F7834-BE69-4065-8BA5-1479A2426333}"/>
              </a:ext>
            </a:extLst>
          </p:cNvPr>
          <p:cNvSpPr txBox="1"/>
          <p:nvPr/>
        </p:nvSpPr>
        <p:spPr>
          <a:xfrm>
            <a:off x="6928662" y="2087481"/>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44" name="TextBox 43">
            <a:extLst>
              <a:ext uri="{FF2B5EF4-FFF2-40B4-BE49-F238E27FC236}">
                <a16:creationId xmlns:a16="http://schemas.microsoft.com/office/drawing/2014/main" id="{C261C247-9BF4-32EF-8006-98A127A09AC6}"/>
              </a:ext>
            </a:extLst>
          </p:cNvPr>
          <p:cNvSpPr txBox="1"/>
          <p:nvPr/>
        </p:nvSpPr>
        <p:spPr>
          <a:xfrm>
            <a:off x="8772849" y="2087481"/>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45" name="TextBox 44">
            <a:extLst>
              <a:ext uri="{FF2B5EF4-FFF2-40B4-BE49-F238E27FC236}">
                <a16:creationId xmlns:a16="http://schemas.microsoft.com/office/drawing/2014/main" id="{212AB6D7-B81F-CC3F-AC01-7ACFFC921C6F}"/>
              </a:ext>
            </a:extLst>
          </p:cNvPr>
          <p:cNvSpPr txBox="1"/>
          <p:nvPr/>
        </p:nvSpPr>
        <p:spPr>
          <a:xfrm>
            <a:off x="5091607" y="2362716"/>
            <a:ext cx="1706009"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46" name="TextBox 45">
            <a:extLst>
              <a:ext uri="{FF2B5EF4-FFF2-40B4-BE49-F238E27FC236}">
                <a16:creationId xmlns:a16="http://schemas.microsoft.com/office/drawing/2014/main" id="{BB0FD04F-3169-144B-4393-11165BCB9B39}"/>
              </a:ext>
            </a:extLst>
          </p:cNvPr>
          <p:cNvSpPr txBox="1"/>
          <p:nvPr/>
        </p:nvSpPr>
        <p:spPr>
          <a:xfrm>
            <a:off x="6928662" y="2373741"/>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47" name="TextBox 46">
            <a:extLst>
              <a:ext uri="{FF2B5EF4-FFF2-40B4-BE49-F238E27FC236}">
                <a16:creationId xmlns:a16="http://schemas.microsoft.com/office/drawing/2014/main" id="{BCBE454D-4203-67C6-7B52-E7BC4E56D3AC}"/>
              </a:ext>
            </a:extLst>
          </p:cNvPr>
          <p:cNvSpPr txBox="1"/>
          <p:nvPr/>
        </p:nvSpPr>
        <p:spPr>
          <a:xfrm>
            <a:off x="8772849" y="2373741"/>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48" name="TextBox 47">
            <a:extLst>
              <a:ext uri="{FF2B5EF4-FFF2-40B4-BE49-F238E27FC236}">
                <a16:creationId xmlns:a16="http://schemas.microsoft.com/office/drawing/2014/main" id="{C6DD1C1E-C982-F4BA-9E6B-254F7349E8BB}"/>
              </a:ext>
            </a:extLst>
          </p:cNvPr>
          <p:cNvSpPr txBox="1"/>
          <p:nvPr/>
        </p:nvSpPr>
        <p:spPr>
          <a:xfrm>
            <a:off x="5091607" y="2641018"/>
            <a:ext cx="1706009"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49" name="TextBox 48">
            <a:extLst>
              <a:ext uri="{FF2B5EF4-FFF2-40B4-BE49-F238E27FC236}">
                <a16:creationId xmlns:a16="http://schemas.microsoft.com/office/drawing/2014/main" id="{BF27BC94-D321-013E-E2BB-3522C6BCBF1E}"/>
              </a:ext>
            </a:extLst>
          </p:cNvPr>
          <p:cNvSpPr txBox="1"/>
          <p:nvPr/>
        </p:nvSpPr>
        <p:spPr>
          <a:xfrm>
            <a:off x="6928662" y="2652043"/>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50" name="TextBox 49">
            <a:extLst>
              <a:ext uri="{FF2B5EF4-FFF2-40B4-BE49-F238E27FC236}">
                <a16:creationId xmlns:a16="http://schemas.microsoft.com/office/drawing/2014/main" id="{43DF131E-26EA-1AE1-169D-190AE3FAF28B}"/>
              </a:ext>
            </a:extLst>
          </p:cNvPr>
          <p:cNvSpPr txBox="1"/>
          <p:nvPr/>
        </p:nvSpPr>
        <p:spPr>
          <a:xfrm>
            <a:off x="8772849" y="2652043"/>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51" name="TextBox 50">
            <a:extLst>
              <a:ext uri="{FF2B5EF4-FFF2-40B4-BE49-F238E27FC236}">
                <a16:creationId xmlns:a16="http://schemas.microsoft.com/office/drawing/2014/main" id="{4DC52E27-0D9C-2014-CB41-72EB162512F7}"/>
              </a:ext>
            </a:extLst>
          </p:cNvPr>
          <p:cNvSpPr txBox="1"/>
          <p:nvPr/>
        </p:nvSpPr>
        <p:spPr>
          <a:xfrm>
            <a:off x="5091607" y="2900483"/>
            <a:ext cx="1706009"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52" name="TextBox 51">
            <a:extLst>
              <a:ext uri="{FF2B5EF4-FFF2-40B4-BE49-F238E27FC236}">
                <a16:creationId xmlns:a16="http://schemas.microsoft.com/office/drawing/2014/main" id="{A8EAB0FC-4D07-078D-6F87-0D129C032CDD}"/>
              </a:ext>
            </a:extLst>
          </p:cNvPr>
          <p:cNvSpPr txBox="1"/>
          <p:nvPr/>
        </p:nvSpPr>
        <p:spPr>
          <a:xfrm>
            <a:off x="6928662" y="2911508"/>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53" name="TextBox 52">
            <a:extLst>
              <a:ext uri="{FF2B5EF4-FFF2-40B4-BE49-F238E27FC236}">
                <a16:creationId xmlns:a16="http://schemas.microsoft.com/office/drawing/2014/main" id="{40BB1128-61B0-256D-5B94-E4F3075C869B}"/>
              </a:ext>
            </a:extLst>
          </p:cNvPr>
          <p:cNvSpPr txBox="1"/>
          <p:nvPr/>
        </p:nvSpPr>
        <p:spPr>
          <a:xfrm>
            <a:off x="8772849" y="2911508"/>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54" name="TextBox 53">
            <a:extLst>
              <a:ext uri="{FF2B5EF4-FFF2-40B4-BE49-F238E27FC236}">
                <a16:creationId xmlns:a16="http://schemas.microsoft.com/office/drawing/2014/main" id="{8A870A6F-7AEC-9962-AF84-51D529119E3D}"/>
              </a:ext>
            </a:extLst>
          </p:cNvPr>
          <p:cNvSpPr txBox="1"/>
          <p:nvPr/>
        </p:nvSpPr>
        <p:spPr>
          <a:xfrm>
            <a:off x="5091607" y="3204858"/>
            <a:ext cx="1706009"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55" name="TextBox 54">
            <a:extLst>
              <a:ext uri="{FF2B5EF4-FFF2-40B4-BE49-F238E27FC236}">
                <a16:creationId xmlns:a16="http://schemas.microsoft.com/office/drawing/2014/main" id="{3A59AC05-8A3A-7C5F-3527-B8D77F06D44C}"/>
              </a:ext>
            </a:extLst>
          </p:cNvPr>
          <p:cNvSpPr txBox="1"/>
          <p:nvPr/>
        </p:nvSpPr>
        <p:spPr>
          <a:xfrm>
            <a:off x="6928662" y="3215883"/>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
        <p:nvSpPr>
          <p:cNvPr id="56" name="TextBox 55">
            <a:extLst>
              <a:ext uri="{FF2B5EF4-FFF2-40B4-BE49-F238E27FC236}">
                <a16:creationId xmlns:a16="http://schemas.microsoft.com/office/drawing/2014/main" id="{7F14F45E-35D6-BCD3-856B-4D7D61BC6C72}"/>
              </a:ext>
            </a:extLst>
          </p:cNvPr>
          <p:cNvSpPr txBox="1"/>
          <p:nvPr/>
        </p:nvSpPr>
        <p:spPr>
          <a:xfrm>
            <a:off x="8772849" y="3215883"/>
            <a:ext cx="1713142" cy="246221"/>
          </a:xfrm>
          <a:prstGeom prst="rect">
            <a:avLst/>
          </a:prstGeom>
          <a:noFill/>
        </p:spPr>
        <p:txBody>
          <a:bodyPr wrap="square" rtlCol="0">
            <a:spAutoFit/>
          </a:bodyPr>
          <a:lstStyle/>
          <a:p>
            <a:pPr algn="ctr"/>
            <a:r>
              <a:rPr lang="en-US" sz="1000" dirty="0">
                <a:highlight>
                  <a:srgbClr val="FFFF00"/>
                </a:highlight>
                <a:latin typeface="Gotham Light" pitchFamily="50" charset="0"/>
                <a:ea typeface="+mj-ea"/>
              </a:rPr>
              <a:t>insert</a:t>
            </a:r>
          </a:p>
        </p:txBody>
      </p:sp>
    </p:spTree>
    <p:extLst>
      <p:ext uri="{BB962C8B-B14F-4D97-AF65-F5344CB8AC3E}">
        <p14:creationId xmlns:p14="http://schemas.microsoft.com/office/powerpoint/2010/main" val="314760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1325B86-2BD9-D834-930D-715BF75FF8A1}"/>
              </a:ext>
            </a:extLst>
          </p:cNvPr>
          <p:cNvPicPr>
            <a:picLocks noChangeAspect="1"/>
          </p:cNvPicPr>
          <p:nvPr/>
        </p:nvPicPr>
        <p:blipFill>
          <a:blip r:embed="rId2"/>
          <a:stretch>
            <a:fillRect/>
          </a:stretch>
        </p:blipFill>
        <p:spPr>
          <a:xfrm>
            <a:off x="0" y="0"/>
            <a:ext cx="12192000" cy="6858000"/>
          </a:xfrm>
          <a:prstGeom prst="rect">
            <a:avLst/>
          </a:prstGeom>
        </p:spPr>
      </p:pic>
      <p:sp>
        <p:nvSpPr>
          <p:cNvPr id="5" name="object 5"/>
          <p:cNvSpPr/>
          <p:nvPr/>
        </p:nvSpPr>
        <p:spPr>
          <a:xfrm>
            <a:off x="1981200" y="457200"/>
            <a:ext cx="8229600" cy="5943600"/>
          </a:xfrm>
          <a:custGeom>
            <a:avLst/>
            <a:gdLst/>
            <a:ahLst/>
            <a:cxnLst/>
            <a:rect l="l" t="t" r="r" b="b"/>
            <a:pathLst>
              <a:path w="8229600" h="5943600">
                <a:moveTo>
                  <a:pt x="8229600" y="0"/>
                </a:moveTo>
                <a:lnTo>
                  <a:pt x="0" y="0"/>
                </a:lnTo>
                <a:lnTo>
                  <a:pt x="0" y="5943600"/>
                </a:lnTo>
                <a:lnTo>
                  <a:pt x="8229600" y="5943600"/>
                </a:lnTo>
                <a:lnTo>
                  <a:pt x="8229600" y="0"/>
                </a:lnTo>
                <a:close/>
              </a:path>
            </a:pathLst>
          </a:custGeom>
          <a:solidFill>
            <a:srgbClr val="FFFFFF">
              <a:alpha val="96998"/>
            </a:srgbClr>
          </a:solidFill>
        </p:spPr>
        <p:txBody>
          <a:bodyPr wrap="square" lIns="0" tIns="0" rIns="0" bIns="0" rtlCol="0"/>
          <a:lstStyle/>
          <a:p>
            <a:endParaRPr/>
          </a:p>
        </p:txBody>
      </p:sp>
      <p:graphicFrame>
        <p:nvGraphicFramePr>
          <p:cNvPr id="6" name="object 6"/>
          <p:cNvGraphicFramePr>
            <a:graphicFrameLocks noGrp="1"/>
          </p:cNvGraphicFramePr>
          <p:nvPr/>
        </p:nvGraphicFramePr>
        <p:xfrm>
          <a:off x="2508250" y="1281914"/>
          <a:ext cx="7175500" cy="4063365"/>
        </p:xfrm>
        <a:graphic>
          <a:graphicData uri="http://schemas.openxmlformats.org/drawingml/2006/table">
            <a:tbl>
              <a:tblPr firstRow="1" bandRow="1">
                <a:tableStyleId>{2D5ABB26-0587-4C30-8999-92F81FD0307C}</a:tableStyleId>
              </a:tblPr>
              <a:tblGrid>
                <a:gridCol w="1793875">
                  <a:extLst>
                    <a:ext uri="{9D8B030D-6E8A-4147-A177-3AD203B41FA5}">
                      <a16:colId xmlns:a16="http://schemas.microsoft.com/office/drawing/2014/main" val="20000"/>
                    </a:ext>
                  </a:extLst>
                </a:gridCol>
                <a:gridCol w="1793875">
                  <a:extLst>
                    <a:ext uri="{9D8B030D-6E8A-4147-A177-3AD203B41FA5}">
                      <a16:colId xmlns:a16="http://schemas.microsoft.com/office/drawing/2014/main" val="20001"/>
                    </a:ext>
                  </a:extLst>
                </a:gridCol>
                <a:gridCol w="1793875">
                  <a:extLst>
                    <a:ext uri="{9D8B030D-6E8A-4147-A177-3AD203B41FA5}">
                      <a16:colId xmlns:a16="http://schemas.microsoft.com/office/drawing/2014/main" val="20002"/>
                    </a:ext>
                  </a:extLst>
                </a:gridCol>
                <a:gridCol w="1793875">
                  <a:extLst>
                    <a:ext uri="{9D8B030D-6E8A-4147-A177-3AD203B41FA5}">
                      <a16:colId xmlns:a16="http://schemas.microsoft.com/office/drawing/2014/main" val="20003"/>
                    </a:ext>
                  </a:extLst>
                </a:gridCol>
              </a:tblGrid>
              <a:tr h="395605">
                <a:tc>
                  <a:txBody>
                    <a:bodyPr/>
                    <a:lstStyle/>
                    <a:p>
                      <a:pPr>
                        <a:lnSpc>
                          <a:spcPct val="100000"/>
                        </a:lnSpc>
                      </a:pPr>
                      <a:endParaRPr sz="1700">
                        <a:latin typeface="Times New Roman"/>
                        <a:cs typeface="Times New Roman"/>
                      </a:endParaRPr>
                    </a:p>
                  </a:txBody>
                  <a:tcPr marL="0" marR="0" marT="0"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000000"/>
                    </a:solidFill>
                  </a:tcPr>
                </a:tc>
                <a:tc>
                  <a:txBody>
                    <a:bodyPr/>
                    <a:lstStyle/>
                    <a:p>
                      <a:pPr marL="511809">
                        <a:lnSpc>
                          <a:spcPct val="100000"/>
                        </a:lnSpc>
                        <a:spcBef>
                          <a:spcPts val="660"/>
                        </a:spcBef>
                      </a:pPr>
                      <a:r>
                        <a:rPr sz="1200" spc="-10">
                          <a:solidFill>
                            <a:srgbClr val="FFFFFF"/>
                          </a:solidFill>
                          <a:latin typeface="Gotham Light" pitchFamily="50" charset="0"/>
                          <a:cs typeface="Gotham-Medium"/>
                        </a:rPr>
                        <a:t>CURRENT</a:t>
                      </a:r>
                      <a:endParaRPr sz="1200">
                        <a:latin typeface="Gotham Light" pitchFamily="50" charset="0"/>
                        <a:cs typeface="Gotham-Medium"/>
                      </a:endParaRPr>
                    </a:p>
                  </a:txBody>
                  <a:tcPr marL="0" marR="0" marT="83820" marB="0">
                    <a:lnL w="6350">
                      <a:solidFill>
                        <a:srgbClr val="FFFFFF"/>
                      </a:solidFill>
                      <a:prstDash val="solid"/>
                    </a:lnL>
                    <a:lnR w="6350">
                      <a:solidFill>
                        <a:srgbClr val="FFFFFF"/>
                      </a:solidFill>
                      <a:prstDash val="solid"/>
                    </a:lnR>
                    <a:solidFill>
                      <a:srgbClr val="000000"/>
                    </a:solidFill>
                  </a:tcPr>
                </a:tc>
                <a:tc>
                  <a:txBody>
                    <a:bodyPr/>
                    <a:lstStyle/>
                    <a:p>
                      <a:pPr algn="ctr">
                        <a:lnSpc>
                          <a:spcPct val="100000"/>
                        </a:lnSpc>
                        <a:spcBef>
                          <a:spcPts val="660"/>
                        </a:spcBef>
                      </a:pPr>
                      <a:r>
                        <a:rPr sz="1200" spc="-20">
                          <a:solidFill>
                            <a:srgbClr val="FFFFFF"/>
                          </a:solidFill>
                          <a:latin typeface="Gotham Light" pitchFamily="50" charset="0"/>
                          <a:cs typeface="Gotham-Medium"/>
                        </a:rPr>
                        <a:t>GOAL</a:t>
                      </a:r>
                      <a:r>
                        <a:rPr lang="en-US" sz="1200" spc="-20">
                          <a:solidFill>
                            <a:srgbClr val="FFFFFF"/>
                          </a:solidFill>
                          <a:latin typeface="Gotham Light" pitchFamily="50" charset="0"/>
                          <a:cs typeface="Gotham-Medium"/>
                        </a:rPr>
                        <a:t> </a:t>
                      </a:r>
                      <a:br>
                        <a:rPr lang="en-US" sz="1200" spc="-20">
                          <a:solidFill>
                            <a:srgbClr val="FFFFFF"/>
                          </a:solidFill>
                          <a:latin typeface="Gotham Light" pitchFamily="50" charset="0"/>
                          <a:cs typeface="Gotham-Medium"/>
                        </a:rPr>
                      </a:br>
                      <a:r>
                        <a:rPr lang="en-US" sz="1000" spc="-20">
                          <a:solidFill>
                            <a:srgbClr val="FFFFFF"/>
                          </a:solidFill>
                          <a:latin typeface="Gotham Light" pitchFamily="50" charset="0"/>
                          <a:cs typeface="Gotham-Medium"/>
                        </a:rPr>
                        <a:t>(SEE CALCULATOR)</a:t>
                      </a:r>
                      <a:endParaRPr sz="1200">
                        <a:latin typeface="Gotham Light" pitchFamily="50" charset="0"/>
                        <a:cs typeface="Gotham-Medium"/>
                      </a:endParaRPr>
                    </a:p>
                  </a:txBody>
                  <a:tcPr marL="0" marR="0" marT="83820" marB="0">
                    <a:lnL w="6350">
                      <a:solidFill>
                        <a:srgbClr val="FFFFFF"/>
                      </a:solidFill>
                      <a:prstDash val="solid"/>
                    </a:lnL>
                    <a:lnR w="6350">
                      <a:solidFill>
                        <a:srgbClr val="FFFFFF"/>
                      </a:solidFill>
                      <a:prstDash val="solid"/>
                    </a:lnR>
                    <a:solidFill>
                      <a:srgbClr val="000000"/>
                    </a:solidFill>
                  </a:tcPr>
                </a:tc>
                <a:tc>
                  <a:txBody>
                    <a:bodyPr/>
                    <a:lstStyle/>
                    <a:p>
                      <a:pPr marL="311785">
                        <a:lnSpc>
                          <a:spcPct val="100000"/>
                        </a:lnSpc>
                        <a:spcBef>
                          <a:spcPts val="660"/>
                        </a:spcBef>
                      </a:pPr>
                      <a:r>
                        <a:rPr sz="1200">
                          <a:solidFill>
                            <a:srgbClr val="FFFFFF"/>
                          </a:solidFill>
                          <a:latin typeface="Gotham Light" pitchFamily="50" charset="0"/>
                          <a:cs typeface="Gotham-Medium"/>
                        </a:rPr>
                        <a:t>ACTION</a:t>
                      </a:r>
                      <a:r>
                        <a:rPr sz="1200" spc="-30">
                          <a:solidFill>
                            <a:srgbClr val="FFFFFF"/>
                          </a:solidFill>
                          <a:latin typeface="Gotham Light" pitchFamily="50" charset="0"/>
                          <a:cs typeface="Gotham-Medium"/>
                        </a:rPr>
                        <a:t> </a:t>
                      </a:r>
                      <a:r>
                        <a:rPr sz="1200" spc="-10">
                          <a:solidFill>
                            <a:srgbClr val="FFFFFF"/>
                          </a:solidFill>
                          <a:latin typeface="Gotham Light" pitchFamily="50" charset="0"/>
                          <a:cs typeface="Gotham-Medium"/>
                        </a:rPr>
                        <a:t>STEPS</a:t>
                      </a:r>
                      <a:endParaRPr sz="1200">
                        <a:latin typeface="Gotham Light" pitchFamily="50" charset="0"/>
                        <a:cs typeface="Gotham-Medium"/>
                      </a:endParaRPr>
                    </a:p>
                  </a:txBody>
                  <a:tcPr marL="0" marR="0" marT="83820" marB="0">
                    <a:lnL w="6350">
                      <a:solidFill>
                        <a:srgbClr val="FFFFFF"/>
                      </a:solidFill>
                      <a:prstDash val="solid"/>
                    </a:lnL>
                    <a:solidFill>
                      <a:srgbClr val="000000"/>
                    </a:solidFill>
                  </a:tcPr>
                </a:tc>
                <a:extLst>
                  <a:ext uri="{0D108BD9-81ED-4DB2-BD59-A6C34878D82A}">
                    <a16:rowId xmlns:a16="http://schemas.microsoft.com/office/drawing/2014/main" val="10000"/>
                  </a:ext>
                </a:extLst>
              </a:tr>
              <a:tr h="1170305">
                <a:tc>
                  <a:txBody>
                    <a:bodyPr/>
                    <a:lstStyle/>
                    <a:p>
                      <a:pPr>
                        <a:lnSpc>
                          <a:spcPct val="100000"/>
                        </a:lnSpc>
                      </a:pPr>
                      <a:endParaRPr sz="1500" b="0">
                        <a:latin typeface="Gotham Light" pitchFamily="50" charset="0"/>
                        <a:cs typeface="Times New Roman"/>
                      </a:endParaRPr>
                    </a:p>
                    <a:p>
                      <a:pPr marL="551815" marR="137795" indent="-407034">
                        <a:lnSpc>
                          <a:spcPct val="100000"/>
                        </a:lnSpc>
                        <a:spcBef>
                          <a:spcPts val="1235"/>
                        </a:spcBef>
                      </a:pPr>
                      <a:r>
                        <a:rPr sz="1200" b="0">
                          <a:solidFill>
                            <a:srgbClr val="FFFFFF"/>
                          </a:solidFill>
                          <a:latin typeface="Gotham Light" pitchFamily="50" charset="0"/>
                          <a:cs typeface="Gotham-Medium"/>
                        </a:rPr>
                        <a:t>#</a:t>
                      </a:r>
                      <a:r>
                        <a:rPr sz="1200" b="0" spc="25">
                          <a:solidFill>
                            <a:srgbClr val="FFFFFF"/>
                          </a:solidFill>
                          <a:latin typeface="Gotham Light" pitchFamily="50" charset="0"/>
                          <a:cs typeface="Gotham-Medium"/>
                        </a:rPr>
                        <a:t> </a:t>
                      </a:r>
                      <a:r>
                        <a:rPr sz="1200" b="0">
                          <a:solidFill>
                            <a:srgbClr val="FFFFFF"/>
                          </a:solidFill>
                          <a:latin typeface="Gotham Light" pitchFamily="50" charset="0"/>
                          <a:cs typeface="Gotham-Medium"/>
                        </a:rPr>
                        <a:t>OF</a:t>
                      </a:r>
                      <a:r>
                        <a:rPr sz="1200" b="0" spc="35">
                          <a:solidFill>
                            <a:srgbClr val="FFFFFF"/>
                          </a:solidFill>
                          <a:latin typeface="Gotham Light" pitchFamily="50" charset="0"/>
                          <a:cs typeface="Gotham-Medium"/>
                        </a:rPr>
                        <a:t> </a:t>
                      </a:r>
                      <a:r>
                        <a:rPr sz="1200" b="0" spc="-25">
                          <a:solidFill>
                            <a:srgbClr val="FFFFFF"/>
                          </a:solidFill>
                          <a:latin typeface="Gotham Light" pitchFamily="50" charset="0"/>
                          <a:cs typeface="Gotham-Medium"/>
                        </a:rPr>
                        <a:t>TREATMENTS </a:t>
                      </a:r>
                      <a:r>
                        <a:rPr sz="1200" b="0">
                          <a:solidFill>
                            <a:srgbClr val="FFFFFF"/>
                          </a:solidFill>
                          <a:latin typeface="Gotham Light" pitchFamily="50" charset="0"/>
                          <a:cs typeface="Gotham-Medium"/>
                        </a:rPr>
                        <a:t>PER</a:t>
                      </a:r>
                      <a:r>
                        <a:rPr sz="1200" b="0" spc="35">
                          <a:solidFill>
                            <a:srgbClr val="FFFFFF"/>
                          </a:solidFill>
                          <a:latin typeface="Gotham Light" pitchFamily="50" charset="0"/>
                          <a:cs typeface="Gotham-Medium"/>
                        </a:rPr>
                        <a:t> </a:t>
                      </a:r>
                      <a:r>
                        <a:rPr sz="1200" b="0" spc="-25">
                          <a:solidFill>
                            <a:srgbClr val="FFFFFF"/>
                          </a:solidFill>
                          <a:latin typeface="Gotham Light" pitchFamily="50" charset="0"/>
                          <a:cs typeface="Gotham-Medium"/>
                        </a:rPr>
                        <a:t>DAY</a:t>
                      </a:r>
                      <a:endParaRPr sz="1200" b="0">
                        <a:latin typeface="Gotham Light" pitchFamily="50" charset="0"/>
                        <a:cs typeface="Gotham-Medium"/>
                      </a:endParaRPr>
                    </a:p>
                  </a:txBody>
                  <a:tcPr marL="0" marR="0" marT="0"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1400" b="0" dirty="0">
                        <a:latin typeface="Gotham Light" pitchFamily="50" charset="0"/>
                        <a:cs typeface="Times New Roman"/>
                      </a:endParaRPr>
                    </a:p>
                  </a:txBody>
                  <a:tcPr marL="0" marR="0" marT="0" marB="0">
                    <a:lnL w="6350">
                      <a:solidFill>
                        <a:srgbClr val="FFFFFF"/>
                      </a:solidFill>
                      <a:prstDash val="solid"/>
                    </a:lnL>
                    <a:lnR w="6350">
                      <a:solidFill>
                        <a:srgbClr val="000000"/>
                      </a:solidFill>
                      <a:prstDash val="solid"/>
                    </a:lnR>
                    <a:lnB w="6350">
                      <a:solidFill>
                        <a:srgbClr val="000000"/>
                      </a:solidFill>
                      <a:prstDash val="solid"/>
                    </a:lnB>
                  </a:tcPr>
                </a:tc>
                <a:tc>
                  <a:txBody>
                    <a:bodyPr/>
                    <a:lstStyle/>
                    <a:p>
                      <a:pPr>
                        <a:lnSpc>
                          <a:spcPct val="100000"/>
                        </a:lnSpc>
                      </a:pPr>
                      <a:endParaRPr sz="1400" b="0" dirty="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B w="6350">
                      <a:solidFill>
                        <a:srgbClr val="000000"/>
                      </a:solidFill>
                      <a:prstDash val="solid"/>
                    </a:lnB>
                  </a:tcPr>
                </a:tc>
                <a:tc>
                  <a:txBody>
                    <a:bodyPr/>
                    <a:lstStyle/>
                    <a:p>
                      <a:pPr>
                        <a:lnSpc>
                          <a:spcPct val="100000"/>
                        </a:lnSpc>
                      </a:pPr>
                      <a:endParaRPr sz="1400" b="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B w="6350">
                      <a:solidFill>
                        <a:srgbClr val="000000"/>
                      </a:solidFill>
                      <a:prstDash val="solid"/>
                    </a:lnB>
                  </a:tcPr>
                </a:tc>
                <a:extLst>
                  <a:ext uri="{0D108BD9-81ED-4DB2-BD59-A6C34878D82A}">
                    <a16:rowId xmlns:a16="http://schemas.microsoft.com/office/drawing/2014/main" val="10001"/>
                  </a:ext>
                </a:extLst>
              </a:tr>
              <a:tr h="1236980">
                <a:tc>
                  <a:txBody>
                    <a:bodyPr/>
                    <a:lstStyle/>
                    <a:p>
                      <a:pPr>
                        <a:lnSpc>
                          <a:spcPct val="100000"/>
                        </a:lnSpc>
                      </a:pPr>
                      <a:endParaRPr sz="1500" b="0">
                        <a:latin typeface="Gotham Light" pitchFamily="50" charset="0"/>
                        <a:cs typeface="Times New Roman"/>
                      </a:endParaRPr>
                    </a:p>
                    <a:p>
                      <a:pPr>
                        <a:lnSpc>
                          <a:spcPct val="100000"/>
                        </a:lnSpc>
                        <a:spcBef>
                          <a:spcPts val="55"/>
                        </a:spcBef>
                      </a:pPr>
                      <a:endParaRPr sz="1200" b="0">
                        <a:latin typeface="Gotham Light" pitchFamily="50" charset="0"/>
                        <a:cs typeface="Times New Roman"/>
                      </a:endParaRPr>
                    </a:p>
                    <a:p>
                      <a:pPr marL="410845" marR="400685" indent="-2540">
                        <a:lnSpc>
                          <a:spcPct val="100000"/>
                        </a:lnSpc>
                      </a:pPr>
                      <a:r>
                        <a:rPr sz="1200" b="0">
                          <a:solidFill>
                            <a:srgbClr val="FFFFFF"/>
                          </a:solidFill>
                          <a:latin typeface="Gotham Light" pitchFamily="50" charset="0"/>
                          <a:cs typeface="Gotham-Medium"/>
                        </a:rPr>
                        <a:t>%</a:t>
                      </a:r>
                      <a:r>
                        <a:rPr sz="1200" b="0" spc="35">
                          <a:solidFill>
                            <a:srgbClr val="FFFFFF"/>
                          </a:solidFill>
                          <a:latin typeface="Gotham Light" pitchFamily="50" charset="0"/>
                          <a:cs typeface="Gotham-Medium"/>
                        </a:rPr>
                        <a:t> </a:t>
                      </a:r>
                      <a:r>
                        <a:rPr sz="1200" b="0">
                          <a:solidFill>
                            <a:srgbClr val="FFFFFF"/>
                          </a:solidFill>
                          <a:latin typeface="Gotham Light" pitchFamily="50" charset="0"/>
                          <a:cs typeface="Gotham-Medium"/>
                        </a:rPr>
                        <a:t>OF</a:t>
                      </a:r>
                      <a:r>
                        <a:rPr sz="1200" b="0" spc="35">
                          <a:solidFill>
                            <a:srgbClr val="FFFFFF"/>
                          </a:solidFill>
                          <a:latin typeface="Gotham Light" pitchFamily="50" charset="0"/>
                          <a:cs typeface="Gotham-Medium"/>
                        </a:rPr>
                        <a:t> </a:t>
                      </a:r>
                      <a:r>
                        <a:rPr sz="1200" b="0" spc="-55">
                          <a:solidFill>
                            <a:srgbClr val="FFFFFF"/>
                          </a:solidFill>
                          <a:latin typeface="Gotham Light" pitchFamily="50" charset="0"/>
                          <a:cs typeface="Gotham-Medium"/>
                        </a:rPr>
                        <a:t>TOTAL </a:t>
                      </a:r>
                      <a:r>
                        <a:rPr sz="1200" b="0" spc="-10">
                          <a:solidFill>
                            <a:srgbClr val="FFFFFF"/>
                          </a:solidFill>
                          <a:latin typeface="Gotham Light" pitchFamily="50" charset="0"/>
                          <a:cs typeface="Gotham-Medium"/>
                        </a:rPr>
                        <a:t>PURCHASES</a:t>
                      </a:r>
                      <a:endParaRPr sz="1200" b="0">
                        <a:latin typeface="Gotham Light" pitchFamily="50" charset="0"/>
                        <a:cs typeface="Gotham-Medium"/>
                      </a:endParaRPr>
                    </a:p>
                  </a:txBody>
                  <a:tcPr marL="0" marR="0" marT="0"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1400" b="0">
                        <a:latin typeface="Gotham Light" pitchFamily="50" charset="0"/>
                        <a:cs typeface="Times New Roman"/>
                      </a:endParaRPr>
                    </a:p>
                  </a:txBody>
                  <a:tcPr marL="0" marR="0" marT="0" marB="0">
                    <a:lnL w="6350">
                      <a:solidFill>
                        <a:srgbClr val="FFFFFF"/>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400" b="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lang="en-US" sz="1400" b="0">
                        <a:latin typeface="Gotham Light" pitchFamily="50" charset="0"/>
                        <a:cs typeface="Times New Roman"/>
                      </a:endParaRPr>
                    </a:p>
                    <a:p>
                      <a:pPr>
                        <a:lnSpc>
                          <a:spcPct val="100000"/>
                        </a:lnSpc>
                      </a:pPr>
                      <a:endParaRPr sz="1400" b="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1236980">
                <a:tc>
                  <a:txBody>
                    <a:bodyPr/>
                    <a:lstStyle/>
                    <a:p>
                      <a:pPr>
                        <a:lnSpc>
                          <a:spcPct val="100000"/>
                        </a:lnSpc>
                      </a:pPr>
                      <a:endParaRPr sz="1500" b="0">
                        <a:latin typeface="Gotham Light" pitchFamily="50" charset="0"/>
                        <a:cs typeface="Times New Roman"/>
                      </a:endParaRPr>
                    </a:p>
                    <a:p>
                      <a:pPr>
                        <a:lnSpc>
                          <a:spcPct val="100000"/>
                        </a:lnSpc>
                        <a:spcBef>
                          <a:spcPts val="55"/>
                        </a:spcBef>
                      </a:pPr>
                      <a:endParaRPr sz="1200" b="0">
                        <a:latin typeface="Gotham Light" pitchFamily="50" charset="0"/>
                        <a:cs typeface="Times New Roman"/>
                      </a:endParaRPr>
                    </a:p>
                    <a:p>
                      <a:pPr marL="473075" marR="205104" indent="-259715">
                        <a:lnSpc>
                          <a:spcPct val="100000"/>
                        </a:lnSpc>
                      </a:pPr>
                      <a:r>
                        <a:rPr sz="1200" b="0" spc="-10">
                          <a:solidFill>
                            <a:srgbClr val="FFFFFF"/>
                          </a:solidFill>
                          <a:latin typeface="Gotham Light" pitchFamily="50" charset="0"/>
                          <a:cs typeface="Gotham-Medium"/>
                        </a:rPr>
                        <a:t>MERCHANDISING ELEMENTS</a:t>
                      </a:r>
                      <a:endParaRPr sz="1200" b="0">
                        <a:latin typeface="Gotham Light" pitchFamily="50" charset="0"/>
                        <a:cs typeface="Gotham-Medium"/>
                      </a:endParaRPr>
                    </a:p>
                  </a:txBody>
                  <a:tcPr marL="0" marR="0" marT="0"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000000"/>
                    </a:solidFill>
                  </a:tcPr>
                </a:tc>
                <a:tc>
                  <a:txBody>
                    <a:bodyPr/>
                    <a:lstStyle/>
                    <a:p>
                      <a:pPr>
                        <a:lnSpc>
                          <a:spcPct val="100000"/>
                        </a:lnSpc>
                      </a:pPr>
                      <a:endParaRPr sz="1400" b="0">
                        <a:latin typeface="Gotham Light" pitchFamily="50" charset="0"/>
                        <a:cs typeface="Times New Roman"/>
                      </a:endParaRPr>
                    </a:p>
                  </a:txBody>
                  <a:tcPr marL="0" marR="0" marT="0" marB="0">
                    <a:lnL w="6350">
                      <a:solidFill>
                        <a:srgbClr val="FFFFFF"/>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400" b="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400" b="0" dirty="0">
                        <a:latin typeface="Gotham Light" pitchFamily="50" charset="0"/>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bl>
          </a:graphicData>
        </a:graphic>
      </p:graphicFrame>
      <p:sp>
        <p:nvSpPr>
          <p:cNvPr id="7" name="object 7"/>
          <p:cNvSpPr txBox="1">
            <a:spLocks noGrp="1"/>
          </p:cNvSpPr>
          <p:nvPr>
            <p:ph type="title"/>
          </p:nvPr>
        </p:nvSpPr>
        <p:spPr>
          <a:xfrm>
            <a:off x="1981200" y="632012"/>
            <a:ext cx="8229600" cy="459100"/>
          </a:xfrm>
          <a:prstGeom prst="rect">
            <a:avLst/>
          </a:prstGeom>
        </p:spPr>
        <p:txBody>
          <a:bodyPr vert="horz" wrap="square" lIns="0" tIns="12700" rIns="0" bIns="0" rtlCol="0" anchor="ctr">
            <a:spAutoFit/>
          </a:bodyPr>
          <a:lstStyle/>
          <a:p>
            <a:pPr marL="12700" algn="ctr">
              <a:lnSpc>
                <a:spcPct val="100000"/>
              </a:lnSpc>
              <a:spcBef>
                <a:spcPts val="100"/>
              </a:spcBef>
            </a:pPr>
            <a:r>
              <a:rPr sz="2900">
                <a:latin typeface="Gotham Light" pitchFamily="50" charset="0"/>
                <a:cs typeface="Big Caslon" panose="02000603090000020003" pitchFamily="2" charset="-79"/>
              </a:rPr>
              <a:t>FUSIO-DOSE</a:t>
            </a:r>
            <a:r>
              <a:rPr sz="2900" spc="-20"/>
              <a:t> </a:t>
            </a:r>
            <a:r>
              <a:rPr sz="2900">
                <a:latin typeface="Gotham Bold"/>
                <a:cs typeface="Gotham Bold"/>
              </a:rPr>
              <a:t>BUSINESS</a:t>
            </a:r>
            <a:r>
              <a:rPr sz="2900" spc="-15">
                <a:latin typeface="Gotham Bold"/>
                <a:cs typeface="Gotham Bold"/>
              </a:rPr>
              <a:t> </a:t>
            </a:r>
            <a:r>
              <a:rPr sz="2900" spc="-10">
                <a:latin typeface="Gotham Bold"/>
                <a:cs typeface="Gotham Bold"/>
              </a:rPr>
              <a:t>PLANNING</a:t>
            </a:r>
          </a:p>
        </p:txBody>
      </p:sp>
      <p:sp>
        <p:nvSpPr>
          <p:cNvPr id="8" name="object 12">
            <a:extLst>
              <a:ext uri="{FF2B5EF4-FFF2-40B4-BE49-F238E27FC236}">
                <a16:creationId xmlns:a16="http://schemas.microsoft.com/office/drawing/2014/main" id="{306F1A07-8C7C-4E80-89AC-FC63C46E8482}"/>
              </a:ext>
            </a:extLst>
          </p:cNvPr>
          <p:cNvSpPr txBox="1"/>
          <p:nvPr/>
        </p:nvSpPr>
        <p:spPr>
          <a:xfrm>
            <a:off x="2590800" y="5576086"/>
            <a:ext cx="6629400" cy="243656"/>
          </a:xfrm>
          <a:prstGeom prst="rect">
            <a:avLst/>
          </a:prstGeom>
        </p:spPr>
        <p:txBody>
          <a:bodyPr vert="horz" wrap="square" lIns="0" tIns="12700" rIns="0" bIns="0" rtlCol="0">
            <a:spAutoFit/>
          </a:bodyPr>
          <a:lstStyle/>
          <a:p>
            <a:pPr marL="12700">
              <a:spcBef>
                <a:spcPts val="100"/>
              </a:spcBef>
            </a:pPr>
            <a:r>
              <a:rPr lang="en-US" sz="1500" spc="-10">
                <a:latin typeface="Gotham Light" pitchFamily="50" charset="0"/>
                <a:cs typeface="Gotham-Book"/>
              </a:rPr>
              <a:t>FUSIO-DOSE ADDITIONAL AREAS OF FOCUS</a:t>
            </a:r>
            <a:r>
              <a:rPr sz="1500" spc="-10">
                <a:latin typeface="Gotham Light" pitchFamily="50" charset="0"/>
                <a:cs typeface="Gotham-Book"/>
              </a:rPr>
              <a:t>:</a:t>
            </a:r>
            <a:endParaRPr sz="1500">
              <a:latin typeface="Gotham Light" pitchFamily="50" charset="0"/>
              <a:cs typeface="Gotham-Book"/>
            </a:endParaRPr>
          </a:p>
        </p:txBody>
      </p:sp>
      <p:sp>
        <p:nvSpPr>
          <p:cNvPr id="18" name="TextBox 17">
            <a:extLst>
              <a:ext uri="{FF2B5EF4-FFF2-40B4-BE49-F238E27FC236}">
                <a16:creationId xmlns:a16="http://schemas.microsoft.com/office/drawing/2014/main" id="{8C355336-A848-44F6-2D84-EDDDA3E24676}"/>
              </a:ext>
            </a:extLst>
          </p:cNvPr>
          <p:cNvSpPr txBox="1"/>
          <p:nvPr/>
        </p:nvSpPr>
        <p:spPr>
          <a:xfrm>
            <a:off x="7100122" y="5582195"/>
            <a:ext cx="2653477" cy="276999"/>
          </a:xfrm>
          <a:prstGeom prst="rect">
            <a:avLst/>
          </a:prstGeom>
          <a:noFill/>
          <a:ln>
            <a:noFill/>
          </a:ln>
        </p:spPr>
        <p:txBody>
          <a:bodyPr wrap="square" rtlCol="0">
            <a:spAutoFit/>
          </a:bodyPr>
          <a:lstStyle/>
          <a:p>
            <a:r>
              <a:rPr lang="en-US" sz="1200">
                <a:highlight>
                  <a:srgbClr val="FFFF00"/>
                </a:highlight>
                <a:latin typeface="Gotham Light" pitchFamily="50" charset="0"/>
              </a:rPr>
              <a:t>Insert text here</a:t>
            </a:r>
          </a:p>
        </p:txBody>
      </p:sp>
      <p:sp>
        <p:nvSpPr>
          <p:cNvPr id="3" name="TextBox 2">
            <a:extLst>
              <a:ext uri="{FF2B5EF4-FFF2-40B4-BE49-F238E27FC236}">
                <a16:creationId xmlns:a16="http://schemas.microsoft.com/office/drawing/2014/main" id="{D576A24D-1181-B5E1-1E06-0784794CD0BA}"/>
              </a:ext>
            </a:extLst>
          </p:cNvPr>
          <p:cNvSpPr txBox="1"/>
          <p:nvPr/>
        </p:nvSpPr>
        <p:spPr>
          <a:xfrm>
            <a:off x="4267199" y="3326883"/>
            <a:ext cx="182880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4" name="TextBox 3">
            <a:extLst>
              <a:ext uri="{FF2B5EF4-FFF2-40B4-BE49-F238E27FC236}">
                <a16:creationId xmlns:a16="http://schemas.microsoft.com/office/drawing/2014/main" id="{054410A7-922A-E1D8-AF4A-D8E5B78516BE}"/>
              </a:ext>
            </a:extLst>
          </p:cNvPr>
          <p:cNvSpPr txBox="1"/>
          <p:nvPr/>
        </p:nvSpPr>
        <p:spPr>
          <a:xfrm>
            <a:off x="4338918" y="4518387"/>
            <a:ext cx="1757082" cy="369332"/>
          </a:xfrm>
          <a:prstGeom prst="rect">
            <a:avLst/>
          </a:prstGeom>
          <a:noFill/>
        </p:spPr>
        <p:txBody>
          <a:bodyPr wrap="square" rtlCol="0">
            <a:spAutoFit/>
          </a:bodyPr>
          <a:lstStyle/>
          <a:p>
            <a:endParaRPr lang="en-US" dirty="0">
              <a:latin typeface="Gotham Light" pitchFamily="50" charset="0"/>
            </a:endParaRPr>
          </a:p>
        </p:txBody>
      </p:sp>
      <p:sp>
        <p:nvSpPr>
          <p:cNvPr id="9" name="TextBox 8">
            <a:extLst>
              <a:ext uri="{FF2B5EF4-FFF2-40B4-BE49-F238E27FC236}">
                <a16:creationId xmlns:a16="http://schemas.microsoft.com/office/drawing/2014/main" id="{D0D17862-A56B-B11F-0EF0-D713B1C93704}"/>
              </a:ext>
            </a:extLst>
          </p:cNvPr>
          <p:cNvSpPr txBox="1"/>
          <p:nvPr/>
        </p:nvSpPr>
        <p:spPr>
          <a:xfrm>
            <a:off x="4267199" y="4518387"/>
            <a:ext cx="182880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0" name="TextBox 9">
            <a:extLst>
              <a:ext uri="{FF2B5EF4-FFF2-40B4-BE49-F238E27FC236}">
                <a16:creationId xmlns:a16="http://schemas.microsoft.com/office/drawing/2014/main" id="{80D2C2C8-C9DF-FAFF-02FC-B2C5D785591C}"/>
              </a:ext>
            </a:extLst>
          </p:cNvPr>
          <p:cNvSpPr txBox="1"/>
          <p:nvPr/>
        </p:nvSpPr>
        <p:spPr>
          <a:xfrm>
            <a:off x="4267199" y="2086696"/>
            <a:ext cx="1828799"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1" name="TextBox 10">
            <a:extLst>
              <a:ext uri="{FF2B5EF4-FFF2-40B4-BE49-F238E27FC236}">
                <a16:creationId xmlns:a16="http://schemas.microsoft.com/office/drawing/2014/main" id="{610ACF05-22C5-73C4-8069-7077767CC571}"/>
              </a:ext>
            </a:extLst>
          </p:cNvPr>
          <p:cNvSpPr txBox="1"/>
          <p:nvPr/>
        </p:nvSpPr>
        <p:spPr>
          <a:xfrm>
            <a:off x="6097867" y="3317617"/>
            <a:ext cx="182880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2" name="TextBox 11">
            <a:extLst>
              <a:ext uri="{FF2B5EF4-FFF2-40B4-BE49-F238E27FC236}">
                <a16:creationId xmlns:a16="http://schemas.microsoft.com/office/drawing/2014/main" id="{10B4AFB6-DB8C-DB66-F247-20A27F12C84B}"/>
              </a:ext>
            </a:extLst>
          </p:cNvPr>
          <p:cNvSpPr txBox="1"/>
          <p:nvPr/>
        </p:nvSpPr>
        <p:spPr>
          <a:xfrm>
            <a:off x="6097867" y="4509121"/>
            <a:ext cx="182880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3" name="TextBox 12">
            <a:extLst>
              <a:ext uri="{FF2B5EF4-FFF2-40B4-BE49-F238E27FC236}">
                <a16:creationId xmlns:a16="http://schemas.microsoft.com/office/drawing/2014/main" id="{5A00B5C3-5F50-4DFB-E6D1-E6EE7A7C26A0}"/>
              </a:ext>
            </a:extLst>
          </p:cNvPr>
          <p:cNvSpPr txBox="1"/>
          <p:nvPr/>
        </p:nvSpPr>
        <p:spPr>
          <a:xfrm>
            <a:off x="6097867" y="2077430"/>
            <a:ext cx="1828799"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4" name="TextBox 13">
            <a:extLst>
              <a:ext uri="{FF2B5EF4-FFF2-40B4-BE49-F238E27FC236}">
                <a16:creationId xmlns:a16="http://schemas.microsoft.com/office/drawing/2014/main" id="{9F3653C6-A31C-3177-863D-BAC4C1E7777D}"/>
              </a:ext>
            </a:extLst>
          </p:cNvPr>
          <p:cNvSpPr txBox="1"/>
          <p:nvPr/>
        </p:nvSpPr>
        <p:spPr>
          <a:xfrm>
            <a:off x="7890808" y="3317617"/>
            <a:ext cx="182880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6" name="TextBox 15">
            <a:extLst>
              <a:ext uri="{FF2B5EF4-FFF2-40B4-BE49-F238E27FC236}">
                <a16:creationId xmlns:a16="http://schemas.microsoft.com/office/drawing/2014/main" id="{66CEB4DD-B882-C7A0-B0A9-A9E7B77EC08F}"/>
              </a:ext>
            </a:extLst>
          </p:cNvPr>
          <p:cNvSpPr txBox="1"/>
          <p:nvPr/>
        </p:nvSpPr>
        <p:spPr>
          <a:xfrm>
            <a:off x="7890808" y="4509121"/>
            <a:ext cx="1828800"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
        <p:nvSpPr>
          <p:cNvPr id="17" name="TextBox 16">
            <a:extLst>
              <a:ext uri="{FF2B5EF4-FFF2-40B4-BE49-F238E27FC236}">
                <a16:creationId xmlns:a16="http://schemas.microsoft.com/office/drawing/2014/main" id="{EF1AAEE8-1DCA-DCDA-1E5E-F820A629B97C}"/>
              </a:ext>
            </a:extLst>
          </p:cNvPr>
          <p:cNvSpPr txBox="1"/>
          <p:nvPr/>
        </p:nvSpPr>
        <p:spPr>
          <a:xfrm>
            <a:off x="7890808" y="2077430"/>
            <a:ext cx="1828799" cy="369332"/>
          </a:xfrm>
          <a:prstGeom prst="rect">
            <a:avLst/>
          </a:prstGeom>
          <a:noFill/>
        </p:spPr>
        <p:txBody>
          <a:bodyPr wrap="square" rtlCol="0">
            <a:spAutoFit/>
          </a:bodyPr>
          <a:lstStyle/>
          <a:p>
            <a:pPr algn="ctr"/>
            <a:r>
              <a:rPr lang="en-US" dirty="0">
                <a:highlight>
                  <a:srgbClr val="FFFF00"/>
                </a:highlight>
                <a:latin typeface="Gotham Light" pitchFamily="50" charset="0"/>
              </a:rPr>
              <a:t>Insert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8BDCB2-28B8-A472-EB42-D457C0D0345F}"/>
              </a:ext>
            </a:extLst>
          </p:cNvPr>
          <p:cNvPicPr>
            <a:picLocks noChangeAspect="1"/>
          </p:cNvPicPr>
          <p:nvPr/>
        </p:nvPicPr>
        <p:blipFill>
          <a:blip r:embed="rId2"/>
          <a:stretch>
            <a:fillRect/>
          </a:stretch>
        </p:blipFill>
        <p:spPr>
          <a:xfrm>
            <a:off x="0" y="0"/>
            <a:ext cx="12192000" cy="6858000"/>
          </a:xfrm>
          <a:prstGeom prst="rect">
            <a:avLst/>
          </a:prstGeom>
        </p:spPr>
      </p:pic>
      <p:sp>
        <p:nvSpPr>
          <p:cNvPr id="5" name="object 5"/>
          <p:cNvSpPr/>
          <p:nvPr/>
        </p:nvSpPr>
        <p:spPr>
          <a:xfrm>
            <a:off x="1981200" y="457200"/>
            <a:ext cx="8229600" cy="5943600"/>
          </a:xfrm>
          <a:custGeom>
            <a:avLst/>
            <a:gdLst/>
            <a:ahLst/>
            <a:cxnLst/>
            <a:rect l="l" t="t" r="r" b="b"/>
            <a:pathLst>
              <a:path w="8229600" h="5943600">
                <a:moveTo>
                  <a:pt x="8229600" y="0"/>
                </a:moveTo>
                <a:lnTo>
                  <a:pt x="0" y="0"/>
                </a:lnTo>
                <a:lnTo>
                  <a:pt x="0" y="5943600"/>
                </a:lnTo>
                <a:lnTo>
                  <a:pt x="8229600" y="5943600"/>
                </a:lnTo>
                <a:lnTo>
                  <a:pt x="8229600" y="0"/>
                </a:lnTo>
                <a:close/>
              </a:path>
            </a:pathLst>
          </a:custGeom>
          <a:solidFill>
            <a:srgbClr val="FFFFFF">
              <a:alpha val="96998"/>
            </a:srgbClr>
          </a:solidFill>
        </p:spPr>
        <p:txBody>
          <a:bodyPr wrap="square" lIns="0" tIns="0" rIns="0" bIns="0" rtlCol="0"/>
          <a:lstStyle/>
          <a:p>
            <a:endParaRPr/>
          </a:p>
        </p:txBody>
      </p:sp>
      <p:sp>
        <p:nvSpPr>
          <p:cNvPr id="7" name="object 7"/>
          <p:cNvSpPr txBox="1">
            <a:spLocks noGrp="1"/>
          </p:cNvSpPr>
          <p:nvPr>
            <p:ph type="title"/>
          </p:nvPr>
        </p:nvSpPr>
        <p:spPr>
          <a:xfrm>
            <a:off x="1981200" y="632012"/>
            <a:ext cx="8229600" cy="459100"/>
          </a:xfrm>
          <a:prstGeom prst="rect">
            <a:avLst/>
          </a:prstGeom>
        </p:spPr>
        <p:txBody>
          <a:bodyPr vert="horz" wrap="square" lIns="0" tIns="12700" rIns="0" bIns="0" rtlCol="0" anchor="ctr">
            <a:spAutoFit/>
          </a:bodyPr>
          <a:lstStyle/>
          <a:p>
            <a:pPr marL="12700" algn="ctr">
              <a:lnSpc>
                <a:spcPct val="100000"/>
              </a:lnSpc>
              <a:spcBef>
                <a:spcPts val="100"/>
              </a:spcBef>
            </a:pPr>
            <a:r>
              <a:rPr sz="2900">
                <a:latin typeface="Gotham Light" pitchFamily="50" charset="0"/>
                <a:cs typeface="Big Caslon" panose="02000603090000020003" pitchFamily="2" charset="-79"/>
              </a:rPr>
              <a:t>FUSIO-DOSE</a:t>
            </a:r>
            <a:r>
              <a:rPr sz="2900" spc="-20"/>
              <a:t> </a:t>
            </a:r>
            <a:r>
              <a:rPr lang="en-US" sz="2900" spc="-20">
                <a:latin typeface="Gotham Bold"/>
              </a:rPr>
              <a:t>PROFIT CALCULATOR</a:t>
            </a:r>
            <a:endParaRPr sz="2900" spc="-10">
              <a:latin typeface="Gotham Bold"/>
              <a:cs typeface="Gotham Bold"/>
            </a:endParaRPr>
          </a:p>
        </p:txBody>
      </p:sp>
      <p:sp>
        <p:nvSpPr>
          <p:cNvPr id="10" name="TextBox 9">
            <a:extLst>
              <a:ext uri="{FF2B5EF4-FFF2-40B4-BE49-F238E27FC236}">
                <a16:creationId xmlns:a16="http://schemas.microsoft.com/office/drawing/2014/main" id="{358D1129-56CE-867C-B2E8-4A54883556B7}"/>
              </a:ext>
            </a:extLst>
          </p:cNvPr>
          <p:cNvSpPr txBox="1"/>
          <p:nvPr/>
        </p:nvSpPr>
        <p:spPr>
          <a:xfrm>
            <a:off x="3344779" y="1114196"/>
            <a:ext cx="5566610" cy="338554"/>
          </a:xfrm>
          <a:prstGeom prst="rect">
            <a:avLst/>
          </a:prstGeom>
          <a:noFill/>
        </p:spPr>
        <p:txBody>
          <a:bodyPr wrap="square" rtlCol="0">
            <a:spAutoFit/>
          </a:bodyPr>
          <a:lstStyle/>
          <a:p>
            <a:pPr algn="ctr"/>
            <a:r>
              <a:rPr lang="en-US" sz="1600" i="1">
                <a:latin typeface="Gotham Light" pitchFamily="50" charset="0"/>
              </a:rPr>
              <a:t>Salon Owner</a:t>
            </a:r>
          </a:p>
        </p:txBody>
      </p:sp>
      <p:graphicFrame>
        <p:nvGraphicFramePr>
          <p:cNvPr id="23" name="Object 22">
            <a:extLst>
              <a:ext uri="{FF2B5EF4-FFF2-40B4-BE49-F238E27FC236}">
                <a16:creationId xmlns:a16="http://schemas.microsoft.com/office/drawing/2014/main" id="{592ABFBC-B809-200D-C22C-0F76845489A8}"/>
              </a:ext>
            </a:extLst>
          </p:cNvPr>
          <p:cNvGraphicFramePr>
            <a:graphicFrameLocks noChangeAspect="1"/>
          </p:cNvGraphicFramePr>
          <p:nvPr>
            <p:extLst>
              <p:ext uri="{D42A27DB-BD31-4B8C-83A1-F6EECF244321}">
                <p14:modId xmlns:p14="http://schemas.microsoft.com/office/powerpoint/2010/main" val="3084631420"/>
              </p:ext>
            </p:extLst>
          </p:nvPr>
        </p:nvGraphicFramePr>
        <p:xfrm>
          <a:off x="3741738" y="1628775"/>
          <a:ext cx="5561012" cy="4781550"/>
        </p:xfrm>
        <a:graphic>
          <a:graphicData uri="http://schemas.openxmlformats.org/presentationml/2006/ole">
            <mc:AlternateContent xmlns:mc="http://schemas.openxmlformats.org/markup-compatibility/2006">
              <mc:Choice xmlns:v="urn:schemas-microsoft-com:vml" Requires="v">
                <p:oleObj name="Worksheet" r:id="rId3" imgW="7056354" imgH="6522890" progId="Excel.Sheet.12">
                  <p:embed/>
                </p:oleObj>
              </mc:Choice>
              <mc:Fallback>
                <p:oleObj name="Worksheet" r:id="rId3" imgW="7056354" imgH="6522890" progId="Excel.Sheet.12">
                  <p:embed/>
                  <p:pic>
                    <p:nvPicPr>
                      <p:cNvPr id="23" name="Object 22">
                        <a:extLst>
                          <a:ext uri="{FF2B5EF4-FFF2-40B4-BE49-F238E27FC236}">
                            <a16:creationId xmlns:a16="http://schemas.microsoft.com/office/drawing/2014/main" id="{592ABFBC-B809-200D-C22C-0F76845489A8}"/>
                          </a:ext>
                        </a:extLst>
                      </p:cNvPr>
                      <p:cNvPicPr/>
                      <p:nvPr/>
                    </p:nvPicPr>
                    <p:blipFill>
                      <a:blip r:embed="rId4"/>
                      <a:stretch>
                        <a:fillRect/>
                      </a:stretch>
                    </p:blipFill>
                    <p:spPr>
                      <a:xfrm>
                        <a:off x="3741738" y="1628775"/>
                        <a:ext cx="5561012" cy="4781550"/>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3BECC607-81CA-3FB4-748D-483F1935E0D4}"/>
              </a:ext>
            </a:extLst>
          </p:cNvPr>
          <p:cNvGrpSpPr/>
          <p:nvPr/>
        </p:nvGrpSpPr>
        <p:grpSpPr>
          <a:xfrm>
            <a:off x="8911389" y="6045756"/>
            <a:ext cx="1322386" cy="246221"/>
            <a:chOff x="2309814" y="5872089"/>
            <a:chExt cx="1322386" cy="246221"/>
          </a:xfrm>
        </p:grpSpPr>
        <p:sp>
          <p:nvSpPr>
            <p:cNvPr id="2" name="TextBox 1">
              <a:extLst>
                <a:ext uri="{FF2B5EF4-FFF2-40B4-BE49-F238E27FC236}">
                  <a16:creationId xmlns:a16="http://schemas.microsoft.com/office/drawing/2014/main" id="{1199AD93-790C-BA61-2DF9-1C93E9B96308}"/>
                </a:ext>
              </a:extLst>
            </p:cNvPr>
            <p:cNvSpPr txBox="1"/>
            <p:nvPr/>
          </p:nvSpPr>
          <p:spPr>
            <a:xfrm>
              <a:off x="2309814" y="5919801"/>
              <a:ext cx="348720" cy="150799"/>
            </a:xfrm>
            <a:prstGeom prst="rect">
              <a:avLst/>
            </a:prstGeom>
            <a:solidFill>
              <a:srgbClr val="FFCCFF"/>
            </a:solidFill>
          </p:spPr>
          <p:txBody>
            <a:bodyPr wrap="square" rtlCol="0">
              <a:spAutoFit/>
            </a:bodyPr>
            <a:lstStyle/>
            <a:p>
              <a:endParaRPr lang="en-US" sz="500"/>
            </a:p>
          </p:txBody>
        </p:sp>
        <p:sp>
          <p:nvSpPr>
            <p:cNvPr id="6" name="TextBox 5">
              <a:extLst>
                <a:ext uri="{FF2B5EF4-FFF2-40B4-BE49-F238E27FC236}">
                  <a16:creationId xmlns:a16="http://schemas.microsoft.com/office/drawing/2014/main" id="{C8D30E26-B1A4-481C-8D99-1FF38D894165}"/>
                </a:ext>
              </a:extLst>
            </p:cNvPr>
            <p:cNvSpPr txBox="1"/>
            <p:nvPr/>
          </p:nvSpPr>
          <p:spPr>
            <a:xfrm>
              <a:off x="2647422" y="5872089"/>
              <a:ext cx="984778" cy="246221"/>
            </a:xfrm>
            <a:prstGeom prst="rect">
              <a:avLst/>
            </a:prstGeom>
            <a:noFill/>
          </p:spPr>
          <p:txBody>
            <a:bodyPr wrap="square" rtlCol="0">
              <a:spAutoFit/>
            </a:bodyPr>
            <a:lstStyle/>
            <a:p>
              <a:r>
                <a:rPr lang="en-US" sz="1000">
                  <a:latin typeface="Gotham Light" pitchFamily="50" charset="0"/>
                </a:rPr>
                <a:t>= Insert text</a:t>
              </a:r>
            </a:p>
          </p:txBody>
        </p:sp>
      </p:grpSp>
    </p:spTree>
    <p:extLst>
      <p:ext uri="{BB962C8B-B14F-4D97-AF65-F5344CB8AC3E}">
        <p14:creationId xmlns:p14="http://schemas.microsoft.com/office/powerpoint/2010/main" val="3751792293"/>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4_SUAoH Intr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EMPLATE CREA HANDOUT">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1D298E5172D864AB253BDF7F053280D" ma:contentTypeVersion="14" ma:contentTypeDescription="Create a new document." ma:contentTypeScope="" ma:versionID="2df0242f580ee8eb773d9c45d6bc3f03">
  <xsd:schema xmlns:xsd="http://www.w3.org/2001/XMLSchema" xmlns:xs="http://www.w3.org/2001/XMLSchema" xmlns:p="http://schemas.microsoft.com/office/2006/metadata/properties" xmlns:ns2="b2d56c28-b3cd-4c6e-b90d-1ab9a2ff2e89" xmlns:ns3="5a2d77b5-948e-4f84-935d-d0b097deb477" targetNamespace="http://schemas.microsoft.com/office/2006/metadata/properties" ma:root="true" ma:fieldsID="d943df89bf1fcb0b41b486aecd178606" ns2:_="" ns3:_="">
    <xsd:import namespace="b2d56c28-b3cd-4c6e-b90d-1ab9a2ff2e89"/>
    <xsd:import namespace="5a2d77b5-948e-4f84-935d-d0b097deb47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d56c28-b3cd-4c6e-b90d-1ab9a2ff2e8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95695907-6fe8-4d6a-bae9-9d62cd25b83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a2d77b5-948e-4f84-935d-d0b097deb477"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ef30cf2b-32be-4a47-a62a-36891e315a4d}" ma:internalName="TaxCatchAll" ma:showField="CatchAllData" ma:web="5a2d77b5-948e-4f84-935d-d0b097deb4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5a2d77b5-948e-4f84-935d-d0b097deb477">
      <UserInfo>
        <DisplayName>DOCKSWELL Tiana-Maria</DisplayName>
        <AccountId>30</AccountId>
        <AccountType/>
      </UserInfo>
      <UserInfo>
        <DisplayName>SELLERS Sarah</DisplayName>
        <AccountId>68</AccountId>
        <AccountType/>
      </UserInfo>
      <UserInfo>
        <DisplayName>BARR BATTLE Sarah</DisplayName>
        <AccountId>32</AccountId>
        <AccountType/>
      </UserInfo>
      <UserInfo>
        <DisplayName>NDIFE Ugo</DisplayName>
        <AccountId>63</AccountId>
        <AccountType/>
      </UserInfo>
      <UserInfo>
        <DisplayName>GEALER Rachel</DisplayName>
        <AccountId>20</AccountId>
        <AccountType/>
      </UserInfo>
      <UserInfo>
        <DisplayName>KOULBITSKAYA Julia</DisplayName>
        <AccountId>17</AccountId>
        <AccountType/>
      </UserInfo>
      <UserInfo>
        <DisplayName>AKTAS Erdal</DisplayName>
        <AccountId>58</AccountId>
        <AccountType/>
      </UserInfo>
      <UserInfo>
        <DisplayName>ROTHSTEIN Nadia</DisplayName>
        <AccountId>70</AccountId>
        <AccountType/>
      </UserInfo>
      <UserInfo>
        <DisplayName>SEMPLE Jack</DisplayName>
        <AccountId>12</AccountId>
        <AccountType/>
      </UserInfo>
      <UserInfo>
        <DisplayName>ROGNEHAUGH Alexis</DisplayName>
        <AccountId>10</AccountId>
        <AccountType/>
      </UserInfo>
      <UserInfo>
        <DisplayName>MCCLELLAN Madeline</DisplayName>
        <AccountId>19</AccountId>
        <AccountType/>
      </UserInfo>
      <UserInfo>
        <DisplayName>ROBET Marcela</DisplayName>
        <AccountId>67</AccountId>
        <AccountType/>
      </UserInfo>
      <UserInfo>
        <DisplayName>OVERDYK Alex</DisplayName>
        <AccountId>66</AccountId>
        <AccountType/>
      </UserInfo>
      <UserInfo>
        <DisplayName>RALLO Victoria</DisplayName>
        <AccountId>69</AccountId>
        <AccountType/>
      </UserInfo>
      <UserInfo>
        <DisplayName>CHAZAREIX Michael</DisplayName>
        <AccountId>54</AccountId>
        <AccountType/>
      </UserInfo>
      <UserInfo>
        <DisplayName>REINGOLD Jacqueline</DisplayName>
        <AccountId>53</AccountId>
        <AccountType/>
      </UserInfo>
      <UserInfo>
        <DisplayName>BADALAMENTI Kelsey</DisplayName>
        <AccountId>71</AccountId>
        <AccountType/>
      </UserInfo>
      <UserInfo>
        <DisplayName>BAER Brittany</DisplayName>
        <AccountId>72</AccountId>
        <AccountType/>
      </UserInfo>
      <UserInfo>
        <DisplayName>BIELER Zoe</DisplayName>
        <AccountId>73</AccountId>
        <AccountType/>
      </UserInfo>
      <UserInfo>
        <DisplayName>BINKS Taylor D</DisplayName>
        <AccountId>74</AccountId>
        <AccountType/>
      </UserInfo>
      <UserInfo>
        <DisplayName>BOSLEY Terri</DisplayName>
        <AccountId>75</AccountId>
        <AccountType/>
      </UserInfo>
      <UserInfo>
        <DisplayName>CAPRIO Nicole</DisplayName>
        <AccountId>76</AccountId>
        <AccountType/>
      </UserInfo>
      <UserInfo>
        <DisplayName>CARTER Barbara</DisplayName>
        <AccountId>77</AccountId>
        <AccountType/>
      </UserInfo>
      <UserInfo>
        <DisplayName>CARUSO Dana</DisplayName>
        <AccountId>78</AccountId>
        <AccountType/>
      </UserInfo>
      <UserInfo>
        <DisplayName>CHEW Emily</DisplayName>
        <AccountId>79</AccountId>
        <AccountType/>
      </UserInfo>
      <UserInfo>
        <DisplayName>CIRONE Meleah</DisplayName>
        <AccountId>80</AccountId>
        <AccountType/>
      </UserInfo>
      <UserInfo>
        <DisplayName>CLARK Cathy (Kerastase)</DisplayName>
        <AccountId>81</AccountId>
        <AccountType/>
      </UserInfo>
      <UserInfo>
        <DisplayName>COLE Christeenia</DisplayName>
        <AccountId>82</AccountId>
        <AccountType/>
      </UserInfo>
      <UserInfo>
        <DisplayName>CUSTANCE Ashley</DisplayName>
        <AccountId>83</AccountId>
        <AccountType/>
      </UserInfo>
      <UserInfo>
        <DisplayName>DOWNER Summer</DisplayName>
        <AccountId>84</AccountId>
        <AccountType/>
      </UserInfo>
      <UserInfo>
        <DisplayName>EASTMAN Rhonda</DisplayName>
        <AccountId>85</AccountId>
        <AccountType/>
      </UserInfo>
      <UserInfo>
        <DisplayName>ERML Jeffrey</DisplayName>
        <AccountId>86</AccountId>
        <AccountType/>
      </UserInfo>
      <UserInfo>
        <DisplayName>FANSHAWE Shannon</DisplayName>
        <AccountId>34</AccountId>
        <AccountType/>
      </UserInfo>
      <UserInfo>
        <DisplayName>FAUCHEUX Louis</DisplayName>
        <AccountId>87</AccountId>
        <AccountType/>
      </UserInfo>
      <UserInfo>
        <DisplayName>FERRARA Michelle</DisplayName>
        <AccountId>88</AccountId>
        <AccountType/>
      </UserInfo>
      <UserInfo>
        <DisplayName>FIGLIA Brittany</DisplayName>
        <AccountId>89</AccountId>
        <AccountType/>
      </UserInfo>
      <UserInfo>
        <DisplayName>FLAUM Tracie</DisplayName>
        <AccountId>90</AccountId>
        <AccountType/>
      </UserInfo>
      <UserInfo>
        <DisplayName>FORTNEY Shannon</DisplayName>
        <AccountId>91</AccountId>
        <AccountType/>
      </UserInfo>
      <UserInfo>
        <DisplayName>GARZA Mayra</DisplayName>
        <AccountId>92</AccountId>
        <AccountType/>
      </UserInfo>
      <UserInfo>
        <DisplayName>GAUER Robyn</DisplayName>
        <AccountId>93</AccountId>
        <AccountType/>
      </UserInfo>
      <UserInfo>
        <DisplayName>GROSS Julie</DisplayName>
        <AccountId>94</AccountId>
        <AccountType/>
      </UserInfo>
      <UserInfo>
        <DisplayName>GUIDICE Heather</DisplayName>
        <AccountId>95</AccountId>
        <AccountType/>
      </UserInfo>
      <UserInfo>
        <DisplayName>HAUSSEGUY Kelly</DisplayName>
        <AccountId>15</AccountId>
        <AccountType/>
      </UserInfo>
      <UserInfo>
        <DisplayName>JACOBS Scott</DisplayName>
        <AccountId>96</AccountId>
        <AccountType/>
      </UserInfo>
      <UserInfo>
        <DisplayName>JOHNSON Elizabeth</DisplayName>
        <AccountId>97</AccountId>
        <AccountType/>
      </UserInfo>
      <UserInfo>
        <DisplayName>KNAGA Amber</DisplayName>
        <AccountId>98</AccountId>
        <AccountType/>
      </UserInfo>
      <UserInfo>
        <DisplayName>KRAFT John</DisplayName>
        <AccountId>99</AccountId>
        <AccountType/>
      </UserInfo>
      <UserInfo>
        <DisplayName>LENGEN Kathy</DisplayName>
        <AccountId>100</AccountId>
        <AccountType/>
      </UserInfo>
      <UserInfo>
        <DisplayName>LINDSEY Shermagne</DisplayName>
        <AccountId>101</AccountId>
        <AccountType/>
      </UserInfo>
      <UserInfo>
        <DisplayName>MANGANILLO Jennifer</DisplayName>
        <AccountId>102</AccountId>
        <AccountType/>
      </UserInfo>
      <UserInfo>
        <DisplayName>MATTHEWS Lauren</DisplayName>
        <AccountId>103</AccountId>
        <AccountType/>
      </UserInfo>
      <UserInfo>
        <DisplayName>MITCHELL Elizabeth</DisplayName>
        <AccountId>104</AccountId>
        <AccountType/>
      </UserInfo>
      <UserInfo>
        <DisplayName>MITCHELL Jewel</DisplayName>
        <AccountId>105</AccountId>
        <AccountType/>
      </UserInfo>
      <UserInfo>
        <DisplayName>MOAT Kandi - IBEAUTHENTIC</DisplayName>
        <AccountId>106</AccountId>
        <AccountType/>
      </UserInfo>
      <UserInfo>
        <DisplayName>MORIARTY Dale</DisplayName>
        <AccountId>52</AccountId>
        <AccountType/>
      </UserInfo>
      <UserInfo>
        <DisplayName>MUNDY Erin</DisplayName>
        <AccountId>51</AccountId>
        <AccountType/>
      </UserInfo>
      <UserInfo>
        <DisplayName>Nelson Kimberley</DisplayName>
        <AccountId>107</AccountId>
        <AccountType/>
      </UserInfo>
      <UserInfo>
        <DisplayName>ORR Gretchen</DisplayName>
        <AccountId>108</AccountId>
        <AccountType/>
      </UserInfo>
      <UserInfo>
        <DisplayName>ORSANO Gina Marie</DisplayName>
        <AccountId>109</AccountId>
        <AccountType/>
      </UserInfo>
      <UserInfo>
        <DisplayName>OUELLET Catherine</DisplayName>
        <AccountId>110</AccountId>
        <AccountType/>
      </UserInfo>
      <UserInfo>
        <DisplayName>PIROVOLOS Nicole</DisplayName>
        <AccountId>111</AccountId>
        <AccountType/>
      </UserInfo>
      <UserInfo>
        <DisplayName>POLIDORI Jolina</DisplayName>
        <AccountId>112</AccountId>
        <AccountType/>
      </UserInfo>
      <UserInfo>
        <DisplayName>REEDY Kristen</DisplayName>
        <AccountId>113</AccountId>
        <AccountType/>
      </UserInfo>
      <UserInfo>
        <DisplayName>RIAHI Sarvenaz</DisplayName>
        <AccountId>114</AccountId>
        <AccountType/>
      </UserInfo>
      <UserInfo>
        <DisplayName>ROBERTS Christopher</DisplayName>
        <AccountId>115</AccountId>
        <AccountType/>
      </UserInfo>
      <UserInfo>
        <DisplayName>ROEMER Meaghan</DisplayName>
        <AccountId>116</AccountId>
        <AccountType/>
      </UserInfo>
      <UserInfo>
        <DisplayName>SAGARINO Lynn</DisplayName>
        <AccountId>117</AccountId>
        <AccountType/>
      </UserInfo>
      <UserInfo>
        <DisplayName>SMITH Jenny</DisplayName>
        <AccountId>118</AccountId>
        <AccountType/>
      </UserInfo>
      <UserInfo>
        <DisplayName>SPRUNK Joanie</DisplayName>
        <AccountId>119</AccountId>
        <AccountType/>
      </UserInfo>
      <UserInfo>
        <DisplayName>STURCHIO Christina</DisplayName>
        <AccountId>14</AccountId>
        <AccountType/>
      </UserInfo>
      <UserInfo>
        <DisplayName>THORPE Carmen</DisplayName>
        <AccountId>120</AccountId>
        <AccountType/>
      </UserInfo>
      <UserInfo>
        <DisplayName>WATSON Courtney</DisplayName>
        <AccountId>121</AccountId>
        <AccountType/>
      </UserInfo>
      <UserInfo>
        <DisplayName>MCRAE Abby</DisplayName>
        <AccountId>24</AccountId>
        <AccountType/>
      </UserInfo>
      <UserInfo>
        <DisplayName>WILSON Shari</DisplayName>
        <AccountId>122</AccountId>
        <AccountType/>
      </UserInfo>
      <UserInfo>
        <DisplayName>DUEZ Guillaume</DisplayName>
        <AccountId>37</AccountId>
        <AccountType/>
      </UserInfo>
      <UserInfo>
        <DisplayName>VALDEZ Travis</DisplayName>
        <AccountId>13</AccountId>
        <AccountType/>
      </UserInfo>
      <UserInfo>
        <DisplayName>TRICOCI Steffan</DisplayName>
        <AccountId>136</AccountId>
        <AccountType/>
      </UserInfo>
      <UserInfo>
        <DisplayName>KASHUR Alison</DisplayName>
        <AccountId>144</AccountId>
        <AccountType/>
      </UserInfo>
    </SharedWithUsers>
    <TaxCatchAll xmlns="5a2d77b5-948e-4f84-935d-d0b097deb477" xsi:nil="true"/>
    <lcf76f155ced4ddcb4097134ff3c332f xmlns="b2d56c28-b3cd-4c6e-b90d-1ab9a2ff2e8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815C643-A6F9-4782-8B9E-4348AC6FF964}">
  <ds:schemaRefs>
    <ds:schemaRef ds:uri="http://schemas.microsoft.com/sharepoint/v3/contenttype/forms"/>
  </ds:schemaRefs>
</ds:datastoreItem>
</file>

<file path=customXml/itemProps2.xml><?xml version="1.0" encoding="utf-8"?>
<ds:datastoreItem xmlns:ds="http://schemas.openxmlformats.org/officeDocument/2006/customXml" ds:itemID="{E96AAA2D-7F8A-4DA9-B147-4CBAABCB4E87}"/>
</file>

<file path=customXml/itemProps3.xml><?xml version="1.0" encoding="utf-8"?>
<ds:datastoreItem xmlns:ds="http://schemas.openxmlformats.org/officeDocument/2006/customXml" ds:itemID="{BC060707-825A-445B-8D3D-6158B93661B1}">
  <ds:schemaRefs>
    <ds:schemaRef ds:uri="6a512fda-71f3-4a30-96a4-2ce454023e4a"/>
    <ds:schemaRef ds:uri="c1d0100c-d808-4609-9222-1229b6198e6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153</TotalTime>
  <Words>1209</Words>
  <Application>Microsoft Office PowerPoint</Application>
  <PresentationFormat>Widescreen</PresentationFormat>
  <Paragraphs>429</Paragraphs>
  <Slides>21</Slides>
  <Notes>7</Notes>
  <HiddenSlides>0</HiddenSlides>
  <MMClips>0</MMClips>
  <ScaleCrop>false</ScaleCrop>
  <HeadingPairs>
    <vt:vector size="8" baseType="variant">
      <vt:variant>
        <vt:lpstr>Fonts Used</vt:lpstr>
      </vt:variant>
      <vt:variant>
        <vt:i4>17</vt:i4>
      </vt:variant>
      <vt:variant>
        <vt:lpstr>Theme</vt:lpstr>
      </vt:variant>
      <vt:variant>
        <vt:i4>4</vt:i4>
      </vt:variant>
      <vt:variant>
        <vt:lpstr>Embedded OLE Servers</vt:lpstr>
      </vt:variant>
      <vt:variant>
        <vt:i4>1</vt:i4>
      </vt:variant>
      <vt:variant>
        <vt:lpstr>Slide Titles</vt:lpstr>
      </vt:variant>
      <vt:variant>
        <vt:i4>21</vt:i4>
      </vt:variant>
    </vt:vector>
  </HeadingPairs>
  <TitlesOfParts>
    <vt:vector size="43" baseType="lpstr">
      <vt:lpstr>Arial</vt:lpstr>
      <vt:lpstr>Arial</vt:lpstr>
      <vt:lpstr>Big Caslon</vt:lpstr>
      <vt:lpstr>Calibri</vt:lpstr>
      <vt:lpstr>Calibri Light</vt:lpstr>
      <vt:lpstr>Century Gothic</vt:lpstr>
      <vt:lpstr>Gotham Black</vt:lpstr>
      <vt:lpstr>Gotham Bold</vt:lpstr>
      <vt:lpstr>Gotham Light</vt:lpstr>
      <vt:lpstr>Gotham Medium</vt:lpstr>
      <vt:lpstr>Gotham-Book</vt:lpstr>
      <vt:lpstr>Gotham-Light</vt:lpstr>
      <vt:lpstr>Gotham-Medium</vt:lpstr>
      <vt:lpstr>HelveticaNeueLT W1G 43 LtEx</vt:lpstr>
      <vt:lpstr>NarzissRegular</vt:lpstr>
      <vt:lpstr>Sackers Gothic Std</vt:lpstr>
      <vt:lpstr>Times New Roman</vt:lpstr>
      <vt:lpstr>2_Office Theme</vt:lpstr>
      <vt:lpstr>14_SUAoH Intro</vt:lpstr>
      <vt:lpstr>2_Simple Light</vt:lpstr>
      <vt:lpstr>3_TEMPLATE CREA HANDOUT</vt:lpstr>
      <vt:lpstr>Worksheet</vt:lpstr>
      <vt:lpstr>PowerPoint Presentation</vt:lpstr>
      <vt:lpstr>PowerPoint Presentation</vt:lpstr>
      <vt:lpstr>BUSINESS REVIEW</vt:lpstr>
      <vt:lpstr>PowerPoint Presentation</vt:lpstr>
      <vt:lpstr>2023 BENEFITS</vt:lpstr>
      <vt:lpstr>PowerPoint Presentation</vt:lpstr>
      <vt:lpstr>2024 SALON GOALS</vt:lpstr>
      <vt:lpstr>FUSIO-DOSE BUSINESS PLANNING</vt:lpstr>
      <vt:lpstr>FUSIO-DOSE PROFIT CALCULATOR</vt:lpstr>
      <vt:lpstr>FUSIO-DOSE COMMISSION CALCULATOR</vt:lpstr>
      <vt:lpstr>PowerPoint Presentation</vt:lpstr>
      <vt:lpstr>PowerPoint Presentation</vt:lpstr>
      <vt:lpstr>PowerPoint Presentation</vt:lpstr>
      <vt:lpstr>PowerPoint Presentation</vt:lpstr>
      <vt:lpstr>IN SALON PLAN OF ACTION</vt:lpstr>
      <vt:lpstr>EDUCATION PLAN OF ACTION</vt:lpstr>
      <vt:lpstr>PowerPoint Presentation</vt:lpstr>
      <vt:lpstr>PowerPoint Presentation</vt:lpstr>
      <vt:lpstr>OVERVIEW OF TOOLS/SUPPORT</vt:lpstr>
      <vt:lpstr>LEVEL ACTION PLAN FOR EXPIRING POINTS</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KOLLENDER Liza</dc:creator>
  <cp:lastModifiedBy>SCHLEGELMILCH Julia</cp:lastModifiedBy>
  <cp:revision>5</cp:revision>
  <dcterms:created xsi:type="dcterms:W3CDTF">2022-03-31T12:42:56Z</dcterms:created>
  <dcterms:modified xsi:type="dcterms:W3CDTF">2024-01-10T17:53:39Z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0x01010051D298E5172D864AB253BDF7F053280D</vt:lpwstr>
  </property>
  <property fmtid="{D5CDD505-2E9C-101B-9397-08002B2CF9AE}" pid="3" name="MSIP_Label_f43b7177-c66c-4b22-a350-7ee86f9a1e74_Enabled">
    <vt:lpwstr>true</vt:lpwstr>
  </property>
  <property fmtid="{D5CDD505-2E9C-101B-9397-08002B2CF9AE}" pid="4" name="MSIP_Label_f43b7177-c66c-4b22-a350-7ee86f9a1e74_SetDate">
    <vt:lpwstr>2023-07-11T13:50:20Z</vt:lpwstr>
  </property>
  <property fmtid="{D5CDD505-2E9C-101B-9397-08002B2CF9AE}" pid="5" name="MSIP_Label_f43b7177-c66c-4b22-a350-7ee86f9a1e74_Method">
    <vt:lpwstr>Standard</vt:lpwstr>
  </property>
  <property fmtid="{D5CDD505-2E9C-101B-9397-08002B2CF9AE}" pid="6" name="MSIP_Label_f43b7177-c66c-4b22-a350-7ee86f9a1e74_Name">
    <vt:lpwstr>C1_Internal use</vt:lpwstr>
  </property>
  <property fmtid="{D5CDD505-2E9C-101B-9397-08002B2CF9AE}" pid="7" name="MSIP_Label_f43b7177-c66c-4b22-a350-7ee86f9a1e74_SiteId">
    <vt:lpwstr>e4e1abd9-eac7-4a71-ab52-da5c998aa7ba</vt:lpwstr>
  </property>
  <property fmtid="{D5CDD505-2E9C-101B-9397-08002B2CF9AE}" pid="8" name="MSIP_Label_f43b7177-c66c-4b22-a350-7ee86f9a1e74_ActionId">
    <vt:lpwstr>114267b7-2162-472c-a1bc-39b4cc97962d</vt:lpwstr>
  </property>
  <property fmtid="{D5CDD505-2E9C-101B-9397-08002B2CF9AE}" pid="9" name="MSIP_Label_f43b7177-c66c-4b22-a350-7ee86f9a1e74_ContentBits">
    <vt:lpwstr>2</vt:lpwstr>
  </property>
  <property fmtid="{D5CDD505-2E9C-101B-9397-08002B2CF9AE}" pid="10" name="MediaServiceImageTags">
    <vt:lpwstr/>
  </property>
</Properties>
</file>