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74" r:id="rId9"/>
    <p:sldId id="264" r:id="rId10"/>
    <p:sldId id="265" r:id="rId11"/>
    <p:sldId id="273" r:id="rId12"/>
    <p:sldId id="267" r:id="rId13"/>
    <p:sldId id="268" r:id="rId14"/>
    <p:sldId id="269" r:id="rId15"/>
    <p:sldId id="270" r:id="rId16"/>
    <p:sldId id="271" r:id="rId17"/>
    <p:sldId id="272"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Lst>
  <p:sldSz cx="12192000" cy="6858000"/>
  <p:notesSz cx="6858000" cy="9144000"/>
  <p:embeddedFontLst>
    <p:embeddedFont>
      <p:font typeface="Arial Narrow" panose="020B0606020202030204" pitchFamily="34" charset="0"/>
      <p:regular r:id="rId36"/>
      <p:bold r:id="rId37"/>
      <p:italic r:id="rId38"/>
      <p:boldItalic r:id="rId39"/>
    </p:embeddedFont>
    <p:embeddedFont>
      <p:font typeface="Calibri" panose="020F0502020204030204" pitchFamily="34" charset="0"/>
      <p:regular r:id="rId40"/>
      <p:bold r:id="rId41"/>
      <p:italic r:id="rId42"/>
      <p:boldItalic r:id="rId43"/>
    </p:embeddedFont>
    <p:embeddedFont>
      <p:font typeface="Calibri Light" panose="020F0302020204030204" pitchFamily="34" charset="0"/>
      <p:regular r:id="rId44"/>
      <p:italic r:id="rId45"/>
    </p:embeddedFont>
    <p:embeddedFont>
      <p:font typeface="Century" panose="02040604050505020304" pitchFamily="18" charset="0"/>
      <p:regular r:id="rId46"/>
    </p:embeddedFont>
    <p:embeddedFont>
      <p:font typeface="Gilroy" panose="00000500000000000000" pitchFamily="50" charset="0"/>
      <p:regular r:id="rId47"/>
    </p:embeddedFont>
    <p:embeddedFont>
      <p:font typeface="Gilroy Bold" panose="00000800000000000000" pitchFamily="50" charset="0"/>
      <p:bold r:id="rId48"/>
    </p:embeddedFont>
    <p:embeddedFont>
      <p:font typeface="Gilroy-Bold" panose="00000800000000000000" pitchFamily="50" charset="0"/>
      <p:bold r:id="rId49"/>
    </p:embeddedFont>
    <p:embeddedFont>
      <p:font typeface="HelveticaNeueLT Std Thin" panose="020B0403020202020204" pitchFamily="34" charset="0"/>
      <p:regular r:id="rId50"/>
    </p:embeddedFont>
    <p:embeddedFont>
      <p:font typeface="ITC Century Std Book" panose="00000500000000000000" pitchFamily="50" charset="0"/>
      <p:regular r:id="rId51"/>
    </p:embeddedFont>
    <p:embeddedFont>
      <p:font typeface="LOREAL_PRO 2-Book" panose="00000500000000000000" pitchFamily="50" charset="0"/>
      <p:regular r:id="rId52"/>
    </p:embeddedFont>
    <p:embeddedFont>
      <p:font typeface="LOREAL_PRO 3-Medium" panose="00000600000000000000" pitchFamily="50" charset="0"/>
      <p:regular r:id="rId53"/>
    </p:embeddedFont>
    <p:embeddedFont>
      <p:font typeface="LOREAL_PRO 4-SemiBold" panose="00000700000000000000" pitchFamily="50" charset="0"/>
      <p:bold r:id="rId54"/>
    </p:embeddedFont>
    <p:embeddedFont>
      <p:font typeface="LOREAL_PRO Book" panose="00000800000000000000" pitchFamily="50" charset="0"/>
      <p:bold r:id="rId55"/>
    </p:embeddedFont>
    <p:embeddedFont>
      <p:font typeface="Mont" panose="00000700000000000000" pitchFamily="50" charset="0"/>
      <p:bold r:id="rId56"/>
    </p:embeddedFont>
    <p:embeddedFont>
      <p:font typeface="Mont Heavy" panose="00000A00000000000000" pitchFamily="50" charset="0"/>
      <p:bold r:id="rId57"/>
    </p:embeddedFont>
    <p:embeddedFont>
      <p:font typeface="Nympha Trial" panose="00000500000000000000" pitchFamily="50" charset="0"/>
      <p:regular r:id="rId58"/>
    </p:embeddedFont>
    <p:embeddedFont>
      <p:font typeface="Sofia Pro Black" panose="020B0000000000000000" pitchFamily="34" charset="0"/>
      <p:regular r:id="rId59"/>
    </p:embeddedFont>
    <p:embeddedFont>
      <p:font typeface="Sofia Pro Light" panose="020B0000000000000000" pitchFamily="34" charset="0"/>
      <p:regular r:id="rId60"/>
    </p:embeddedFont>
    <p:embeddedFont>
      <p:font typeface="Trebuchet MS" panose="020B0603020202020204" pitchFamily="34" charset="0"/>
      <p:regular r:id="rId61"/>
      <p:bold r:id="rId62"/>
      <p:italic r:id="rId63"/>
      <p:boldItalic r:id="rId6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42031C-97A7-4C84-972E-D8B2523EDB8A}" v="205" dt="2024-03-26T13:23:12.4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font" Target="fonts/font7.fntdata"/><Relationship Id="rId47" Type="http://schemas.openxmlformats.org/officeDocument/2006/relationships/font" Target="fonts/font12.fntdata"/><Relationship Id="rId63" Type="http://schemas.openxmlformats.org/officeDocument/2006/relationships/font" Target="fonts/font28.fntdata"/><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font" Target="fonts/font23.fntdata"/><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font" Target="fonts/font2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font" Target="fonts/font21.fntdata"/><Relationship Id="rId64" Type="http://schemas.openxmlformats.org/officeDocument/2006/relationships/font" Target="fonts/font29.fntdata"/><Relationship Id="rId69"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font" Target="fonts/font1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font" Target="fonts/font24.fntdata"/><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6.fntdata"/><Relationship Id="rId54" Type="http://schemas.openxmlformats.org/officeDocument/2006/relationships/font" Target="fonts/font19.fntdata"/><Relationship Id="rId62" Type="http://schemas.openxmlformats.org/officeDocument/2006/relationships/font" Target="fonts/font27.fntdata"/><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font" Target="fonts/font2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9.fntdata"/><Relationship Id="rId52" Type="http://schemas.openxmlformats.org/officeDocument/2006/relationships/font" Target="fonts/font17.fntdata"/><Relationship Id="rId60" Type="http://schemas.openxmlformats.org/officeDocument/2006/relationships/font" Target="fonts/font25.fntdata"/><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4.fntdata"/><Relationship Id="rId34" Type="http://schemas.openxmlformats.org/officeDocument/2006/relationships/slide" Target="slides/slide33.xml"/><Relationship Id="rId50" Type="http://schemas.openxmlformats.org/officeDocument/2006/relationships/font" Target="fonts/font15.fntdata"/><Relationship Id="rId55" Type="http://schemas.openxmlformats.org/officeDocument/2006/relationships/font" Target="fonts/font20.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LLHI Simranjit" userId="98e75a12-1d8b-4801-a7e0-f87226ff6bc6" providerId="ADAL" clId="{3B42031C-97A7-4C84-972E-D8B2523EDB8A}"/>
    <pc:docChg chg="undo custSel addSld delSld modSld">
      <pc:chgData name="MALLHI Simranjit" userId="98e75a12-1d8b-4801-a7e0-f87226ff6bc6" providerId="ADAL" clId="{3B42031C-97A7-4C84-972E-D8B2523EDB8A}" dt="2024-03-26T13:23:13.920" v="407"/>
      <pc:docMkLst>
        <pc:docMk/>
      </pc:docMkLst>
      <pc:sldChg chg="addSp delSp modSp new mod">
        <pc:chgData name="MALLHI Simranjit" userId="98e75a12-1d8b-4801-a7e0-f87226ff6bc6" providerId="ADAL" clId="{3B42031C-97A7-4C84-972E-D8B2523EDB8A}" dt="2024-03-26T12:35:41.017" v="25"/>
        <pc:sldMkLst>
          <pc:docMk/>
          <pc:sldMk cId="3728819130" sldId="256"/>
        </pc:sldMkLst>
        <pc:spChg chg="del">
          <ac:chgData name="MALLHI Simranjit" userId="98e75a12-1d8b-4801-a7e0-f87226ff6bc6" providerId="ADAL" clId="{3B42031C-97A7-4C84-972E-D8B2523EDB8A}" dt="2024-03-26T12:29:45.150" v="1" actId="478"/>
          <ac:spMkLst>
            <pc:docMk/>
            <pc:sldMk cId="3728819130" sldId="256"/>
            <ac:spMk id="2" creationId="{DE72B19B-4C11-6247-3A49-69E975C5430C}"/>
          </ac:spMkLst>
        </pc:spChg>
        <pc:spChg chg="del">
          <ac:chgData name="MALLHI Simranjit" userId="98e75a12-1d8b-4801-a7e0-f87226ff6bc6" providerId="ADAL" clId="{3B42031C-97A7-4C84-972E-D8B2523EDB8A}" dt="2024-03-26T12:29:45.150" v="1" actId="478"/>
          <ac:spMkLst>
            <pc:docMk/>
            <pc:sldMk cId="3728819130" sldId="256"/>
            <ac:spMk id="3" creationId="{B35EC096-62C6-92E0-B450-23EE264EB9A4}"/>
          </ac:spMkLst>
        </pc:spChg>
        <pc:spChg chg="mod">
          <ac:chgData name="MALLHI Simranjit" userId="98e75a12-1d8b-4801-a7e0-f87226ff6bc6" providerId="ADAL" clId="{3B42031C-97A7-4C84-972E-D8B2523EDB8A}" dt="2024-03-26T12:34:31.690" v="17" actId="20577"/>
          <ac:spMkLst>
            <pc:docMk/>
            <pc:sldMk cId="3728819130" sldId="256"/>
            <ac:spMk id="7" creationId="{24B81031-0CF9-606B-FDE1-19CA362BE425}"/>
          </ac:spMkLst>
        </pc:spChg>
        <pc:spChg chg="mod">
          <ac:chgData name="MALLHI Simranjit" userId="98e75a12-1d8b-4801-a7e0-f87226ff6bc6" providerId="ADAL" clId="{3B42031C-97A7-4C84-972E-D8B2523EDB8A}" dt="2024-03-26T12:34:26.247" v="11" actId="20577"/>
          <ac:spMkLst>
            <pc:docMk/>
            <pc:sldMk cId="3728819130" sldId="256"/>
            <ac:spMk id="8" creationId="{C4424E59-B1AF-2842-2B09-519135C8EA26}"/>
          </ac:spMkLst>
        </pc:spChg>
        <pc:spChg chg="mod">
          <ac:chgData name="MALLHI Simranjit" userId="98e75a12-1d8b-4801-a7e0-f87226ff6bc6" providerId="ADAL" clId="{3B42031C-97A7-4C84-972E-D8B2523EDB8A}" dt="2024-03-26T12:34:23.042" v="7"/>
          <ac:spMkLst>
            <pc:docMk/>
            <pc:sldMk cId="3728819130" sldId="256"/>
            <ac:spMk id="9" creationId="{FF96BE80-B1A3-2B10-91E5-2DA91E4D857B}"/>
          </ac:spMkLst>
        </pc:spChg>
        <pc:spChg chg="mod">
          <ac:chgData name="MALLHI Simranjit" userId="98e75a12-1d8b-4801-a7e0-f87226ff6bc6" providerId="ADAL" clId="{3B42031C-97A7-4C84-972E-D8B2523EDB8A}" dt="2024-03-26T12:34:23.042" v="7"/>
          <ac:spMkLst>
            <pc:docMk/>
            <pc:sldMk cId="3728819130" sldId="256"/>
            <ac:spMk id="10" creationId="{D8B1C8C7-2413-771F-F9D2-EF77AD021ADB}"/>
          </ac:spMkLst>
        </pc:spChg>
        <pc:spChg chg="add mod">
          <ac:chgData name="MALLHI Simranjit" userId="98e75a12-1d8b-4801-a7e0-f87226ff6bc6" providerId="ADAL" clId="{3B42031C-97A7-4C84-972E-D8B2523EDB8A}" dt="2024-03-26T12:35:41.017" v="25"/>
          <ac:spMkLst>
            <pc:docMk/>
            <pc:sldMk cId="3728819130" sldId="256"/>
            <ac:spMk id="12" creationId="{7F8CB78D-5AF0-1A3F-048D-965231503A9A}"/>
          </ac:spMkLst>
        </pc:spChg>
        <pc:spChg chg="add mod">
          <ac:chgData name="MALLHI Simranjit" userId="98e75a12-1d8b-4801-a7e0-f87226ff6bc6" providerId="ADAL" clId="{3B42031C-97A7-4C84-972E-D8B2523EDB8A}" dt="2024-03-26T12:35:41.017" v="25"/>
          <ac:spMkLst>
            <pc:docMk/>
            <pc:sldMk cId="3728819130" sldId="256"/>
            <ac:spMk id="13" creationId="{EBD8E033-CE20-4600-9885-C605B9E66DBD}"/>
          </ac:spMkLst>
        </pc:spChg>
        <pc:grpChg chg="add del mod">
          <ac:chgData name="MALLHI Simranjit" userId="98e75a12-1d8b-4801-a7e0-f87226ff6bc6" providerId="ADAL" clId="{3B42031C-97A7-4C84-972E-D8B2523EDB8A}" dt="2024-03-26T12:34:43.787" v="18" actId="478"/>
          <ac:grpSpMkLst>
            <pc:docMk/>
            <pc:sldMk cId="3728819130" sldId="256"/>
            <ac:grpSpMk id="5" creationId="{82928F79-6D2D-07B5-49F3-47D6267EACA6}"/>
          </ac:grpSpMkLst>
        </pc:grpChg>
        <pc:grpChg chg="mod">
          <ac:chgData name="MALLHI Simranjit" userId="98e75a12-1d8b-4801-a7e0-f87226ff6bc6" providerId="ADAL" clId="{3B42031C-97A7-4C84-972E-D8B2523EDB8A}" dt="2024-03-26T12:34:23.042" v="7"/>
          <ac:grpSpMkLst>
            <pc:docMk/>
            <pc:sldMk cId="3728819130" sldId="256"/>
            <ac:grpSpMk id="6" creationId="{2AAA670B-8022-1792-DE1B-4B4123DE5D0A}"/>
          </ac:grpSpMkLst>
        </pc:grpChg>
        <pc:grpChg chg="add mod">
          <ac:chgData name="MALLHI Simranjit" userId="98e75a12-1d8b-4801-a7e0-f87226ff6bc6" providerId="ADAL" clId="{3B42031C-97A7-4C84-972E-D8B2523EDB8A}" dt="2024-03-26T12:35:41.017" v="25"/>
          <ac:grpSpMkLst>
            <pc:docMk/>
            <pc:sldMk cId="3728819130" sldId="256"/>
            <ac:grpSpMk id="14" creationId="{DCAF9CA2-6A2B-BFBB-9908-343123FC5C58}"/>
          </ac:grpSpMkLst>
        </pc:grpChg>
        <pc:picChg chg="add mod">
          <ac:chgData name="MALLHI Simranjit" userId="98e75a12-1d8b-4801-a7e0-f87226ff6bc6" providerId="ADAL" clId="{3B42031C-97A7-4C84-972E-D8B2523EDB8A}" dt="2024-03-26T12:35:35.779" v="24"/>
          <ac:picMkLst>
            <pc:docMk/>
            <pc:sldMk cId="3728819130" sldId="256"/>
            <ac:picMk id="4" creationId="{9F34FFE2-C1F1-205A-24F1-D8F112B93BBB}"/>
          </ac:picMkLst>
        </pc:picChg>
        <pc:picChg chg="add mod">
          <ac:chgData name="MALLHI Simranjit" userId="98e75a12-1d8b-4801-a7e0-f87226ff6bc6" providerId="ADAL" clId="{3B42031C-97A7-4C84-972E-D8B2523EDB8A}" dt="2024-03-26T12:35:41.017" v="25"/>
          <ac:picMkLst>
            <pc:docMk/>
            <pc:sldMk cId="3728819130" sldId="256"/>
            <ac:picMk id="11" creationId="{37BB6A7A-9FBD-03E0-D2FD-9C3EA9CCFEC1}"/>
          </ac:picMkLst>
        </pc:picChg>
      </pc:sldChg>
      <pc:sldChg chg="addSp delSp modSp new mod">
        <pc:chgData name="MALLHI Simranjit" userId="98e75a12-1d8b-4801-a7e0-f87226ff6bc6" providerId="ADAL" clId="{3B42031C-97A7-4C84-972E-D8B2523EDB8A}" dt="2024-03-26T12:38:29.770" v="38" actId="164"/>
        <pc:sldMkLst>
          <pc:docMk/>
          <pc:sldMk cId="3722492868" sldId="257"/>
        </pc:sldMkLst>
        <pc:spChg chg="add mod">
          <ac:chgData name="MALLHI Simranjit" userId="98e75a12-1d8b-4801-a7e0-f87226ff6bc6" providerId="ADAL" clId="{3B42031C-97A7-4C84-972E-D8B2523EDB8A}" dt="2024-03-26T12:37:36.072" v="31"/>
          <ac:spMkLst>
            <pc:docMk/>
            <pc:sldMk cId="3722492868" sldId="257"/>
            <ac:spMk id="3" creationId="{600A19AF-6615-819B-C69A-D36D52834706}"/>
          </ac:spMkLst>
        </pc:spChg>
        <pc:spChg chg="add mod">
          <ac:chgData name="MALLHI Simranjit" userId="98e75a12-1d8b-4801-a7e0-f87226ff6bc6" providerId="ADAL" clId="{3B42031C-97A7-4C84-972E-D8B2523EDB8A}" dt="2024-03-26T12:37:36.072" v="31"/>
          <ac:spMkLst>
            <pc:docMk/>
            <pc:sldMk cId="3722492868" sldId="257"/>
            <ac:spMk id="4" creationId="{D813CFA8-5D42-622B-43EF-D9A568ECA7A2}"/>
          </ac:spMkLst>
        </pc:spChg>
        <pc:grpChg chg="add mod">
          <ac:chgData name="MALLHI Simranjit" userId="98e75a12-1d8b-4801-a7e0-f87226ff6bc6" providerId="ADAL" clId="{3B42031C-97A7-4C84-972E-D8B2523EDB8A}" dt="2024-03-26T12:37:36.072" v="31"/>
          <ac:grpSpMkLst>
            <pc:docMk/>
            <pc:sldMk cId="3722492868" sldId="257"/>
            <ac:grpSpMk id="5" creationId="{AE001212-C3BA-6A77-0BB2-BFC649264688}"/>
          </ac:grpSpMkLst>
        </pc:grpChg>
        <pc:grpChg chg="add del mod">
          <ac:chgData name="MALLHI Simranjit" userId="98e75a12-1d8b-4801-a7e0-f87226ff6bc6" providerId="ADAL" clId="{3B42031C-97A7-4C84-972E-D8B2523EDB8A}" dt="2024-03-26T12:37:48.858" v="33"/>
          <ac:grpSpMkLst>
            <pc:docMk/>
            <pc:sldMk cId="3722492868" sldId="257"/>
            <ac:grpSpMk id="10" creationId="{A2DACFAB-9778-FF78-389A-98C31EB9CBFF}"/>
          </ac:grpSpMkLst>
        </pc:grpChg>
        <pc:grpChg chg="add del mod">
          <ac:chgData name="MALLHI Simranjit" userId="98e75a12-1d8b-4801-a7e0-f87226ff6bc6" providerId="ADAL" clId="{3B42031C-97A7-4C84-972E-D8B2523EDB8A}" dt="2024-03-26T12:37:48.858" v="33"/>
          <ac:grpSpMkLst>
            <pc:docMk/>
            <pc:sldMk cId="3722492868" sldId="257"/>
            <ac:grpSpMk id="14" creationId="{D430A63C-BF59-09EC-6042-4AC3A5DEEB89}"/>
          </ac:grpSpMkLst>
        </pc:grpChg>
        <pc:grpChg chg="add mod">
          <ac:chgData name="MALLHI Simranjit" userId="98e75a12-1d8b-4801-a7e0-f87226ff6bc6" providerId="ADAL" clId="{3B42031C-97A7-4C84-972E-D8B2523EDB8A}" dt="2024-03-26T12:38:29.770" v="38" actId="164"/>
          <ac:grpSpMkLst>
            <pc:docMk/>
            <pc:sldMk cId="3722492868" sldId="257"/>
            <ac:grpSpMk id="20" creationId="{A272436C-59B6-0F15-B628-67A1F66783CE}"/>
          </ac:grpSpMkLst>
        </pc:grpChg>
        <pc:grpChg chg="add mod">
          <ac:chgData name="MALLHI Simranjit" userId="98e75a12-1d8b-4801-a7e0-f87226ff6bc6" providerId="ADAL" clId="{3B42031C-97A7-4C84-972E-D8B2523EDB8A}" dt="2024-03-26T12:38:29.770" v="38" actId="164"/>
          <ac:grpSpMkLst>
            <pc:docMk/>
            <pc:sldMk cId="3722492868" sldId="257"/>
            <ac:grpSpMk id="28" creationId="{57302F75-4F89-A1EA-3194-39C5B8C727E9}"/>
          </ac:grpSpMkLst>
        </pc:grpChg>
        <pc:grpChg chg="add mod">
          <ac:chgData name="MALLHI Simranjit" userId="98e75a12-1d8b-4801-a7e0-f87226ff6bc6" providerId="ADAL" clId="{3B42031C-97A7-4C84-972E-D8B2523EDB8A}" dt="2024-03-26T12:38:29.770" v="38" actId="164"/>
          <ac:grpSpMkLst>
            <pc:docMk/>
            <pc:sldMk cId="3722492868" sldId="257"/>
            <ac:grpSpMk id="32" creationId="{F7A5DA9F-2D40-B992-1DD3-D2E48E79D2F8}"/>
          </ac:grpSpMkLst>
        </pc:grpChg>
        <pc:picChg chg="add mod">
          <ac:chgData name="MALLHI Simranjit" userId="98e75a12-1d8b-4801-a7e0-f87226ff6bc6" providerId="ADAL" clId="{3B42031C-97A7-4C84-972E-D8B2523EDB8A}" dt="2024-03-26T12:37:33.696" v="30"/>
          <ac:picMkLst>
            <pc:docMk/>
            <pc:sldMk cId="3722492868" sldId="257"/>
            <ac:picMk id="2" creationId="{CBECDFB9-072C-EA87-DF70-69BCF31CBD1C}"/>
          </ac:picMkLst>
        </pc:picChg>
        <pc:picChg chg="add del mod">
          <ac:chgData name="MALLHI Simranjit" userId="98e75a12-1d8b-4801-a7e0-f87226ff6bc6" providerId="ADAL" clId="{3B42031C-97A7-4C84-972E-D8B2523EDB8A}" dt="2024-03-26T12:37:48.858" v="33"/>
          <ac:picMkLst>
            <pc:docMk/>
            <pc:sldMk cId="3722492868" sldId="257"/>
            <ac:picMk id="6" creationId="{102D5087-E911-CE4F-5CDB-A4762CA763FA}"/>
          </ac:picMkLst>
        </pc:picChg>
        <pc:picChg chg="add del mod">
          <ac:chgData name="MALLHI Simranjit" userId="98e75a12-1d8b-4801-a7e0-f87226ff6bc6" providerId="ADAL" clId="{3B42031C-97A7-4C84-972E-D8B2523EDB8A}" dt="2024-03-26T12:37:48.858" v="33"/>
          <ac:picMkLst>
            <pc:docMk/>
            <pc:sldMk cId="3722492868" sldId="257"/>
            <ac:picMk id="7" creationId="{634356E0-8356-9057-C463-1EE7A776E431}"/>
          </ac:picMkLst>
        </pc:picChg>
        <pc:picChg chg="add del mod">
          <ac:chgData name="MALLHI Simranjit" userId="98e75a12-1d8b-4801-a7e0-f87226ff6bc6" providerId="ADAL" clId="{3B42031C-97A7-4C84-972E-D8B2523EDB8A}" dt="2024-03-26T12:37:48.858" v="33"/>
          <ac:picMkLst>
            <pc:docMk/>
            <pc:sldMk cId="3722492868" sldId="257"/>
            <ac:picMk id="8" creationId="{19A5346E-8ABA-CF36-13E6-9C0C5E5B65B7}"/>
          </ac:picMkLst>
        </pc:picChg>
        <pc:picChg chg="add del mod">
          <ac:chgData name="MALLHI Simranjit" userId="98e75a12-1d8b-4801-a7e0-f87226ff6bc6" providerId="ADAL" clId="{3B42031C-97A7-4C84-972E-D8B2523EDB8A}" dt="2024-03-26T12:37:48.858" v="33"/>
          <ac:picMkLst>
            <pc:docMk/>
            <pc:sldMk cId="3722492868" sldId="257"/>
            <ac:picMk id="9" creationId="{B0A84D7C-7108-A3FA-3855-24739B6995CB}"/>
          </ac:picMkLst>
        </pc:picChg>
        <pc:picChg chg="mod">
          <ac:chgData name="MALLHI Simranjit" userId="98e75a12-1d8b-4801-a7e0-f87226ff6bc6" providerId="ADAL" clId="{3B42031C-97A7-4C84-972E-D8B2523EDB8A}" dt="2024-03-26T12:37:44.055" v="32"/>
          <ac:picMkLst>
            <pc:docMk/>
            <pc:sldMk cId="3722492868" sldId="257"/>
            <ac:picMk id="11" creationId="{4881E1D5-4B87-72DF-6C84-F9C987BED595}"/>
          </ac:picMkLst>
        </pc:picChg>
        <pc:picChg chg="mod">
          <ac:chgData name="MALLHI Simranjit" userId="98e75a12-1d8b-4801-a7e0-f87226ff6bc6" providerId="ADAL" clId="{3B42031C-97A7-4C84-972E-D8B2523EDB8A}" dt="2024-03-26T12:37:44.055" v="32"/>
          <ac:picMkLst>
            <pc:docMk/>
            <pc:sldMk cId="3722492868" sldId="257"/>
            <ac:picMk id="12" creationId="{65BDE111-B661-1F3F-FB4A-51C61A331079}"/>
          </ac:picMkLst>
        </pc:picChg>
        <pc:picChg chg="add del mod">
          <ac:chgData name="MALLHI Simranjit" userId="98e75a12-1d8b-4801-a7e0-f87226ff6bc6" providerId="ADAL" clId="{3B42031C-97A7-4C84-972E-D8B2523EDB8A}" dt="2024-03-26T12:37:48.858" v="33"/>
          <ac:picMkLst>
            <pc:docMk/>
            <pc:sldMk cId="3722492868" sldId="257"/>
            <ac:picMk id="13" creationId="{60E6512A-C281-BDC5-25EA-F9162759770F}"/>
          </ac:picMkLst>
        </pc:picChg>
        <pc:picChg chg="mod">
          <ac:chgData name="MALLHI Simranjit" userId="98e75a12-1d8b-4801-a7e0-f87226ff6bc6" providerId="ADAL" clId="{3B42031C-97A7-4C84-972E-D8B2523EDB8A}" dt="2024-03-26T12:37:44.055" v="32"/>
          <ac:picMkLst>
            <pc:docMk/>
            <pc:sldMk cId="3722492868" sldId="257"/>
            <ac:picMk id="15" creationId="{8E36A5ED-DBBB-BEC6-89BC-DC63E61718FA}"/>
          </ac:picMkLst>
        </pc:picChg>
        <pc:picChg chg="mod">
          <ac:chgData name="MALLHI Simranjit" userId="98e75a12-1d8b-4801-a7e0-f87226ff6bc6" providerId="ADAL" clId="{3B42031C-97A7-4C84-972E-D8B2523EDB8A}" dt="2024-03-26T12:37:44.055" v="32"/>
          <ac:picMkLst>
            <pc:docMk/>
            <pc:sldMk cId="3722492868" sldId="257"/>
            <ac:picMk id="16" creationId="{89E4817D-8D5C-C154-C1CF-C9984394D6C1}"/>
          </ac:picMkLst>
        </pc:picChg>
        <pc:picChg chg="add del mod">
          <ac:chgData name="MALLHI Simranjit" userId="98e75a12-1d8b-4801-a7e0-f87226ff6bc6" providerId="ADAL" clId="{3B42031C-97A7-4C84-972E-D8B2523EDB8A}" dt="2024-03-26T12:37:48.858" v="33"/>
          <ac:picMkLst>
            <pc:docMk/>
            <pc:sldMk cId="3722492868" sldId="257"/>
            <ac:picMk id="17" creationId="{1224750E-F935-A282-78D3-AED553B81432}"/>
          </ac:picMkLst>
        </pc:picChg>
        <pc:picChg chg="add del mod">
          <ac:chgData name="MALLHI Simranjit" userId="98e75a12-1d8b-4801-a7e0-f87226ff6bc6" providerId="ADAL" clId="{3B42031C-97A7-4C84-972E-D8B2523EDB8A}" dt="2024-03-26T12:37:48.858" v="33"/>
          <ac:picMkLst>
            <pc:docMk/>
            <pc:sldMk cId="3722492868" sldId="257"/>
            <ac:picMk id="18" creationId="{AC71556A-40F0-68F2-3BB0-BD174E40EE8A}"/>
          </ac:picMkLst>
        </pc:picChg>
        <pc:picChg chg="add mod">
          <ac:chgData name="MALLHI Simranjit" userId="98e75a12-1d8b-4801-a7e0-f87226ff6bc6" providerId="ADAL" clId="{3B42031C-97A7-4C84-972E-D8B2523EDB8A}" dt="2024-03-26T12:38:29.770" v="38" actId="164"/>
          <ac:picMkLst>
            <pc:docMk/>
            <pc:sldMk cId="3722492868" sldId="257"/>
            <ac:picMk id="19" creationId="{585C7FC3-4666-9C11-F83F-5E6CBFB72BBB}"/>
          </ac:picMkLst>
        </pc:picChg>
        <pc:picChg chg="mod">
          <ac:chgData name="MALLHI Simranjit" userId="98e75a12-1d8b-4801-a7e0-f87226ff6bc6" providerId="ADAL" clId="{3B42031C-97A7-4C84-972E-D8B2523EDB8A}" dt="2024-03-26T12:37:59.405" v="35"/>
          <ac:picMkLst>
            <pc:docMk/>
            <pc:sldMk cId="3722492868" sldId="257"/>
            <ac:picMk id="21" creationId="{76BE04A9-1E6F-E79D-C41A-43CBB389F2A4}"/>
          </ac:picMkLst>
        </pc:picChg>
        <pc:picChg chg="mod">
          <ac:chgData name="MALLHI Simranjit" userId="98e75a12-1d8b-4801-a7e0-f87226ff6bc6" providerId="ADAL" clId="{3B42031C-97A7-4C84-972E-D8B2523EDB8A}" dt="2024-03-26T12:37:59.405" v="35"/>
          <ac:picMkLst>
            <pc:docMk/>
            <pc:sldMk cId="3722492868" sldId="257"/>
            <ac:picMk id="22" creationId="{2423E898-6238-9317-2E10-F70DCBDE5B31}"/>
          </ac:picMkLst>
        </pc:picChg>
        <pc:picChg chg="add mod">
          <ac:chgData name="MALLHI Simranjit" userId="98e75a12-1d8b-4801-a7e0-f87226ff6bc6" providerId="ADAL" clId="{3B42031C-97A7-4C84-972E-D8B2523EDB8A}" dt="2024-03-26T12:38:29.770" v="38" actId="164"/>
          <ac:picMkLst>
            <pc:docMk/>
            <pc:sldMk cId="3722492868" sldId="257"/>
            <ac:picMk id="23" creationId="{0B4C0727-9E41-570E-9BE8-716ACAD91006}"/>
          </ac:picMkLst>
        </pc:picChg>
        <pc:picChg chg="add mod">
          <ac:chgData name="MALLHI Simranjit" userId="98e75a12-1d8b-4801-a7e0-f87226ff6bc6" providerId="ADAL" clId="{3B42031C-97A7-4C84-972E-D8B2523EDB8A}" dt="2024-03-26T12:38:29.770" v="38" actId="164"/>
          <ac:picMkLst>
            <pc:docMk/>
            <pc:sldMk cId="3722492868" sldId="257"/>
            <ac:picMk id="24" creationId="{66ABE5BB-5C6C-7B90-A550-242CBAFA3C14}"/>
          </ac:picMkLst>
        </pc:picChg>
        <pc:picChg chg="add mod">
          <ac:chgData name="MALLHI Simranjit" userId="98e75a12-1d8b-4801-a7e0-f87226ff6bc6" providerId="ADAL" clId="{3B42031C-97A7-4C84-972E-D8B2523EDB8A}" dt="2024-03-26T12:38:29.770" v="38" actId="164"/>
          <ac:picMkLst>
            <pc:docMk/>
            <pc:sldMk cId="3722492868" sldId="257"/>
            <ac:picMk id="25" creationId="{6B560C7F-0931-4D25-3983-2B9861B9A4E9}"/>
          </ac:picMkLst>
        </pc:picChg>
        <pc:picChg chg="add mod">
          <ac:chgData name="MALLHI Simranjit" userId="98e75a12-1d8b-4801-a7e0-f87226ff6bc6" providerId="ADAL" clId="{3B42031C-97A7-4C84-972E-D8B2523EDB8A}" dt="2024-03-26T12:38:29.770" v="38" actId="164"/>
          <ac:picMkLst>
            <pc:docMk/>
            <pc:sldMk cId="3722492868" sldId="257"/>
            <ac:picMk id="26" creationId="{CB9B2912-6E1A-F14A-3F30-078F0A16943A}"/>
          </ac:picMkLst>
        </pc:picChg>
        <pc:picChg chg="add mod">
          <ac:chgData name="MALLHI Simranjit" userId="98e75a12-1d8b-4801-a7e0-f87226ff6bc6" providerId="ADAL" clId="{3B42031C-97A7-4C84-972E-D8B2523EDB8A}" dt="2024-03-26T12:38:29.770" v="38" actId="164"/>
          <ac:picMkLst>
            <pc:docMk/>
            <pc:sldMk cId="3722492868" sldId="257"/>
            <ac:picMk id="27" creationId="{E6E86C85-0632-FAE5-7173-E602B27F93EF}"/>
          </ac:picMkLst>
        </pc:picChg>
        <pc:picChg chg="mod">
          <ac:chgData name="MALLHI Simranjit" userId="98e75a12-1d8b-4801-a7e0-f87226ff6bc6" providerId="ADAL" clId="{3B42031C-97A7-4C84-972E-D8B2523EDB8A}" dt="2024-03-26T12:38:21.594" v="37"/>
          <ac:picMkLst>
            <pc:docMk/>
            <pc:sldMk cId="3722492868" sldId="257"/>
            <ac:picMk id="29" creationId="{B4512475-F2A0-8691-527D-ECB2B0A096E0}"/>
          </ac:picMkLst>
        </pc:picChg>
        <pc:picChg chg="mod">
          <ac:chgData name="MALLHI Simranjit" userId="98e75a12-1d8b-4801-a7e0-f87226ff6bc6" providerId="ADAL" clId="{3B42031C-97A7-4C84-972E-D8B2523EDB8A}" dt="2024-03-26T12:38:21.594" v="37"/>
          <ac:picMkLst>
            <pc:docMk/>
            <pc:sldMk cId="3722492868" sldId="257"/>
            <ac:picMk id="30" creationId="{2792FAEC-B4E5-3F64-D560-9A8ACF7868AA}"/>
          </ac:picMkLst>
        </pc:picChg>
        <pc:picChg chg="add mod">
          <ac:chgData name="MALLHI Simranjit" userId="98e75a12-1d8b-4801-a7e0-f87226ff6bc6" providerId="ADAL" clId="{3B42031C-97A7-4C84-972E-D8B2523EDB8A}" dt="2024-03-26T12:38:29.770" v="38" actId="164"/>
          <ac:picMkLst>
            <pc:docMk/>
            <pc:sldMk cId="3722492868" sldId="257"/>
            <ac:picMk id="31" creationId="{257CA20F-B6B7-B662-32E0-EC81E3549FE3}"/>
          </ac:picMkLst>
        </pc:picChg>
      </pc:sldChg>
      <pc:sldChg chg="addSp modSp new mod">
        <pc:chgData name="MALLHI Simranjit" userId="98e75a12-1d8b-4801-a7e0-f87226ff6bc6" providerId="ADAL" clId="{3B42031C-97A7-4C84-972E-D8B2523EDB8A}" dt="2024-03-26T12:40:42.749" v="60"/>
        <pc:sldMkLst>
          <pc:docMk/>
          <pc:sldMk cId="3175487505" sldId="258"/>
        </pc:sldMkLst>
        <pc:spChg chg="add mod">
          <ac:chgData name="MALLHI Simranjit" userId="98e75a12-1d8b-4801-a7e0-f87226ff6bc6" providerId="ADAL" clId="{3B42031C-97A7-4C84-972E-D8B2523EDB8A}" dt="2024-03-26T12:39:48.850" v="53"/>
          <ac:spMkLst>
            <pc:docMk/>
            <pc:sldMk cId="3175487505" sldId="258"/>
            <ac:spMk id="2" creationId="{918A1ED5-1CCD-95EB-35EE-47B19321A138}"/>
          </ac:spMkLst>
        </pc:spChg>
        <pc:spChg chg="add mod">
          <ac:chgData name="MALLHI Simranjit" userId="98e75a12-1d8b-4801-a7e0-f87226ff6bc6" providerId="ADAL" clId="{3B42031C-97A7-4C84-972E-D8B2523EDB8A}" dt="2024-03-26T12:39:47.700" v="52"/>
          <ac:spMkLst>
            <pc:docMk/>
            <pc:sldMk cId="3175487505" sldId="258"/>
            <ac:spMk id="4" creationId="{2747B87A-4141-D526-4E13-917213719B24}"/>
          </ac:spMkLst>
        </pc:spChg>
        <pc:spChg chg="mod">
          <ac:chgData name="MALLHI Simranjit" userId="98e75a12-1d8b-4801-a7e0-f87226ff6bc6" providerId="ADAL" clId="{3B42031C-97A7-4C84-972E-D8B2523EDB8A}" dt="2024-03-26T12:40:23.706" v="57"/>
          <ac:spMkLst>
            <pc:docMk/>
            <pc:sldMk cId="3175487505" sldId="258"/>
            <ac:spMk id="7" creationId="{43B18B74-DA32-B341-7BA5-CC944796CE5A}"/>
          </ac:spMkLst>
        </pc:spChg>
        <pc:spChg chg="mod">
          <ac:chgData name="MALLHI Simranjit" userId="98e75a12-1d8b-4801-a7e0-f87226ff6bc6" providerId="ADAL" clId="{3B42031C-97A7-4C84-972E-D8B2523EDB8A}" dt="2024-03-26T12:40:23.706" v="57"/>
          <ac:spMkLst>
            <pc:docMk/>
            <pc:sldMk cId="3175487505" sldId="258"/>
            <ac:spMk id="8" creationId="{909FC3BA-E8C3-5ECA-8700-62D9F07E3A76}"/>
          </ac:spMkLst>
        </pc:spChg>
        <pc:spChg chg="mod">
          <ac:chgData name="MALLHI Simranjit" userId="98e75a12-1d8b-4801-a7e0-f87226ff6bc6" providerId="ADAL" clId="{3B42031C-97A7-4C84-972E-D8B2523EDB8A}" dt="2024-03-26T12:40:23.706" v="57"/>
          <ac:spMkLst>
            <pc:docMk/>
            <pc:sldMk cId="3175487505" sldId="258"/>
            <ac:spMk id="9" creationId="{9B0AD69A-2D04-AE35-AA71-305DA0DD7B0A}"/>
          </ac:spMkLst>
        </pc:spChg>
        <pc:spChg chg="mod">
          <ac:chgData name="MALLHI Simranjit" userId="98e75a12-1d8b-4801-a7e0-f87226ff6bc6" providerId="ADAL" clId="{3B42031C-97A7-4C84-972E-D8B2523EDB8A}" dt="2024-03-26T12:40:23.706" v="57"/>
          <ac:spMkLst>
            <pc:docMk/>
            <pc:sldMk cId="3175487505" sldId="258"/>
            <ac:spMk id="10" creationId="{87ECBDC5-C81C-DF82-764B-6890589D6EB2}"/>
          </ac:spMkLst>
        </pc:spChg>
        <pc:spChg chg="mod">
          <ac:chgData name="MALLHI Simranjit" userId="98e75a12-1d8b-4801-a7e0-f87226ff6bc6" providerId="ADAL" clId="{3B42031C-97A7-4C84-972E-D8B2523EDB8A}" dt="2024-03-26T12:40:23.706" v="57"/>
          <ac:spMkLst>
            <pc:docMk/>
            <pc:sldMk cId="3175487505" sldId="258"/>
            <ac:spMk id="14" creationId="{405341C5-19F6-367B-F27D-B8100DFFFE19}"/>
          </ac:spMkLst>
        </pc:spChg>
        <pc:spChg chg="add mod">
          <ac:chgData name="MALLHI Simranjit" userId="98e75a12-1d8b-4801-a7e0-f87226ff6bc6" providerId="ADAL" clId="{3B42031C-97A7-4C84-972E-D8B2523EDB8A}" dt="2024-03-26T12:40:42.749" v="60"/>
          <ac:spMkLst>
            <pc:docMk/>
            <pc:sldMk cId="3175487505" sldId="258"/>
            <ac:spMk id="16" creationId="{0376106F-B4AE-9F89-6E38-6501CFA821B5}"/>
          </ac:spMkLst>
        </pc:spChg>
        <pc:spChg chg="add mod">
          <ac:chgData name="MALLHI Simranjit" userId="98e75a12-1d8b-4801-a7e0-f87226ff6bc6" providerId="ADAL" clId="{3B42031C-97A7-4C84-972E-D8B2523EDB8A}" dt="2024-03-26T12:40:42.749" v="60"/>
          <ac:spMkLst>
            <pc:docMk/>
            <pc:sldMk cId="3175487505" sldId="258"/>
            <ac:spMk id="17" creationId="{35EA8C10-0E5F-16A4-479D-4094C1B6A17B}"/>
          </ac:spMkLst>
        </pc:spChg>
        <pc:spChg chg="add mod">
          <ac:chgData name="MALLHI Simranjit" userId="98e75a12-1d8b-4801-a7e0-f87226ff6bc6" providerId="ADAL" clId="{3B42031C-97A7-4C84-972E-D8B2523EDB8A}" dt="2024-03-26T12:40:42.749" v="60"/>
          <ac:spMkLst>
            <pc:docMk/>
            <pc:sldMk cId="3175487505" sldId="258"/>
            <ac:spMk id="20" creationId="{6F19735E-5A3A-30BA-E490-5B40867576D1}"/>
          </ac:spMkLst>
        </pc:spChg>
        <pc:spChg chg="add mod">
          <ac:chgData name="MALLHI Simranjit" userId="98e75a12-1d8b-4801-a7e0-f87226ff6bc6" providerId="ADAL" clId="{3B42031C-97A7-4C84-972E-D8B2523EDB8A}" dt="2024-03-26T12:40:42.749" v="60"/>
          <ac:spMkLst>
            <pc:docMk/>
            <pc:sldMk cId="3175487505" sldId="258"/>
            <ac:spMk id="21" creationId="{E37595EE-3FD5-4A4D-E23D-48B90C7448A4}"/>
          </ac:spMkLst>
        </pc:spChg>
        <pc:spChg chg="add mod">
          <ac:chgData name="MALLHI Simranjit" userId="98e75a12-1d8b-4801-a7e0-f87226ff6bc6" providerId="ADAL" clId="{3B42031C-97A7-4C84-972E-D8B2523EDB8A}" dt="2024-03-26T12:40:42.749" v="60"/>
          <ac:spMkLst>
            <pc:docMk/>
            <pc:sldMk cId="3175487505" sldId="258"/>
            <ac:spMk id="23" creationId="{D75F98E2-55CA-75F4-03C0-5FF0D9EDD7F2}"/>
          </ac:spMkLst>
        </pc:spChg>
        <pc:spChg chg="add mod">
          <ac:chgData name="MALLHI Simranjit" userId="98e75a12-1d8b-4801-a7e0-f87226ff6bc6" providerId="ADAL" clId="{3B42031C-97A7-4C84-972E-D8B2523EDB8A}" dt="2024-03-26T12:40:42.749" v="60"/>
          <ac:spMkLst>
            <pc:docMk/>
            <pc:sldMk cId="3175487505" sldId="258"/>
            <ac:spMk id="24" creationId="{35E07398-1172-8DDB-2450-9B2E6798E70E}"/>
          </ac:spMkLst>
        </pc:spChg>
        <pc:spChg chg="add mod">
          <ac:chgData name="MALLHI Simranjit" userId="98e75a12-1d8b-4801-a7e0-f87226ff6bc6" providerId="ADAL" clId="{3B42031C-97A7-4C84-972E-D8B2523EDB8A}" dt="2024-03-26T12:40:42.749" v="60"/>
          <ac:spMkLst>
            <pc:docMk/>
            <pc:sldMk cId="3175487505" sldId="258"/>
            <ac:spMk id="26" creationId="{55444516-686A-FD42-0134-21C4472C28C9}"/>
          </ac:spMkLst>
        </pc:spChg>
        <pc:spChg chg="add mod">
          <ac:chgData name="MALLHI Simranjit" userId="98e75a12-1d8b-4801-a7e0-f87226ff6bc6" providerId="ADAL" clId="{3B42031C-97A7-4C84-972E-D8B2523EDB8A}" dt="2024-03-26T12:40:42.749" v="60"/>
          <ac:spMkLst>
            <pc:docMk/>
            <pc:sldMk cId="3175487505" sldId="258"/>
            <ac:spMk id="27" creationId="{74D9420A-E844-4565-5C24-430F41BB2C76}"/>
          </ac:spMkLst>
        </pc:spChg>
        <pc:spChg chg="add mod">
          <ac:chgData name="MALLHI Simranjit" userId="98e75a12-1d8b-4801-a7e0-f87226ff6bc6" providerId="ADAL" clId="{3B42031C-97A7-4C84-972E-D8B2523EDB8A}" dt="2024-03-26T12:40:42.749" v="60"/>
          <ac:spMkLst>
            <pc:docMk/>
            <pc:sldMk cId="3175487505" sldId="258"/>
            <ac:spMk id="29" creationId="{5334EFA9-CF35-9F33-9EE7-3AFF463A8EF5}"/>
          </ac:spMkLst>
        </pc:spChg>
        <pc:spChg chg="add mod">
          <ac:chgData name="MALLHI Simranjit" userId="98e75a12-1d8b-4801-a7e0-f87226ff6bc6" providerId="ADAL" clId="{3B42031C-97A7-4C84-972E-D8B2523EDB8A}" dt="2024-03-26T12:40:42.749" v="60"/>
          <ac:spMkLst>
            <pc:docMk/>
            <pc:sldMk cId="3175487505" sldId="258"/>
            <ac:spMk id="30" creationId="{06F915CB-CED6-C19B-B23F-4FD231BE6CC2}"/>
          </ac:spMkLst>
        </pc:spChg>
        <pc:grpChg chg="add mod">
          <ac:chgData name="MALLHI Simranjit" userId="98e75a12-1d8b-4801-a7e0-f87226ff6bc6" providerId="ADAL" clId="{3B42031C-97A7-4C84-972E-D8B2523EDB8A}" dt="2024-03-26T12:39:47.700" v="52"/>
          <ac:grpSpMkLst>
            <pc:docMk/>
            <pc:sldMk cId="3175487505" sldId="258"/>
            <ac:grpSpMk id="5" creationId="{BBBF2531-3647-A337-A364-751ABE3588A8}"/>
          </ac:grpSpMkLst>
        </pc:grpChg>
        <pc:grpChg chg="add mod">
          <ac:chgData name="MALLHI Simranjit" userId="98e75a12-1d8b-4801-a7e0-f87226ff6bc6" providerId="ADAL" clId="{3B42031C-97A7-4C84-972E-D8B2523EDB8A}" dt="2024-03-26T12:40:23.706" v="57"/>
          <ac:grpSpMkLst>
            <pc:docMk/>
            <pc:sldMk cId="3175487505" sldId="258"/>
            <ac:grpSpMk id="6" creationId="{DA7962CA-72AD-1EB9-1F16-7561367969C2}"/>
          </ac:grpSpMkLst>
        </pc:grpChg>
        <pc:grpChg chg="add mod">
          <ac:chgData name="MALLHI Simranjit" userId="98e75a12-1d8b-4801-a7e0-f87226ff6bc6" providerId="ADAL" clId="{3B42031C-97A7-4C84-972E-D8B2523EDB8A}" dt="2024-03-26T12:40:42.749" v="60"/>
          <ac:grpSpMkLst>
            <pc:docMk/>
            <pc:sldMk cId="3175487505" sldId="258"/>
            <ac:grpSpMk id="31" creationId="{A89DA4EE-EF89-EE5A-C9DC-0A224C407C4E}"/>
          </ac:grpSpMkLst>
        </pc:grpChg>
        <pc:picChg chg="add mod">
          <ac:chgData name="MALLHI Simranjit" userId="98e75a12-1d8b-4801-a7e0-f87226ff6bc6" providerId="ADAL" clId="{3B42031C-97A7-4C84-972E-D8B2523EDB8A}" dt="2024-03-26T12:39:47.700" v="52"/>
          <ac:picMkLst>
            <pc:docMk/>
            <pc:sldMk cId="3175487505" sldId="258"/>
            <ac:picMk id="3" creationId="{14C29D7A-DED1-1791-950A-0BA61F0D141A}"/>
          </ac:picMkLst>
        </pc:picChg>
        <pc:picChg chg="mod">
          <ac:chgData name="MALLHI Simranjit" userId="98e75a12-1d8b-4801-a7e0-f87226ff6bc6" providerId="ADAL" clId="{3B42031C-97A7-4C84-972E-D8B2523EDB8A}" dt="2024-03-26T12:40:23.706" v="57"/>
          <ac:picMkLst>
            <pc:docMk/>
            <pc:sldMk cId="3175487505" sldId="258"/>
            <ac:picMk id="11" creationId="{891FE3A4-2356-B0BA-5967-B7B34D33AA31}"/>
          </ac:picMkLst>
        </pc:picChg>
        <pc:picChg chg="mod">
          <ac:chgData name="MALLHI Simranjit" userId="98e75a12-1d8b-4801-a7e0-f87226ff6bc6" providerId="ADAL" clId="{3B42031C-97A7-4C84-972E-D8B2523EDB8A}" dt="2024-03-26T12:40:23.706" v="57"/>
          <ac:picMkLst>
            <pc:docMk/>
            <pc:sldMk cId="3175487505" sldId="258"/>
            <ac:picMk id="12" creationId="{3E7AD68A-7C71-A6BE-A7C2-8E129D5D0173}"/>
          </ac:picMkLst>
        </pc:picChg>
        <pc:picChg chg="mod">
          <ac:chgData name="MALLHI Simranjit" userId="98e75a12-1d8b-4801-a7e0-f87226ff6bc6" providerId="ADAL" clId="{3B42031C-97A7-4C84-972E-D8B2523EDB8A}" dt="2024-03-26T12:40:23.706" v="57"/>
          <ac:picMkLst>
            <pc:docMk/>
            <pc:sldMk cId="3175487505" sldId="258"/>
            <ac:picMk id="13" creationId="{543A1EC4-47CE-F3E6-E9D1-160138896BA0}"/>
          </ac:picMkLst>
        </pc:picChg>
        <pc:picChg chg="add mod">
          <ac:chgData name="MALLHI Simranjit" userId="98e75a12-1d8b-4801-a7e0-f87226ff6bc6" providerId="ADAL" clId="{3B42031C-97A7-4C84-972E-D8B2523EDB8A}" dt="2024-03-26T12:40:42.749" v="60"/>
          <ac:picMkLst>
            <pc:docMk/>
            <pc:sldMk cId="3175487505" sldId="258"/>
            <ac:picMk id="15" creationId="{BB09563C-FB63-6F6E-3229-9CA6CAC1A96B}"/>
          </ac:picMkLst>
        </pc:picChg>
        <pc:picChg chg="add mod">
          <ac:chgData name="MALLHI Simranjit" userId="98e75a12-1d8b-4801-a7e0-f87226ff6bc6" providerId="ADAL" clId="{3B42031C-97A7-4C84-972E-D8B2523EDB8A}" dt="2024-03-26T12:40:42.749" v="60"/>
          <ac:picMkLst>
            <pc:docMk/>
            <pc:sldMk cId="3175487505" sldId="258"/>
            <ac:picMk id="18" creationId="{B3AE63A4-AAE6-1947-E8B4-AE5E6F248390}"/>
          </ac:picMkLst>
        </pc:picChg>
        <pc:picChg chg="add mod">
          <ac:chgData name="MALLHI Simranjit" userId="98e75a12-1d8b-4801-a7e0-f87226ff6bc6" providerId="ADAL" clId="{3B42031C-97A7-4C84-972E-D8B2523EDB8A}" dt="2024-03-26T12:40:42.749" v="60"/>
          <ac:picMkLst>
            <pc:docMk/>
            <pc:sldMk cId="3175487505" sldId="258"/>
            <ac:picMk id="19" creationId="{B4204C3E-1178-1377-3C03-DB3F9541E063}"/>
          </ac:picMkLst>
        </pc:picChg>
        <pc:picChg chg="add mod">
          <ac:chgData name="MALLHI Simranjit" userId="98e75a12-1d8b-4801-a7e0-f87226ff6bc6" providerId="ADAL" clId="{3B42031C-97A7-4C84-972E-D8B2523EDB8A}" dt="2024-03-26T12:40:42.749" v="60"/>
          <ac:picMkLst>
            <pc:docMk/>
            <pc:sldMk cId="3175487505" sldId="258"/>
            <ac:picMk id="22" creationId="{25053C56-A329-FF32-D66B-86F7B7DE3A62}"/>
          </ac:picMkLst>
        </pc:picChg>
        <pc:picChg chg="add mod">
          <ac:chgData name="MALLHI Simranjit" userId="98e75a12-1d8b-4801-a7e0-f87226ff6bc6" providerId="ADAL" clId="{3B42031C-97A7-4C84-972E-D8B2523EDB8A}" dt="2024-03-26T12:40:42.749" v="60"/>
          <ac:picMkLst>
            <pc:docMk/>
            <pc:sldMk cId="3175487505" sldId="258"/>
            <ac:picMk id="25" creationId="{6A341CE4-6E7E-B402-11E6-F7E9E3D39B78}"/>
          </ac:picMkLst>
        </pc:picChg>
        <pc:picChg chg="add mod">
          <ac:chgData name="MALLHI Simranjit" userId="98e75a12-1d8b-4801-a7e0-f87226ff6bc6" providerId="ADAL" clId="{3B42031C-97A7-4C84-972E-D8B2523EDB8A}" dt="2024-03-26T12:40:42.749" v="60"/>
          <ac:picMkLst>
            <pc:docMk/>
            <pc:sldMk cId="3175487505" sldId="258"/>
            <ac:picMk id="28" creationId="{5CDDA583-158D-B56D-E43F-378011E64675}"/>
          </ac:picMkLst>
        </pc:picChg>
      </pc:sldChg>
      <pc:sldChg chg="addSp modSp add mod">
        <pc:chgData name="MALLHI Simranjit" userId="98e75a12-1d8b-4801-a7e0-f87226ff6bc6" providerId="ADAL" clId="{3B42031C-97A7-4C84-972E-D8B2523EDB8A}" dt="2024-03-26T12:41:56.880" v="75"/>
        <pc:sldMkLst>
          <pc:docMk/>
          <pc:sldMk cId="4008028838" sldId="259"/>
        </pc:sldMkLst>
        <pc:spChg chg="add mod">
          <ac:chgData name="MALLHI Simranjit" userId="98e75a12-1d8b-4801-a7e0-f87226ff6bc6" providerId="ADAL" clId="{3B42031C-97A7-4C84-972E-D8B2523EDB8A}" dt="2024-03-26T12:41:10.780" v="64"/>
          <ac:spMkLst>
            <pc:docMk/>
            <pc:sldMk cId="4008028838" sldId="259"/>
            <ac:spMk id="2" creationId="{614B9FD3-062E-35F2-938D-48241395479A}"/>
          </ac:spMkLst>
        </pc:spChg>
        <pc:spChg chg="add mod">
          <ac:chgData name="MALLHI Simranjit" userId="98e75a12-1d8b-4801-a7e0-f87226ff6bc6" providerId="ADAL" clId="{3B42031C-97A7-4C84-972E-D8B2523EDB8A}" dt="2024-03-26T12:41:10.356" v="63"/>
          <ac:spMkLst>
            <pc:docMk/>
            <pc:sldMk cId="4008028838" sldId="259"/>
            <ac:spMk id="3" creationId="{63A70AF7-9918-5943-2C84-88FE24E2AD79}"/>
          </ac:spMkLst>
        </pc:spChg>
        <pc:spChg chg="add mod">
          <ac:chgData name="MALLHI Simranjit" userId="98e75a12-1d8b-4801-a7e0-f87226ff6bc6" providerId="ADAL" clId="{3B42031C-97A7-4C84-972E-D8B2523EDB8A}" dt="2024-03-26T12:41:56.880" v="75"/>
          <ac:spMkLst>
            <pc:docMk/>
            <pc:sldMk cId="4008028838" sldId="259"/>
            <ac:spMk id="12" creationId="{A5652B40-854F-FBBD-1D3D-DFECA91D42BD}"/>
          </ac:spMkLst>
        </pc:spChg>
        <pc:spChg chg="add mod">
          <ac:chgData name="MALLHI Simranjit" userId="98e75a12-1d8b-4801-a7e0-f87226ff6bc6" providerId="ADAL" clId="{3B42031C-97A7-4C84-972E-D8B2523EDB8A}" dt="2024-03-26T12:41:56.880" v="75"/>
          <ac:spMkLst>
            <pc:docMk/>
            <pc:sldMk cId="4008028838" sldId="259"/>
            <ac:spMk id="13" creationId="{9F970517-DE85-76B6-98BD-2F7B0DD78FE2}"/>
          </ac:spMkLst>
        </pc:spChg>
        <pc:spChg chg="add mod">
          <ac:chgData name="MALLHI Simranjit" userId="98e75a12-1d8b-4801-a7e0-f87226ff6bc6" providerId="ADAL" clId="{3B42031C-97A7-4C84-972E-D8B2523EDB8A}" dt="2024-03-26T12:41:55.911" v="74"/>
          <ac:spMkLst>
            <pc:docMk/>
            <pc:sldMk cId="4008028838" sldId="259"/>
            <ac:spMk id="14" creationId="{AB1FA974-11EB-6680-9DFC-4D338F433E6A}"/>
          </ac:spMkLst>
        </pc:spChg>
        <pc:spChg chg="add mod">
          <ac:chgData name="MALLHI Simranjit" userId="98e75a12-1d8b-4801-a7e0-f87226ff6bc6" providerId="ADAL" clId="{3B42031C-97A7-4C84-972E-D8B2523EDB8A}" dt="2024-03-26T12:41:55.244" v="73"/>
          <ac:spMkLst>
            <pc:docMk/>
            <pc:sldMk cId="4008028838" sldId="259"/>
            <ac:spMk id="15" creationId="{BA11CE4D-DBC6-77AD-904E-664A9C867081}"/>
          </ac:spMkLst>
        </pc:spChg>
        <pc:spChg chg="add mod">
          <ac:chgData name="MALLHI Simranjit" userId="98e75a12-1d8b-4801-a7e0-f87226ff6bc6" providerId="ADAL" clId="{3B42031C-97A7-4C84-972E-D8B2523EDB8A}" dt="2024-03-26T12:41:55.244" v="73"/>
          <ac:spMkLst>
            <pc:docMk/>
            <pc:sldMk cId="4008028838" sldId="259"/>
            <ac:spMk id="16" creationId="{005BB006-282A-20A3-C43B-4BE97CADD293}"/>
          </ac:spMkLst>
        </pc:spChg>
        <pc:spChg chg="add mod">
          <ac:chgData name="MALLHI Simranjit" userId="98e75a12-1d8b-4801-a7e0-f87226ff6bc6" providerId="ADAL" clId="{3B42031C-97A7-4C84-972E-D8B2523EDB8A}" dt="2024-03-26T12:41:53.720" v="71"/>
          <ac:spMkLst>
            <pc:docMk/>
            <pc:sldMk cId="4008028838" sldId="259"/>
            <ac:spMk id="17" creationId="{88E7AA59-CD88-CC9A-36DE-D857E3A01E2C}"/>
          </ac:spMkLst>
        </pc:spChg>
        <pc:spChg chg="add mod">
          <ac:chgData name="MALLHI Simranjit" userId="98e75a12-1d8b-4801-a7e0-f87226ff6bc6" providerId="ADAL" clId="{3B42031C-97A7-4C84-972E-D8B2523EDB8A}" dt="2024-03-26T12:41:54.176" v="72"/>
          <ac:spMkLst>
            <pc:docMk/>
            <pc:sldMk cId="4008028838" sldId="259"/>
            <ac:spMk id="18" creationId="{2EA87050-A201-4FFA-A739-61F258BCF90C}"/>
          </ac:spMkLst>
        </pc:spChg>
        <pc:spChg chg="add mod">
          <ac:chgData name="MALLHI Simranjit" userId="98e75a12-1d8b-4801-a7e0-f87226ff6bc6" providerId="ADAL" clId="{3B42031C-97A7-4C84-972E-D8B2523EDB8A}" dt="2024-03-26T12:41:55.911" v="74"/>
          <ac:spMkLst>
            <pc:docMk/>
            <pc:sldMk cId="4008028838" sldId="259"/>
            <ac:spMk id="20" creationId="{5AB265EE-0A42-3DD6-C239-CFC3528B815B}"/>
          </ac:spMkLst>
        </pc:spChg>
        <pc:spChg chg="add mod">
          <ac:chgData name="MALLHI Simranjit" userId="98e75a12-1d8b-4801-a7e0-f87226ff6bc6" providerId="ADAL" clId="{3B42031C-97A7-4C84-972E-D8B2523EDB8A}" dt="2024-03-26T12:41:54.176" v="72"/>
          <ac:spMkLst>
            <pc:docMk/>
            <pc:sldMk cId="4008028838" sldId="259"/>
            <ac:spMk id="21" creationId="{8DA0D41E-8C0A-6E40-37AB-962F20B68A06}"/>
          </ac:spMkLst>
        </pc:spChg>
        <pc:spChg chg="add mod">
          <ac:chgData name="MALLHI Simranjit" userId="98e75a12-1d8b-4801-a7e0-f87226ff6bc6" providerId="ADAL" clId="{3B42031C-97A7-4C84-972E-D8B2523EDB8A}" dt="2024-03-26T12:41:53.720" v="71"/>
          <ac:spMkLst>
            <pc:docMk/>
            <pc:sldMk cId="4008028838" sldId="259"/>
            <ac:spMk id="22" creationId="{1D81873D-28A0-1B14-BF6D-2607F29C8ED6}"/>
          </ac:spMkLst>
        </pc:spChg>
        <pc:grpChg chg="add mod">
          <ac:chgData name="MALLHI Simranjit" userId="98e75a12-1d8b-4801-a7e0-f87226ff6bc6" providerId="ADAL" clId="{3B42031C-97A7-4C84-972E-D8B2523EDB8A}" dt="2024-03-26T12:41:55.244" v="73"/>
          <ac:grpSpMkLst>
            <pc:docMk/>
            <pc:sldMk cId="4008028838" sldId="259"/>
            <ac:grpSpMk id="23" creationId="{75282F70-DB21-2B80-8FAB-DBD7BAEFE76C}"/>
          </ac:grpSpMkLst>
        </pc:grpChg>
        <pc:grpChg chg="add mod">
          <ac:chgData name="MALLHI Simranjit" userId="98e75a12-1d8b-4801-a7e0-f87226ff6bc6" providerId="ADAL" clId="{3B42031C-97A7-4C84-972E-D8B2523EDB8A}" dt="2024-03-26T12:41:54.176" v="72"/>
          <ac:grpSpMkLst>
            <pc:docMk/>
            <pc:sldMk cId="4008028838" sldId="259"/>
            <ac:grpSpMk id="24" creationId="{20E9D099-DE19-98E7-AE4C-571DB51454B1}"/>
          </ac:grpSpMkLst>
        </pc:grpChg>
        <pc:grpChg chg="add mod">
          <ac:chgData name="MALLHI Simranjit" userId="98e75a12-1d8b-4801-a7e0-f87226ff6bc6" providerId="ADAL" clId="{3B42031C-97A7-4C84-972E-D8B2523EDB8A}" dt="2024-03-26T12:41:53.720" v="71"/>
          <ac:grpSpMkLst>
            <pc:docMk/>
            <pc:sldMk cId="4008028838" sldId="259"/>
            <ac:grpSpMk id="25" creationId="{DD0BAB32-1FE6-BE8E-591F-0BB4A0005237}"/>
          </ac:grpSpMkLst>
        </pc:grpChg>
        <pc:grpChg chg="add mod">
          <ac:chgData name="MALLHI Simranjit" userId="98e75a12-1d8b-4801-a7e0-f87226ff6bc6" providerId="ADAL" clId="{3B42031C-97A7-4C84-972E-D8B2523EDB8A}" dt="2024-03-26T12:41:55.911" v="74"/>
          <ac:grpSpMkLst>
            <pc:docMk/>
            <pc:sldMk cId="4008028838" sldId="259"/>
            <ac:grpSpMk id="26" creationId="{B95106D3-7CD1-9A1F-AD14-0BCA427C885B}"/>
          </ac:grpSpMkLst>
        </pc:grpChg>
        <pc:grpChg chg="add mod">
          <ac:chgData name="MALLHI Simranjit" userId="98e75a12-1d8b-4801-a7e0-f87226ff6bc6" providerId="ADAL" clId="{3B42031C-97A7-4C84-972E-D8B2523EDB8A}" dt="2024-03-26T12:41:56.880" v="75"/>
          <ac:grpSpMkLst>
            <pc:docMk/>
            <pc:sldMk cId="4008028838" sldId="259"/>
            <ac:grpSpMk id="27" creationId="{D0EBED1A-EC71-D6D7-6E60-F336E6C94967}"/>
          </ac:grpSpMkLst>
        </pc:grpChg>
        <pc:picChg chg="add mod">
          <ac:chgData name="MALLHI Simranjit" userId="98e75a12-1d8b-4801-a7e0-f87226ff6bc6" providerId="ADAL" clId="{3B42031C-97A7-4C84-972E-D8B2523EDB8A}" dt="2024-03-26T12:41:56.880" v="75"/>
          <ac:picMkLst>
            <pc:docMk/>
            <pc:sldMk cId="4008028838" sldId="259"/>
            <ac:picMk id="4" creationId="{FDFCC0C6-1EE0-1943-C15C-665938970E80}"/>
          </ac:picMkLst>
        </pc:picChg>
        <pc:picChg chg="add mod">
          <ac:chgData name="MALLHI Simranjit" userId="98e75a12-1d8b-4801-a7e0-f87226ff6bc6" providerId="ADAL" clId="{3B42031C-97A7-4C84-972E-D8B2523EDB8A}" dt="2024-03-26T12:41:55.244" v="73"/>
          <ac:picMkLst>
            <pc:docMk/>
            <pc:sldMk cId="4008028838" sldId="259"/>
            <ac:picMk id="5" creationId="{EC400338-7CF1-EE30-249D-DAD1A26B1B80}"/>
          </ac:picMkLst>
        </pc:picChg>
        <pc:picChg chg="add mod">
          <ac:chgData name="MALLHI Simranjit" userId="98e75a12-1d8b-4801-a7e0-f87226ff6bc6" providerId="ADAL" clId="{3B42031C-97A7-4C84-972E-D8B2523EDB8A}" dt="2024-03-26T12:41:55.244" v="73"/>
          <ac:picMkLst>
            <pc:docMk/>
            <pc:sldMk cId="4008028838" sldId="259"/>
            <ac:picMk id="6" creationId="{EB8D6189-EA3C-AB84-67E5-A4C05ED37344}"/>
          </ac:picMkLst>
        </pc:picChg>
        <pc:picChg chg="add mod">
          <ac:chgData name="MALLHI Simranjit" userId="98e75a12-1d8b-4801-a7e0-f87226ff6bc6" providerId="ADAL" clId="{3B42031C-97A7-4C84-972E-D8B2523EDB8A}" dt="2024-03-26T12:41:55.244" v="73"/>
          <ac:picMkLst>
            <pc:docMk/>
            <pc:sldMk cId="4008028838" sldId="259"/>
            <ac:picMk id="7" creationId="{0396E9C0-5740-060C-C1A2-E4FD0F77B439}"/>
          </ac:picMkLst>
        </pc:picChg>
        <pc:picChg chg="add mod">
          <ac:chgData name="MALLHI Simranjit" userId="98e75a12-1d8b-4801-a7e0-f87226ff6bc6" providerId="ADAL" clId="{3B42031C-97A7-4C84-972E-D8B2523EDB8A}" dt="2024-03-26T12:41:55.244" v="73"/>
          <ac:picMkLst>
            <pc:docMk/>
            <pc:sldMk cId="4008028838" sldId="259"/>
            <ac:picMk id="8" creationId="{C3517BD3-9F72-7601-43FA-11CD0F726045}"/>
          </ac:picMkLst>
        </pc:picChg>
        <pc:picChg chg="add mod">
          <ac:chgData name="MALLHI Simranjit" userId="98e75a12-1d8b-4801-a7e0-f87226ff6bc6" providerId="ADAL" clId="{3B42031C-97A7-4C84-972E-D8B2523EDB8A}" dt="2024-03-26T12:41:55.911" v="74"/>
          <ac:picMkLst>
            <pc:docMk/>
            <pc:sldMk cId="4008028838" sldId="259"/>
            <ac:picMk id="9" creationId="{11C66AC3-B793-DAC0-32EF-BEADC6B3A345}"/>
          </ac:picMkLst>
        </pc:picChg>
        <pc:picChg chg="add mod">
          <ac:chgData name="MALLHI Simranjit" userId="98e75a12-1d8b-4801-a7e0-f87226ff6bc6" providerId="ADAL" clId="{3B42031C-97A7-4C84-972E-D8B2523EDB8A}" dt="2024-03-26T12:41:53.720" v="71"/>
          <ac:picMkLst>
            <pc:docMk/>
            <pc:sldMk cId="4008028838" sldId="259"/>
            <ac:picMk id="10" creationId="{0FB4CE9D-1BFA-034A-35A9-0DA285C9E04B}"/>
          </ac:picMkLst>
        </pc:picChg>
        <pc:picChg chg="add mod">
          <ac:chgData name="MALLHI Simranjit" userId="98e75a12-1d8b-4801-a7e0-f87226ff6bc6" providerId="ADAL" clId="{3B42031C-97A7-4C84-972E-D8B2523EDB8A}" dt="2024-03-26T12:41:54.176" v="72"/>
          <ac:picMkLst>
            <pc:docMk/>
            <pc:sldMk cId="4008028838" sldId="259"/>
            <ac:picMk id="11" creationId="{14F91D34-5BD5-C127-7A6B-28B7ABB7E163}"/>
          </ac:picMkLst>
        </pc:picChg>
        <pc:picChg chg="add mod">
          <ac:chgData name="MALLHI Simranjit" userId="98e75a12-1d8b-4801-a7e0-f87226ff6bc6" providerId="ADAL" clId="{3B42031C-97A7-4C84-972E-D8B2523EDB8A}" dt="2024-03-26T12:41:55.244" v="73"/>
          <ac:picMkLst>
            <pc:docMk/>
            <pc:sldMk cId="4008028838" sldId="259"/>
            <ac:picMk id="19" creationId="{184C0E5A-54F4-3D08-4C42-7A3348AC80C1}"/>
          </ac:picMkLst>
        </pc:picChg>
      </pc:sldChg>
      <pc:sldChg chg="addSp modSp add mod">
        <pc:chgData name="MALLHI Simranjit" userId="98e75a12-1d8b-4801-a7e0-f87226ff6bc6" providerId="ADAL" clId="{3B42031C-97A7-4C84-972E-D8B2523EDB8A}" dt="2024-03-26T12:42:38.495" v="84"/>
        <pc:sldMkLst>
          <pc:docMk/>
          <pc:sldMk cId="2364533183" sldId="260"/>
        </pc:sldMkLst>
        <pc:spChg chg="add mod">
          <ac:chgData name="MALLHI Simranjit" userId="98e75a12-1d8b-4801-a7e0-f87226ff6bc6" providerId="ADAL" clId="{3B42031C-97A7-4C84-972E-D8B2523EDB8A}" dt="2024-03-26T12:42:25.080" v="80"/>
          <ac:spMkLst>
            <pc:docMk/>
            <pc:sldMk cId="2364533183" sldId="260"/>
            <ac:spMk id="2" creationId="{10EB89B7-6921-832F-9E23-1A118FE28A76}"/>
          </ac:spMkLst>
        </pc:spChg>
        <pc:spChg chg="add mod">
          <ac:chgData name="MALLHI Simranjit" userId="98e75a12-1d8b-4801-a7e0-f87226ff6bc6" providerId="ADAL" clId="{3B42031C-97A7-4C84-972E-D8B2523EDB8A}" dt="2024-03-26T12:42:25.964" v="81"/>
          <ac:spMkLst>
            <pc:docMk/>
            <pc:sldMk cId="2364533183" sldId="260"/>
            <ac:spMk id="4" creationId="{C43BBD9A-1D6D-A642-E46D-324BF3394FDD}"/>
          </ac:spMkLst>
        </pc:spChg>
        <pc:spChg chg="add mod">
          <ac:chgData name="MALLHI Simranjit" userId="98e75a12-1d8b-4801-a7e0-f87226ff6bc6" providerId="ADAL" clId="{3B42031C-97A7-4C84-972E-D8B2523EDB8A}" dt="2024-03-26T12:42:38.495" v="84"/>
          <ac:spMkLst>
            <pc:docMk/>
            <pc:sldMk cId="2364533183" sldId="260"/>
            <ac:spMk id="6" creationId="{3CB7A25D-895C-B0A5-5388-C1066D1DB15E}"/>
          </ac:spMkLst>
        </pc:spChg>
        <pc:spChg chg="add mod">
          <ac:chgData name="MALLHI Simranjit" userId="98e75a12-1d8b-4801-a7e0-f87226ff6bc6" providerId="ADAL" clId="{3B42031C-97A7-4C84-972E-D8B2523EDB8A}" dt="2024-03-26T12:42:38.495" v="84"/>
          <ac:spMkLst>
            <pc:docMk/>
            <pc:sldMk cId="2364533183" sldId="260"/>
            <ac:spMk id="7" creationId="{9C48EFE4-00B7-517B-8BC4-1F66A39710EA}"/>
          </ac:spMkLst>
        </pc:spChg>
        <pc:spChg chg="add mod">
          <ac:chgData name="MALLHI Simranjit" userId="98e75a12-1d8b-4801-a7e0-f87226ff6bc6" providerId="ADAL" clId="{3B42031C-97A7-4C84-972E-D8B2523EDB8A}" dt="2024-03-26T12:42:38.495" v="84"/>
          <ac:spMkLst>
            <pc:docMk/>
            <pc:sldMk cId="2364533183" sldId="260"/>
            <ac:spMk id="11" creationId="{32AE4D8C-3277-B751-32FC-C4FE31B3DB21}"/>
          </ac:spMkLst>
        </pc:spChg>
        <pc:grpChg chg="add mod">
          <ac:chgData name="MALLHI Simranjit" userId="98e75a12-1d8b-4801-a7e0-f87226ff6bc6" providerId="ADAL" clId="{3B42031C-97A7-4C84-972E-D8B2523EDB8A}" dt="2024-03-26T12:42:25.964" v="81"/>
          <ac:grpSpMkLst>
            <pc:docMk/>
            <pc:sldMk cId="2364533183" sldId="260"/>
            <ac:grpSpMk id="5" creationId="{525A55AF-7074-7419-6A0B-395835D7BD95}"/>
          </ac:grpSpMkLst>
        </pc:grpChg>
        <pc:grpChg chg="add mod">
          <ac:chgData name="MALLHI Simranjit" userId="98e75a12-1d8b-4801-a7e0-f87226ff6bc6" providerId="ADAL" clId="{3B42031C-97A7-4C84-972E-D8B2523EDB8A}" dt="2024-03-26T12:42:38.495" v="84"/>
          <ac:grpSpMkLst>
            <pc:docMk/>
            <pc:sldMk cId="2364533183" sldId="260"/>
            <ac:grpSpMk id="12" creationId="{F5D04BF3-35A4-37D6-2353-F8FFAE299C9F}"/>
          </ac:grpSpMkLst>
        </pc:grpChg>
        <pc:picChg chg="add mod">
          <ac:chgData name="MALLHI Simranjit" userId="98e75a12-1d8b-4801-a7e0-f87226ff6bc6" providerId="ADAL" clId="{3B42031C-97A7-4C84-972E-D8B2523EDB8A}" dt="2024-03-26T12:42:25.964" v="81"/>
          <ac:picMkLst>
            <pc:docMk/>
            <pc:sldMk cId="2364533183" sldId="260"/>
            <ac:picMk id="3" creationId="{988CEA7B-08B5-3412-B87C-497FCF57D848}"/>
          </ac:picMkLst>
        </pc:picChg>
        <pc:picChg chg="add mod">
          <ac:chgData name="MALLHI Simranjit" userId="98e75a12-1d8b-4801-a7e0-f87226ff6bc6" providerId="ADAL" clId="{3B42031C-97A7-4C84-972E-D8B2523EDB8A}" dt="2024-03-26T12:42:38.495" v="84"/>
          <ac:picMkLst>
            <pc:docMk/>
            <pc:sldMk cId="2364533183" sldId="260"/>
            <ac:picMk id="8" creationId="{48B1B6A6-2292-851D-703F-2BF395AFD87D}"/>
          </ac:picMkLst>
        </pc:picChg>
        <pc:picChg chg="add mod">
          <ac:chgData name="MALLHI Simranjit" userId="98e75a12-1d8b-4801-a7e0-f87226ff6bc6" providerId="ADAL" clId="{3B42031C-97A7-4C84-972E-D8B2523EDB8A}" dt="2024-03-26T12:42:38.495" v="84"/>
          <ac:picMkLst>
            <pc:docMk/>
            <pc:sldMk cId="2364533183" sldId="260"/>
            <ac:picMk id="9" creationId="{84C5F457-6ABC-52D7-063E-2B37F1B46CB5}"/>
          </ac:picMkLst>
        </pc:picChg>
        <pc:picChg chg="add mod">
          <ac:chgData name="MALLHI Simranjit" userId="98e75a12-1d8b-4801-a7e0-f87226ff6bc6" providerId="ADAL" clId="{3B42031C-97A7-4C84-972E-D8B2523EDB8A}" dt="2024-03-26T12:42:38.495" v="84"/>
          <ac:picMkLst>
            <pc:docMk/>
            <pc:sldMk cId="2364533183" sldId="260"/>
            <ac:picMk id="10" creationId="{4A8D196B-DA54-D180-24ED-7841A8EB2421}"/>
          </ac:picMkLst>
        </pc:picChg>
      </pc:sldChg>
      <pc:sldChg chg="addSp delSp modSp add mod">
        <pc:chgData name="MALLHI Simranjit" userId="98e75a12-1d8b-4801-a7e0-f87226ff6bc6" providerId="ADAL" clId="{3B42031C-97A7-4C84-972E-D8B2523EDB8A}" dt="2024-03-26T12:45:49.226" v="108"/>
        <pc:sldMkLst>
          <pc:docMk/>
          <pc:sldMk cId="2457815879" sldId="261"/>
        </pc:sldMkLst>
        <pc:spChg chg="add del mod">
          <ac:chgData name="MALLHI Simranjit" userId="98e75a12-1d8b-4801-a7e0-f87226ff6bc6" providerId="ADAL" clId="{3B42031C-97A7-4C84-972E-D8B2523EDB8A}" dt="2024-03-26T12:43:32.627" v="88" actId="478"/>
          <ac:spMkLst>
            <pc:docMk/>
            <pc:sldMk cId="2457815879" sldId="261"/>
            <ac:spMk id="2" creationId="{829A3E96-660F-61C8-A7DF-20F225FAA6E1}"/>
          </ac:spMkLst>
        </pc:spChg>
        <pc:spChg chg="add mod">
          <ac:chgData name="MALLHI Simranjit" userId="98e75a12-1d8b-4801-a7e0-f87226ff6bc6" providerId="ADAL" clId="{3B42031C-97A7-4C84-972E-D8B2523EDB8A}" dt="2024-03-26T12:43:49.145" v="92"/>
          <ac:spMkLst>
            <pc:docMk/>
            <pc:sldMk cId="2457815879" sldId="261"/>
            <ac:spMk id="4" creationId="{AA346143-D570-C04C-4730-866DE646B8C8}"/>
          </ac:spMkLst>
        </pc:spChg>
        <pc:spChg chg="mod">
          <ac:chgData name="MALLHI Simranjit" userId="98e75a12-1d8b-4801-a7e0-f87226ff6bc6" providerId="ADAL" clId="{3B42031C-97A7-4C84-972E-D8B2523EDB8A}" dt="2024-03-26T12:45:49.226" v="108"/>
          <ac:spMkLst>
            <pc:docMk/>
            <pc:sldMk cId="2457815879" sldId="261"/>
            <ac:spMk id="6" creationId="{124D60E7-05F9-F293-D32C-008E43B599F8}"/>
          </ac:spMkLst>
        </pc:spChg>
        <pc:spChg chg="mod">
          <ac:chgData name="MALLHI Simranjit" userId="98e75a12-1d8b-4801-a7e0-f87226ff6bc6" providerId="ADAL" clId="{3B42031C-97A7-4C84-972E-D8B2523EDB8A}" dt="2024-03-26T12:45:49.226" v="108"/>
          <ac:spMkLst>
            <pc:docMk/>
            <pc:sldMk cId="2457815879" sldId="261"/>
            <ac:spMk id="7" creationId="{4077C0F6-C1F5-48ED-890F-4B6FD0835F2C}"/>
          </ac:spMkLst>
        </pc:spChg>
        <pc:spChg chg="mod">
          <ac:chgData name="MALLHI Simranjit" userId="98e75a12-1d8b-4801-a7e0-f87226ff6bc6" providerId="ADAL" clId="{3B42031C-97A7-4C84-972E-D8B2523EDB8A}" dt="2024-03-26T12:45:49.226" v="108"/>
          <ac:spMkLst>
            <pc:docMk/>
            <pc:sldMk cId="2457815879" sldId="261"/>
            <ac:spMk id="9" creationId="{0165BFE1-7F39-DBE4-4E97-746BA64C9DEB}"/>
          </ac:spMkLst>
        </pc:spChg>
        <pc:spChg chg="mod">
          <ac:chgData name="MALLHI Simranjit" userId="98e75a12-1d8b-4801-a7e0-f87226ff6bc6" providerId="ADAL" clId="{3B42031C-97A7-4C84-972E-D8B2523EDB8A}" dt="2024-03-26T12:45:49.226" v="108"/>
          <ac:spMkLst>
            <pc:docMk/>
            <pc:sldMk cId="2457815879" sldId="261"/>
            <ac:spMk id="10" creationId="{E077527C-39CC-7232-B954-A91F23433552}"/>
          </ac:spMkLst>
        </pc:spChg>
        <pc:spChg chg="mod">
          <ac:chgData name="MALLHI Simranjit" userId="98e75a12-1d8b-4801-a7e0-f87226ff6bc6" providerId="ADAL" clId="{3B42031C-97A7-4C84-972E-D8B2523EDB8A}" dt="2024-03-26T12:45:49.226" v="108"/>
          <ac:spMkLst>
            <pc:docMk/>
            <pc:sldMk cId="2457815879" sldId="261"/>
            <ac:spMk id="12" creationId="{2409AF0D-F0B5-8CED-BB68-7AE25BB3B85B}"/>
          </ac:spMkLst>
        </pc:spChg>
        <pc:spChg chg="mod">
          <ac:chgData name="MALLHI Simranjit" userId="98e75a12-1d8b-4801-a7e0-f87226ff6bc6" providerId="ADAL" clId="{3B42031C-97A7-4C84-972E-D8B2523EDB8A}" dt="2024-03-26T12:45:49.226" v="108"/>
          <ac:spMkLst>
            <pc:docMk/>
            <pc:sldMk cId="2457815879" sldId="261"/>
            <ac:spMk id="13" creationId="{4F59CD7A-8514-0B85-DBBA-639947E0FBF7}"/>
          </ac:spMkLst>
        </pc:spChg>
        <pc:spChg chg="mod">
          <ac:chgData name="MALLHI Simranjit" userId="98e75a12-1d8b-4801-a7e0-f87226ff6bc6" providerId="ADAL" clId="{3B42031C-97A7-4C84-972E-D8B2523EDB8A}" dt="2024-03-26T12:45:49.226" v="108"/>
          <ac:spMkLst>
            <pc:docMk/>
            <pc:sldMk cId="2457815879" sldId="261"/>
            <ac:spMk id="15" creationId="{22BF73A5-7006-8E14-9477-F44E12C2D519}"/>
          </ac:spMkLst>
        </pc:spChg>
        <pc:spChg chg="mod">
          <ac:chgData name="MALLHI Simranjit" userId="98e75a12-1d8b-4801-a7e0-f87226ff6bc6" providerId="ADAL" clId="{3B42031C-97A7-4C84-972E-D8B2523EDB8A}" dt="2024-03-26T12:45:49.226" v="108"/>
          <ac:spMkLst>
            <pc:docMk/>
            <pc:sldMk cId="2457815879" sldId="261"/>
            <ac:spMk id="16" creationId="{7A6CAF74-94C6-6B50-0E0B-65ACB1ED6DE9}"/>
          </ac:spMkLst>
        </pc:spChg>
        <pc:spChg chg="add mod">
          <ac:chgData name="MALLHI Simranjit" userId="98e75a12-1d8b-4801-a7e0-f87226ff6bc6" providerId="ADAL" clId="{3B42031C-97A7-4C84-972E-D8B2523EDB8A}" dt="2024-03-26T12:44:13.372" v="96"/>
          <ac:spMkLst>
            <pc:docMk/>
            <pc:sldMk cId="2457815879" sldId="261"/>
            <ac:spMk id="21" creationId="{F9E63575-0661-5704-C8BF-537FF69187DD}"/>
          </ac:spMkLst>
        </pc:spChg>
        <pc:spChg chg="add del mod">
          <ac:chgData name="MALLHI Simranjit" userId="98e75a12-1d8b-4801-a7e0-f87226ff6bc6" providerId="ADAL" clId="{3B42031C-97A7-4C84-972E-D8B2523EDB8A}" dt="2024-03-26T12:45:05.715" v="98" actId="478"/>
          <ac:spMkLst>
            <pc:docMk/>
            <pc:sldMk cId="2457815879" sldId="261"/>
            <ac:spMk id="22" creationId="{DA7C6FB4-9D40-1ADF-662B-7528F1FE5F30}"/>
          </ac:spMkLst>
        </pc:spChg>
        <pc:spChg chg="add del mod">
          <ac:chgData name="MALLHI Simranjit" userId="98e75a12-1d8b-4801-a7e0-f87226ff6bc6" providerId="ADAL" clId="{3B42031C-97A7-4C84-972E-D8B2523EDB8A}" dt="2024-03-26T12:45:15.035" v="100" actId="478"/>
          <ac:spMkLst>
            <pc:docMk/>
            <pc:sldMk cId="2457815879" sldId="261"/>
            <ac:spMk id="23" creationId="{F4864BBF-EDBD-4E8A-8B03-8247EAC80926}"/>
          </ac:spMkLst>
        </pc:spChg>
        <pc:spChg chg="add del mod">
          <ac:chgData name="MALLHI Simranjit" userId="98e75a12-1d8b-4801-a7e0-f87226ff6bc6" providerId="ADAL" clId="{3B42031C-97A7-4C84-972E-D8B2523EDB8A}" dt="2024-03-26T12:45:15.789" v="101" actId="478"/>
          <ac:spMkLst>
            <pc:docMk/>
            <pc:sldMk cId="2457815879" sldId="261"/>
            <ac:spMk id="24" creationId="{C531BD74-0FB7-8937-AFA9-B3DAF29C9006}"/>
          </ac:spMkLst>
        </pc:spChg>
        <pc:spChg chg="add mod">
          <ac:chgData name="MALLHI Simranjit" userId="98e75a12-1d8b-4801-a7e0-f87226ff6bc6" providerId="ADAL" clId="{3B42031C-97A7-4C84-972E-D8B2523EDB8A}" dt="2024-03-26T12:45:45.389" v="106"/>
          <ac:spMkLst>
            <pc:docMk/>
            <pc:sldMk cId="2457815879" sldId="261"/>
            <ac:spMk id="27" creationId="{78AB321D-7A35-97A1-504A-C8E65ACD7992}"/>
          </ac:spMkLst>
        </pc:spChg>
        <pc:spChg chg="add mod">
          <ac:chgData name="MALLHI Simranjit" userId="98e75a12-1d8b-4801-a7e0-f87226ff6bc6" providerId="ADAL" clId="{3B42031C-97A7-4C84-972E-D8B2523EDB8A}" dt="2024-03-26T12:45:45.389" v="106"/>
          <ac:spMkLst>
            <pc:docMk/>
            <pc:sldMk cId="2457815879" sldId="261"/>
            <ac:spMk id="28" creationId="{D1866F6F-D8C3-91F0-BB51-FB6B6D7039A5}"/>
          </ac:spMkLst>
        </pc:spChg>
        <pc:grpChg chg="add mod">
          <ac:chgData name="MALLHI Simranjit" userId="98e75a12-1d8b-4801-a7e0-f87226ff6bc6" providerId="ADAL" clId="{3B42031C-97A7-4C84-972E-D8B2523EDB8A}" dt="2024-03-26T12:45:49.226" v="108"/>
          <ac:grpSpMkLst>
            <pc:docMk/>
            <pc:sldMk cId="2457815879" sldId="261"/>
            <ac:grpSpMk id="5" creationId="{F515098C-B913-4DC6-3096-700D71739F39}"/>
          </ac:grpSpMkLst>
        </pc:grpChg>
        <pc:grpChg chg="add mod">
          <ac:chgData name="MALLHI Simranjit" userId="98e75a12-1d8b-4801-a7e0-f87226ff6bc6" providerId="ADAL" clId="{3B42031C-97A7-4C84-972E-D8B2523EDB8A}" dt="2024-03-26T12:45:49.226" v="108"/>
          <ac:grpSpMkLst>
            <pc:docMk/>
            <pc:sldMk cId="2457815879" sldId="261"/>
            <ac:grpSpMk id="8" creationId="{BB4D599E-F645-470F-7C7C-8FE42EA95BD6}"/>
          </ac:grpSpMkLst>
        </pc:grpChg>
        <pc:grpChg chg="add mod">
          <ac:chgData name="MALLHI Simranjit" userId="98e75a12-1d8b-4801-a7e0-f87226ff6bc6" providerId="ADAL" clId="{3B42031C-97A7-4C84-972E-D8B2523EDB8A}" dt="2024-03-26T12:45:49.226" v="108"/>
          <ac:grpSpMkLst>
            <pc:docMk/>
            <pc:sldMk cId="2457815879" sldId="261"/>
            <ac:grpSpMk id="11" creationId="{9A066D85-ED7D-E1B7-6EFE-7A00E3582F2F}"/>
          </ac:grpSpMkLst>
        </pc:grpChg>
        <pc:grpChg chg="add mod">
          <ac:chgData name="MALLHI Simranjit" userId="98e75a12-1d8b-4801-a7e0-f87226ff6bc6" providerId="ADAL" clId="{3B42031C-97A7-4C84-972E-D8B2523EDB8A}" dt="2024-03-26T12:45:49.226" v="108"/>
          <ac:grpSpMkLst>
            <pc:docMk/>
            <pc:sldMk cId="2457815879" sldId="261"/>
            <ac:grpSpMk id="14" creationId="{A052CCDA-A249-B0AF-A662-DE74C205CAB2}"/>
          </ac:grpSpMkLst>
        </pc:grpChg>
        <pc:grpChg chg="add mod">
          <ac:chgData name="MALLHI Simranjit" userId="98e75a12-1d8b-4801-a7e0-f87226ff6bc6" providerId="ADAL" clId="{3B42031C-97A7-4C84-972E-D8B2523EDB8A}" dt="2024-03-26T12:45:49.226" v="108"/>
          <ac:grpSpMkLst>
            <pc:docMk/>
            <pc:sldMk cId="2457815879" sldId="261"/>
            <ac:grpSpMk id="20" creationId="{23B88FEB-CAA8-DBB4-A424-6F2D8D885FC4}"/>
          </ac:grpSpMkLst>
        </pc:grpChg>
        <pc:grpChg chg="add mod">
          <ac:chgData name="MALLHI Simranjit" userId="98e75a12-1d8b-4801-a7e0-f87226ff6bc6" providerId="ADAL" clId="{3B42031C-97A7-4C84-972E-D8B2523EDB8A}" dt="2024-03-26T12:45:45.389" v="106"/>
          <ac:grpSpMkLst>
            <pc:docMk/>
            <pc:sldMk cId="2457815879" sldId="261"/>
            <ac:grpSpMk id="30" creationId="{39F407B0-1522-400A-9B5C-F58351594A05}"/>
          </ac:grpSpMkLst>
        </pc:grpChg>
        <pc:graphicFrameChg chg="add del mod">
          <ac:chgData name="MALLHI Simranjit" userId="98e75a12-1d8b-4801-a7e0-f87226ff6bc6" providerId="ADAL" clId="{3B42031C-97A7-4C84-972E-D8B2523EDB8A}" dt="2024-03-26T12:45:13.292" v="99" actId="478"/>
          <ac:graphicFrameMkLst>
            <pc:docMk/>
            <pc:sldMk cId="2457815879" sldId="261"/>
            <ac:graphicFrameMk id="26" creationId="{7EFCAC55-8CA7-8C48-F38C-85AD5B6D800C}"/>
          </ac:graphicFrameMkLst>
        </pc:graphicFrameChg>
        <pc:graphicFrameChg chg="add mod">
          <ac:chgData name="MALLHI Simranjit" userId="98e75a12-1d8b-4801-a7e0-f87226ff6bc6" providerId="ADAL" clId="{3B42031C-97A7-4C84-972E-D8B2523EDB8A}" dt="2024-03-26T12:45:46.917" v="107"/>
          <ac:graphicFrameMkLst>
            <pc:docMk/>
            <pc:sldMk cId="2457815879" sldId="261"/>
            <ac:graphicFrameMk id="31" creationId="{2D221654-5D7B-47BF-526D-60EFDC3531A1}"/>
          </ac:graphicFrameMkLst>
        </pc:graphicFrameChg>
        <pc:picChg chg="add mod">
          <ac:chgData name="MALLHI Simranjit" userId="98e75a12-1d8b-4801-a7e0-f87226ff6bc6" providerId="ADAL" clId="{3B42031C-97A7-4C84-972E-D8B2523EDB8A}" dt="2024-03-26T12:43:42.464" v="90"/>
          <ac:picMkLst>
            <pc:docMk/>
            <pc:sldMk cId="2457815879" sldId="261"/>
            <ac:picMk id="3" creationId="{CDB4A63D-3CE4-C936-0F6B-8BF337F0E961}"/>
          </ac:picMkLst>
        </pc:picChg>
        <pc:picChg chg="add del mod">
          <ac:chgData name="MALLHI Simranjit" userId="98e75a12-1d8b-4801-a7e0-f87226ff6bc6" providerId="ADAL" clId="{3B42031C-97A7-4C84-972E-D8B2523EDB8A}" dt="2024-03-26T12:45:16.329" v="102" actId="478"/>
          <ac:picMkLst>
            <pc:docMk/>
            <pc:sldMk cId="2457815879" sldId="261"/>
            <ac:picMk id="25" creationId="{39EF4778-DB2C-82CF-79CE-B1448497C3DE}"/>
          </ac:picMkLst>
        </pc:picChg>
        <pc:picChg chg="add mod">
          <ac:chgData name="MALLHI Simranjit" userId="98e75a12-1d8b-4801-a7e0-f87226ff6bc6" providerId="ADAL" clId="{3B42031C-97A7-4C84-972E-D8B2523EDB8A}" dt="2024-03-26T12:45:45.389" v="106"/>
          <ac:picMkLst>
            <pc:docMk/>
            <pc:sldMk cId="2457815879" sldId="261"/>
            <ac:picMk id="29" creationId="{BED5AB79-0FAA-D1A4-CEBF-F2A7A330BAFD}"/>
          </ac:picMkLst>
        </pc:picChg>
        <pc:cxnChg chg="add mod">
          <ac:chgData name="MALLHI Simranjit" userId="98e75a12-1d8b-4801-a7e0-f87226ff6bc6" providerId="ADAL" clId="{3B42031C-97A7-4C84-972E-D8B2523EDB8A}" dt="2024-03-26T12:45:49.226" v="108"/>
          <ac:cxnSpMkLst>
            <pc:docMk/>
            <pc:sldMk cId="2457815879" sldId="261"/>
            <ac:cxnSpMk id="17" creationId="{55700116-78DF-D617-824E-F65A80A57B35}"/>
          </ac:cxnSpMkLst>
        </pc:cxnChg>
        <pc:cxnChg chg="add mod">
          <ac:chgData name="MALLHI Simranjit" userId="98e75a12-1d8b-4801-a7e0-f87226ff6bc6" providerId="ADAL" clId="{3B42031C-97A7-4C84-972E-D8B2523EDB8A}" dt="2024-03-26T12:45:49.226" v="108"/>
          <ac:cxnSpMkLst>
            <pc:docMk/>
            <pc:sldMk cId="2457815879" sldId="261"/>
            <ac:cxnSpMk id="18" creationId="{C079D3E1-FC84-4F1A-A397-E4F81DDAE992}"/>
          </ac:cxnSpMkLst>
        </pc:cxnChg>
        <pc:cxnChg chg="add mod">
          <ac:chgData name="MALLHI Simranjit" userId="98e75a12-1d8b-4801-a7e0-f87226ff6bc6" providerId="ADAL" clId="{3B42031C-97A7-4C84-972E-D8B2523EDB8A}" dt="2024-03-26T12:45:49.226" v="108"/>
          <ac:cxnSpMkLst>
            <pc:docMk/>
            <pc:sldMk cId="2457815879" sldId="261"/>
            <ac:cxnSpMk id="19" creationId="{B49BECB1-3CE8-DBFF-C235-CBC7ABE4C2AE}"/>
          </ac:cxnSpMkLst>
        </pc:cxnChg>
      </pc:sldChg>
      <pc:sldChg chg="addSp delSp modSp add mod">
        <pc:chgData name="MALLHI Simranjit" userId="98e75a12-1d8b-4801-a7e0-f87226ff6bc6" providerId="ADAL" clId="{3B42031C-97A7-4C84-972E-D8B2523EDB8A}" dt="2024-03-26T13:23:13.920" v="407"/>
        <pc:sldMkLst>
          <pc:docMk/>
          <pc:sldMk cId="3073086818" sldId="262"/>
        </pc:sldMkLst>
        <pc:spChg chg="add mod">
          <ac:chgData name="MALLHI Simranjit" userId="98e75a12-1d8b-4801-a7e0-f87226ff6bc6" providerId="ADAL" clId="{3B42031C-97A7-4C84-972E-D8B2523EDB8A}" dt="2024-03-26T12:46:29.562" v="112"/>
          <ac:spMkLst>
            <pc:docMk/>
            <pc:sldMk cId="3073086818" sldId="262"/>
            <ac:spMk id="3" creationId="{83EDB712-632E-194F-1742-5A1334A66D31}"/>
          </ac:spMkLst>
        </pc:spChg>
        <pc:spChg chg="add mod">
          <ac:chgData name="MALLHI Simranjit" userId="98e75a12-1d8b-4801-a7e0-f87226ff6bc6" providerId="ADAL" clId="{3B42031C-97A7-4C84-972E-D8B2523EDB8A}" dt="2024-03-26T12:46:29.562" v="112"/>
          <ac:spMkLst>
            <pc:docMk/>
            <pc:sldMk cId="3073086818" sldId="262"/>
            <ac:spMk id="4" creationId="{B68BF928-C030-57F8-EEE0-3EB41D8B2843}"/>
          </ac:spMkLst>
        </pc:spChg>
        <pc:spChg chg="add mod">
          <ac:chgData name="MALLHI Simranjit" userId="98e75a12-1d8b-4801-a7e0-f87226ff6bc6" providerId="ADAL" clId="{3B42031C-97A7-4C84-972E-D8B2523EDB8A}" dt="2024-03-26T13:23:13.920" v="407"/>
          <ac:spMkLst>
            <pc:docMk/>
            <pc:sldMk cId="3073086818" sldId="262"/>
            <ac:spMk id="11" creationId="{8C6166A4-AAC6-C65A-A6C3-C01B2ACBFCD6}"/>
          </ac:spMkLst>
        </pc:spChg>
        <pc:spChg chg="add mod">
          <ac:chgData name="MALLHI Simranjit" userId="98e75a12-1d8b-4801-a7e0-f87226ff6bc6" providerId="ADAL" clId="{3B42031C-97A7-4C84-972E-D8B2523EDB8A}" dt="2024-03-26T13:23:13.920" v="407"/>
          <ac:spMkLst>
            <pc:docMk/>
            <pc:sldMk cId="3073086818" sldId="262"/>
            <ac:spMk id="12" creationId="{55C60F2B-A1BE-9300-EE16-CD110B2A34C6}"/>
          </ac:spMkLst>
        </pc:spChg>
        <pc:grpChg chg="add del mod">
          <ac:chgData name="MALLHI Simranjit" userId="98e75a12-1d8b-4801-a7e0-f87226ff6bc6" providerId="ADAL" clId="{3B42031C-97A7-4C84-972E-D8B2523EDB8A}" dt="2024-03-26T13:21:37.894" v="378" actId="478"/>
          <ac:grpSpMkLst>
            <pc:docMk/>
            <pc:sldMk cId="3073086818" sldId="262"/>
            <ac:grpSpMk id="5" creationId="{D7D5FD44-F44D-E101-37BA-741F6B2BC427}"/>
          </ac:grpSpMkLst>
        </pc:grpChg>
        <pc:grpChg chg="add mod">
          <ac:chgData name="MALLHI Simranjit" userId="98e75a12-1d8b-4801-a7e0-f87226ff6bc6" providerId="ADAL" clId="{3B42031C-97A7-4C84-972E-D8B2523EDB8A}" dt="2024-03-26T13:23:04.928" v="404"/>
          <ac:grpSpMkLst>
            <pc:docMk/>
            <pc:sldMk cId="3073086818" sldId="262"/>
            <ac:grpSpMk id="10" creationId="{2D86050E-1660-8164-FEEA-018E64B95206}"/>
          </ac:grpSpMkLst>
        </pc:grpChg>
        <pc:grpChg chg="add mod">
          <ac:chgData name="MALLHI Simranjit" userId="98e75a12-1d8b-4801-a7e0-f87226ff6bc6" providerId="ADAL" clId="{3B42031C-97A7-4C84-972E-D8B2523EDB8A}" dt="2024-03-26T13:23:13.920" v="407"/>
          <ac:grpSpMkLst>
            <pc:docMk/>
            <pc:sldMk cId="3073086818" sldId="262"/>
            <ac:grpSpMk id="13" creationId="{B28E4D66-AFFA-2C02-D924-56FE3D190E5A}"/>
          </ac:grpSpMkLst>
        </pc:grpChg>
        <pc:picChg chg="add del mod">
          <ac:chgData name="MALLHI Simranjit" userId="98e75a12-1d8b-4801-a7e0-f87226ff6bc6" providerId="ADAL" clId="{3B42031C-97A7-4C84-972E-D8B2523EDB8A}" dt="2024-03-26T13:21:34.729" v="377" actId="478"/>
          <ac:picMkLst>
            <pc:docMk/>
            <pc:sldMk cId="3073086818" sldId="262"/>
            <ac:picMk id="2" creationId="{D083B4FB-9A9F-D260-070F-D070018E28E7}"/>
          </ac:picMkLst>
        </pc:picChg>
        <pc:picChg chg="add del">
          <ac:chgData name="MALLHI Simranjit" userId="98e75a12-1d8b-4801-a7e0-f87226ff6bc6" providerId="ADAL" clId="{3B42031C-97A7-4C84-972E-D8B2523EDB8A}" dt="2024-03-26T13:21:45.815" v="380"/>
          <ac:picMkLst>
            <pc:docMk/>
            <pc:sldMk cId="3073086818" sldId="262"/>
            <ac:picMk id="6" creationId="{0D640DDC-4C9C-3201-0223-DA490ABE5C1B}"/>
          </ac:picMkLst>
        </pc:picChg>
        <pc:picChg chg="add del">
          <ac:chgData name="MALLHI Simranjit" userId="98e75a12-1d8b-4801-a7e0-f87226ff6bc6" providerId="ADAL" clId="{3B42031C-97A7-4C84-972E-D8B2523EDB8A}" dt="2024-03-26T13:21:58.993" v="382"/>
          <ac:picMkLst>
            <pc:docMk/>
            <pc:sldMk cId="3073086818" sldId="262"/>
            <ac:picMk id="7" creationId="{84E161AF-F9ED-D50F-4B0A-BF7F0F39C497}"/>
          </ac:picMkLst>
        </pc:picChg>
        <pc:picChg chg="add mod">
          <ac:chgData name="MALLHI Simranjit" userId="98e75a12-1d8b-4801-a7e0-f87226ff6bc6" providerId="ADAL" clId="{3B42031C-97A7-4C84-972E-D8B2523EDB8A}" dt="2024-03-26T13:23:04.928" v="404"/>
          <ac:picMkLst>
            <pc:docMk/>
            <pc:sldMk cId="3073086818" sldId="262"/>
            <ac:picMk id="8" creationId="{81082D0E-84BB-5964-B9B0-78017082B0D9}"/>
          </ac:picMkLst>
        </pc:picChg>
        <pc:picChg chg="add mod">
          <ac:chgData name="MALLHI Simranjit" userId="98e75a12-1d8b-4801-a7e0-f87226ff6bc6" providerId="ADAL" clId="{3B42031C-97A7-4C84-972E-D8B2523EDB8A}" dt="2024-03-26T13:23:04.928" v="404"/>
          <ac:picMkLst>
            <pc:docMk/>
            <pc:sldMk cId="3073086818" sldId="262"/>
            <ac:picMk id="9" creationId="{FE762B77-EAD7-7BAE-E3CD-BD75D16016E3}"/>
          </ac:picMkLst>
        </pc:picChg>
      </pc:sldChg>
      <pc:sldChg chg="addSp delSp modSp add del mod">
        <pc:chgData name="MALLHI Simranjit" userId="98e75a12-1d8b-4801-a7e0-f87226ff6bc6" providerId="ADAL" clId="{3B42031C-97A7-4C84-972E-D8B2523EDB8A}" dt="2024-03-26T12:59:08.346" v="205" actId="47"/>
        <pc:sldMkLst>
          <pc:docMk/>
          <pc:sldMk cId="3447498348" sldId="263"/>
        </pc:sldMkLst>
        <pc:spChg chg="add mod">
          <ac:chgData name="MALLHI Simranjit" userId="98e75a12-1d8b-4801-a7e0-f87226ff6bc6" providerId="ADAL" clId="{3B42031C-97A7-4C84-972E-D8B2523EDB8A}" dt="2024-03-26T12:48:12.969" v="117"/>
          <ac:spMkLst>
            <pc:docMk/>
            <pc:sldMk cId="3447498348" sldId="263"/>
            <ac:spMk id="3" creationId="{1B5BEB9B-9497-7C81-57E3-D35A3C95CC50}"/>
          </ac:spMkLst>
        </pc:spChg>
        <pc:spChg chg="mod">
          <ac:chgData name="MALLHI Simranjit" userId="98e75a12-1d8b-4801-a7e0-f87226ff6bc6" providerId="ADAL" clId="{3B42031C-97A7-4C84-972E-D8B2523EDB8A}" dt="2024-03-26T12:48:32.562" v="119"/>
          <ac:spMkLst>
            <pc:docMk/>
            <pc:sldMk cId="3447498348" sldId="263"/>
            <ac:spMk id="5" creationId="{9C97F8CD-9CF8-7207-5A4B-EF1B29EAE21F}"/>
          </ac:spMkLst>
        </pc:spChg>
        <pc:spChg chg="mod">
          <ac:chgData name="MALLHI Simranjit" userId="98e75a12-1d8b-4801-a7e0-f87226ff6bc6" providerId="ADAL" clId="{3B42031C-97A7-4C84-972E-D8B2523EDB8A}" dt="2024-03-26T12:48:32.562" v="119"/>
          <ac:spMkLst>
            <pc:docMk/>
            <pc:sldMk cId="3447498348" sldId="263"/>
            <ac:spMk id="6" creationId="{169EFDF4-6592-1515-C479-BC266101FAFC}"/>
          </ac:spMkLst>
        </pc:spChg>
        <pc:spChg chg="mod">
          <ac:chgData name="MALLHI Simranjit" userId="98e75a12-1d8b-4801-a7e0-f87226ff6bc6" providerId="ADAL" clId="{3B42031C-97A7-4C84-972E-D8B2523EDB8A}" dt="2024-03-26T12:48:32.562" v="119"/>
          <ac:spMkLst>
            <pc:docMk/>
            <pc:sldMk cId="3447498348" sldId="263"/>
            <ac:spMk id="7" creationId="{25029D43-04BD-9CEC-46BF-3E7E43EFE2B4}"/>
          </ac:spMkLst>
        </pc:spChg>
        <pc:spChg chg="add mod">
          <ac:chgData name="MALLHI Simranjit" userId="98e75a12-1d8b-4801-a7e0-f87226ff6bc6" providerId="ADAL" clId="{3B42031C-97A7-4C84-972E-D8B2523EDB8A}" dt="2024-03-26T12:49:28.553" v="130"/>
          <ac:spMkLst>
            <pc:docMk/>
            <pc:sldMk cId="3447498348" sldId="263"/>
            <ac:spMk id="11" creationId="{0B021143-4198-A742-6F28-4D363020C105}"/>
          </ac:spMkLst>
        </pc:spChg>
        <pc:spChg chg="add mod">
          <ac:chgData name="MALLHI Simranjit" userId="98e75a12-1d8b-4801-a7e0-f87226ff6bc6" providerId="ADAL" clId="{3B42031C-97A7-4C84-972E-D8B2523EDB8A}" dt="2024-03-26T12:49:28.553" v="130"/>
          <ac:spMkLst>
            <pc:docMk/>
            <pc:sldMk cId="3447498348" sldId="263"/>
            <ac:spMk id="12" creationId="{9A883516-8707-1553-732A-F87EEA4CC471}"/>
          </ac:spMkLst>
        </pc:spChg>
        <pc:spChg chg="add del mod">
          <ac:chgData name="MALLHI Simranjit" userId="98e75a12-1d8b-4801-a7e0-f87226ff6bc6" providerId="ADAL" clId="{3B42031C-97A7-4C84-972E-D8B2523EDB8A}" dt="2024-03-26T12:48:46.809" v="122"/>
          <ac:spMkLst>
            <pc:docMk/>
            <pc:sldMk cId="3447498348" sldId="263"/>
            <ac:spMk id="15" creationId="{61727B57-322C-1D91-0FC9-65F613DB58EE}"/>
          </ac:spMkLst>
        </pc:spChg>
        <pc:spChg chg="add del mod">
          <ac:chgData name="MALLHI Simranjit" userId="98e75a12-1d8b-4801-a7e0-f87226ff6bc6" providerId="ADAL" clId="{3B42031C-97A7-4C84-972E-D8B2523EDB8A}" dt="2024-03-26T12:48:46.809" v="122"/>
          <ac:spMkLst>
            <pc:docMk/>
            <pc:sldMk cId="3447498348" sldId="263"/>
            <ac:spMk id="16" creationId="{A5DB2BAB-E43F-4126-4105-141941C5F232}"/>
          </ac:spMkLst>
        </pc:spChg>
        <pc:spChg chg="add mod">
          <ac:chgData name="MALLHI Simranjit" userId="98e75a12-1d8b-4801-a7e0-f87226ff6bc6" providerId="ADAL" clId="{3B42031C-97A7-4C84-972E-D8B2523EDB8A}" dt="2024-03-26T12:49:27.832" v="129"/>
          <ac:spMkLst>
            <pc:docMk/>
            <pc:sldMk cId="3447498348" sldId="263"/>
            <ac:spMk id="20" creationId="{527AADCF-0E0E-DAA8-A474-13FAF1656EBE}"/>
          </ac:spMkLst>
        </pc:spChg>
        <pc:spChg chg="add mod">
          <ac:chgData name="MALLHI Simranjit" userId="98e75a12-1d8b-4801-a7e0-f87226ff6bc6" providerId="ADAL" clId="{3B42031C-97A7-4C84-972E-D8B2523EDB8A}" dt="2024-03-26T12:49:27.832" v="129"/>
          <ac:spMkLst>
            <pc:docMk/>
            <pc:sldMk cId="3447498348" sldId="263"/>
            <ac:spMk id="21" creationId="{3BAB70EC-CA69-126C-94E7-8D492787C703}"/>
          </ac:spMkLst>
        </pc:spChg>
        <pc:spChg chg="add mod">
          <ac:chgData name="MALLHI Simranjit" userId="98e75a12-1d8b-4801-a7e0-f87226ff6bc6" providerId="ADAL" clId="{3B42031C-97A7-4C84-972E-D8B2523EDB8A}" dt="2024-03-26T12:49:27.203" v="128"/>
          <ac:spMkLst>
            <pc:docMk/>
            <pc:sldMk cId="3447498348" sldId="263"/>
            <ac:spMk id="25" creationId="{92C524F5-6C4C-3EF6-132E-54070B892DE0}"/>
          </ac:spMkLst>
        </pc:spChg>
        <pc:spChg chg="add mod">
          <ac:chgData name="MALLHI Simranjit" userId="98e75a12-1d8b-4801-a7e0-f87226ff6bc6" providerId="ADAL" clId="{3B42031C-97A7-4C84-972E-D8B2523EDB8A}" dt="2024-03-26T12:49:27.203" v="128"/>
          <ac:spMkLst>
            <pc:docMk/>
            <pc:sldMk cId="3447498348" sldId="263"/>
            <ac:spMk id="26" creationId="{150463D9-7C34-1C72-83A5-67139D326267}"/>
          </ac:spMkLst>
        </pc:spChg>
        <pc:grpChg chg="add mod">
          <ac:chgData name="MALLHI Simranjit" userId="98e75a12-1d8b-4801-a7e0-f87226ff6bc6" providerId="ADAL" clId="{3B42031C-97A7-4C84-972E-D8B2523EDB8A}" dt="2024-03-26T12:48:32.562" v="119"/>
          <ac:grpSpMkLst>
            <pc:docMk/>
            <pc:sldMk cId="3447498348" sldId="263"/>
            <ac:grpSpMk id="4" creationId="{E4ABC601-78BF-C1BA-6D1A-364C99257110}"/>
          </ac:grpSpMkLst>
        </pc:grpChg>
        <pc:grpChg chg="add mod">
          <ac:chgData name="MALLHI Simranjit" userId="98e75a12-1d8b-4801-a7e0-f87226ff6bc6" providerId="ADAL" clId="{3B42031C-97A7-4C84-972E-D8B2523EDB8A}" dt="2024-03-26T12:49:28.553" v="130"/>
          <ac:grpSpMkLst>
            <pc:docMk/>
            <pc:sldMk cId="3447498348" sldId="263"/>
            <ac:grpSpMk id="19" creationId="{294F151A-B550-68D0-0ADF-992FA29BC44F}"/>
          </ac:grpSpMkLst>
        </pc:grpChg>
        <pc:grpChg chg="add mod">
          <ac:chgData name="MALLHI Simranjit" userId="98e75a12-1d8b-4801-a7e0-f87226ff6bc6" providerId="ADAL" clId="{3B42031C-97A7-4C84-972E-D8B2523EDB8A}" dt="2024-03-26T12:49:27.832" v="129"/>
          <ac:grpSpMkLst>
            <pc:docMk/>
            <pc:sldMk cId="3447498348" sldId="263"/>
            <ac:grpSpMk id="24" creationId="{F5F5DE3B-C5A5-2561-FAFC-E8B13214BCE2}"/>
          </ac:grpSpMkLst>
        </pc:grpChg>
        <pc:grpChg chg="add mod">
          <ac:chgData name="MALLHI Simranjit" userId="98e75a12-1d8b-4801-a7e0-f87226ff6bc6" providerId="ADAL" clId="{3B42031C-97A7-4C84-972E-D8B2523EDB8A}" dt="2024-03-26T12:49:27.203" v="128"/>
          <ac:grpSpMkLst>
            <pc:docMk/>
            <pc:sldMk cId="3447498348" sldId="263"/>
            <ac:grpSpMk id="29" creationId="{61F75AE5-614D-7D0F-16CE-069BFA739561}"/>
          </ac:grpSpMkLst>
        </pc:grpChg>
        <pc:picChg chg="add mod">
          <ac:chgData name="MALLHI Simranjit" userId="98e75a12-1d8b-4801-a7e0-f87226ff6bc6" providerId="ADAL" clId="{3B42031C-97A7-4C84-972E-D8B2523EDB8A}" dt="2024-03-26T12:48:07.021" v="115"/>
          <ac:picMkLst>
            <pc:docMk/>
            <pc:sldMk cId="3447498348" sldId="263"/>
            <ac:picMk id="2" creationId="{74D8D890-55E9-F2C0-8E56-7BB87562BAE7}"/>
          </ac:picMkLst>
        </pc:picChg>
        <pc:picChg chg="add mod">
          <ac:chgData name="MALLHI Simranjit" userId="98e75a12-1d8b-4801-a7e0-f87226ff6bc6" providerId="ADAL" clId="{3B42031C-97A7-4C84-972E-D8B2523EDB8A}" dt="2024-03-26T12:49:28.553" v="130"/>
          <ac:picMkLst>
            <pc:docMk/>
            <pc:sldMk cId="3447498348" sldId="263"/>
            <ac:picMk id="13" creationId="{D0FD579F-898E-68A8-9CD7-8DBF0D53625F}"/>
          </ac:picMkLst>
        </pc:picChg>
        <pc:picChg chg="add mod">
          <ac:chgData name="MALLHI Simranjit" userId="98e75a12-1d8b-4801-a7e0-f87226ff6bc6" providerId="ADAL" clId="{3B42031C-97A7-4C84-972E-D8B2523EDB8A}" dt="2024-03-26T12:49:28.553" v="130"/>
          <ac:picMkLst>
            <pc:docMk/>
            <pc:sldMk cId="3447498348" sldId="263"/>
            <ac:picMk id="14" creationId="{D0B185F6-39E8-AB5D-723C-07DFF3C6471D}"/>
          </ac:picMkLst>
        </pc:picChg>
        <pc:picChg chg="add del mod">
          <ac:chgData name="MALLHI Simranjit" userId="98e75a12-1d8b-4801-a7e0-f87226ff6bc6" providerId="ADAL" clId="{3B42031C-97A7-4C84-972E-D8B2523EDB8A}" dt="2024-03-26T12:48:46.809" v="122"/>
          <ac:picMkLst>
            <pc:docMk/>
            <pc:sldMk cId="3447498348" sldId="263"/>
            <ac:picMk id="17" creationId="{6F8BA07D-18AE-FC11-14F7-D4ED79FAFC07}"/>
          </ac:picMkLst>
        </pc:picChg>
        <pc:picChg chg="add del mod">
          <ac:chgData name="MALLHI Simranjit" userId="98e75a12-1d8b-4801-a7e0-f87226ff6bc6" providerId="ADAL" clId="{3B42031C-97A7-4C84-972E-D8B2523EDB8A}" dt="2024-03-26T12:48:46.809" v="122"/>
          <ac:picMkLst>
            <pc:docMk/>
            <pc:sldMk cId="3447498348" sldId="263"/>
            <ac:picMk id="18" creationId="{9C6A1522-2D18-CC05-A9F3-F8B6ACF48FA2}"/>
          </ac:picMkLst>
        </pc:picChg>
        <pc:picChg chg="add mod">
          <ac:chgData name="MALLHI Simranjit" userId="98e75a12-1d8b-4801-a7e0-f87226ff6bc6" providerId="ADAL" clId="{3B42031C-97A7-4C84-972E-D8B2523EDB8A}" dt="2024-03-26T12:49:27.832" v="129"/>
          <ac:picMkLst>
            <pc:docMk/>
            <pc:sldMk cId="3447498348" sldId="263"/>
            <ac:picMk id="22" creationId="{9E2207AA-A1B9-0548-8622-84AE1DAFBA5D}"/>
          </ac:picMkLst>
        </pc:picChg>
        <pc:picChg chg="add mod">
          <ac:chgData name="MALLHI Simranjit" userId="98e75a12-1d8b-4801-a7e0-f87226ff6bc6" providerId="ADAL" clId="{3B42031C-97A7-4C84-972E-D8B2523EDB8A}" dt="2024-03-26T12:49:27.832" v="129"/>
          <ac:picMkLst>
            <pc:docMk/>
            <pc:sldMk cId="3447498348" sldId="263"/>
            <ac:picMk id="23" creationId="{D7271CFA-8C0F-21F6-BF86-989A939A19C3}"/>
          </ac:picMkLst>
        </pc:picChg>
        <pc:picChg chg="add mod">
          <ac:chgData name="MALLHI Simranjit" userId="98e75a12-1d8b-4801-a7e0-f87226ff6bc6" providerId="ADAL" clId="{3B42031C-97A7-4C84-972E-D8B2523EDB8A}" dt="2024-03-26T12:49:27.203" v="128"/>
          <ac:picMkLst>
            <pc:docMk/>
            <pc:sldMk cId="3447498348" sldId="263"/>
            <ac:picMk id="27" creationId="{39C0611B-AED5-B908-0C03-21E89CD00D4B}"/>
          </ac:picMkLst>
        </pc:picChg>
        <pc:picChg chg="add mod">
          <ac:chgData name="MALLHI Simranjit" userId="98e75a12-1d8b-4801-a7e0-f87226ff6bc6" providerId="ADAL" clId="{3B42031C-97A7-4C84-972E-D8B2523EDB8A}" dt="2024-03-26T12:49:27.203" v="128"/>
          <ac:picMkLst>
            <pc:docMk/>
            <pc:sldMk cId="3447498348" sldId="263"/>
            <ac:picMk id="28" creationId="{D4184064-B34F-0C64-342C-3B6EFCEBFC1A}"/>
          </ac:picMkLst>
        </pc:picChg>
        <pc:cxnChg chg="mod">
          <ac:chgData name="MALLHI Simranjit" userId="98e75a12-1d8b-4801-a7e0-f87226ff6bc6" providerId="ADAL" clId="{3B42031C-97A7-4C84-972E-D8B2523EDB8A}" dt="2024-03-26T12:48:32.562" v="119"/>
          <ac:cxnSpMkLst>
            <pc:docMk/>
            <pc:sldMk cId="3447498348" sldId="263"/>
            <ac:cxnSpMk id="8" creationId="{66EE93A2-1D18-15D8-42F2-68B5C677E313}"/>
          </ac:cxnSpMkLst>
        </pc:cxnChg>
        <pc:cxnChg chg="mod">
          <ac:chgData name="MALLHI Simranjit" userId="98e75a12-1d8b-4801-a7e0-f87226ff6bc6" providerId="ADAL" clId="{3B42031C-97A7-4C84-972E-D8B2523EDB8A}" dt="2024-03-26T12:48:32.562" v="119"/>
          <ac:cxnSpMkLst>
            <pc:docMk/>
            <pc:sldMk cId="3447498348" sldId="263"/>
            <ac:cxnSpMk id="9" creationId="{4B4F15D4-0DD7-1A5A-D4DB-F2CEC867CD28}"/>
          </ac:cxnSpMkLst>
        </pc:cxnChg>
        <pc:cxnChg chg="mod">
          <ac:chgData name="MALLHI Simranjit" userId="98e75a12-1d8b-4801-a7e0-f87226ff6bc6" providerId="ADAL" clId="{3B42031C-97A7-4C84-972E-D8B2523EDB8A}" dt="2024-03-26T12:48:32.562" v="119"/>
          <ac:cxnSpMkLst>
            <pc:docMk/>
            <pc:sldMk cId="3447498348" sldId="263"/>
            <ac:cxnSpMk id="10" creationId="{B77F84AF-8B96-38A3-0475-B02DB7331ECD}"/>
          </ac:cxnSpMkLst>
        </pc:cxnChg>
      </pc:sldChg>
      <pc:sldChg chg="addSp delSp modSp add mod">
        <pc:chgData name="MALLHI Simranjit" userId="98e75a12-1d8b-4801-a7e0-f87226ff6bc6" providerId="ADAL" clId="{3B42031C-97A7-4C84-972E-D8B2523EDB8A}" dt="2024-03-26T12:50:32.207" v="137"/>
        <pc:sldMkLst>
          <pc:docMk/>
          <pc:sldMk cId="2309873053" sldId="264"/>
        </pc:sldMkLst>
        <pc:spChg chg="add mod">
          <ac:chgData name="MALLHI Simranjit" userId="98e75a12-1d8b-4801-a7e0-f87226ff6bc6" providerId="ADAL" clId="{3B42031C-97A7-4C84-972E-D8B2523EDB8A}" dt="2024-03-26T12:50:21.503" v="134"/>
          <ac:spMkLst>
            <pc:docMk/>
            <pc:sldMk cId="2309873053" sldId="264"/>
            <ac:spMk id="4" creationId="{BF001A8F-8781-F13C-8796-3EA4705A2F43}"/>
          </ac:spMkLst>
        </pc:spChg>
        <pc:spChg chg="add mod">
          <ac:chgData name="MALLHI Simranjit" userId="98e75a12-1d8b-4801-a7e0-f87226ff6bc6" providerId="ADAL" clId="{3B42031C-97A7-4C84-972E-D8B2523EDB8A}" dt="2024-03-26T12:50:32.207" v="137"/>
          <ac:spMkLst>
            <pc:docMk/>
            <pc:sldMk cId="2309873053" sldId="264"/>
            <ac:spMk id="5" creationId="{7D115722-29DE-B2BA-6365-9BCBA5A3B0DE}"/>
          </ac:spMkLst>
        </pc:spChg>
        <pc:picChg chg="add del">
          <ac:chgData name="MALLHI Simranjit" userId="98e75a12-1d8b-4801-a7e0-f87226ff6bc6" providerId="ADAL" clId="{3B42031C-97A7-4C84-972E-D8B2523EDB8A}" dt="2024-03-26T12:50:03.537" v="132" actId="478"/>
          <ac:picMkLst>
            <pc:docMk/>
            <pc:sldMk cId="2309873053" sldId="264"/>
            <ac:picMk id="2" creationId="{4AD49361-C6C4-D408-541F-3B5C48411907}"/>
          </ac:picMkLst>
        </pc:picChg>
        <pc:picChg chg="add mod">
          <ac:chgData name="MALLHI Simranjit" userId="98e75a12-1d8b-4801-a7e0-f87226ff6bc6" providerId="ADAL" clId="{3B42031C-97A7-4C84-972E-D8B2523EDB8A}" dt="2024-03-26T12:50:30.966" v="136"/>
          <ac:picMkLst>
            <pc:docMk/>
            <pc:sldMk cId="2309873053" sldId="264"/>
            <ac:picMk id="3" creationId="{8C87D629-ED2B-D5A5-56D4-A5D81A0CCE9E}"/>
          </ac:picMkLst>
        </pc:picChg>
      </pc:sldChg>
      <pc:sldChg chg="addSp modSp add mod">
        <pc:chgData name="MALLHI Simranjit" userId="98e75a12-1d8b-4801-a7e0-f87226ff6bc6" providerId="ADAL" clId="{3B42031C-97A7-4C84-972E-D8B2523EDB8A}" dt="2024-03-26T12:51:08.495" v="142"/>
        <pc:sldMkLst>
          <pc:docMk/>
          <pc:sldMk cId="4152475680" sldId="265"/>
        </pc:sldMkLst>
        <pc:spChg chg="add mod">
          <ac:chgData name="MALLHI Simranjit" userId="98e75a12-1d8b-4801-a7e0-f87226ff6bc6" providerId="ADAL" clId="{3B42031C-97A7-4C84-972E-D8B2523EDB8A}" dt="2024-03-26T12:51:07.992" v="141"/>
          <ac:spMkLst>
            <pc:docMk/>
            <pc:sldMk cId="4152475680" sldId="265"/>
            <ac:spMk id="3" creationId="{2AA28EC4-1260-84FC-1879-F44BBBC41B1A}"/>
          </ac:spMkLst>
        </pc:spChg>
        <pc:spChg chg="add mod">
          <ac:chgData name="MALLHI Simranjit" userId="98e75a12-1d8b-4801-a7e0-f87226ff6bc6" providerId="ADAL" clId="{3B42031C-97A7-4C84-972E-D8B2523EDB8A}" dt="2024-03-26T12:51:07.992" v="141"/>
          <ac:spMkLst>
            <pc:docMk/>
            <pc:sldMk cId="4152475680" sldId="265"/>
            <ac:spMk id="4" creationId="{CC9413C7-E5D0-0785-E743-07F002E8E2CF}"/>
          </ac:spMkLst>
        </pc:spChg>
        <pc:spChg chg="add mod">
          <ac:chgData name="MALLHI Simranjit" userId="98e75a12-1d8b-4801-a7e0-f87226ff6bc6" providerId="ADAL" clId="{3B42031C-97A7-4C84-972E-D8B2523EDB8A}" dt="2024-03-26T12:51:07.992" v="141"/>
          <ac:spMkLst>
            <pc:docMk/>
            <pc:sldMk cId="4152475680" sldId="265"/>
            <ac:spMk id="5" creationId="{DB65E373-D424-6297-5CFF-8C7BFC5FC145}"/>
          </ac:spMkLst>
        </pc:spChg>
        <pc:spChg chg="add mod">
          <ac:chgData name="MALLHI Simranjit" userId="98e75a12-1d8b-4801-a7e0-f87226ff6bc6" providerId="ADAL" clId="{3B42031C-97A7-4C84-972E-D8B2523EDB8A}" dt="2024-03-26T12:51:07.992" v="141"/>
          <ac:spMkLst>
            <pc:docMk/>
            <pc:sldMk cId="4152475680" sldId="265"/>
            <ac:spMk id="6" creationId="{176B7D44-4D22-57F1-875C-658818F17B56}"/>
          </ac:spMkLst>
        </pc:spChg>
        <pc:spChg chg="add mod">
          <ac:chgData name="MALLHI Simranjit" userId="98e75a12-1d8b-4801-a7e0-f87226ff6bc6" providerId="ADAL" clId="{3B42031C-97A7-4C84-972E-D8B2523EDB8A}" dt="2024-03-26T12:51:07.992" v="141"/>
          <ac:spMkLst>
            <pc:docMk/>
            <pc:sldMk cId="4152475680" sldId="265"/>
            <ac:spMk id="7" creationId="{C688F260-8C1F-6869-CBB5-B57F4A30E416}"/>
          </ac:spMkLst>
        </pc:spChg>
        <pc:spChg chg="add mod">
          <ac:chgData name="MALLHI Simranjit" userId="98e75a12-1d8b-4801-a7e0-f87226ff6bc6" providerId="ADAL" clId="{3B42031C-97A7-4C84-972E-D8B2523EDB8A}" dt="2024-03-26T12:51:07.992" v="141"/>
          <ac:spMkLst>
            <pc:docMk/>
            <pc:sldMk cId="4152475680" sldId="265"/>
            <ac:spMk id="8" creationId="{4E356064-27A9-795F-69F0-4BDCF99F1211}"/>
          </ac:spMkLst>
        </pc:spChg>
        <pc:grpChg chg="add mod">
          <ac:chgData name="MALLHI Simranjit" userId="98e75a12-1d8b-4801-a7e0-f87226ff6bc6" providerId="ADAL" clId="{3B42031C-97A7-4C84-972E-D8B2523EDB8A}" dt="2024-03-26T12:51:07.992" v="141"/>
          <ac:grpSpMkLst>
            <pc:docMk/>
            <pc:sldMk cId="4152475680" sldId="265"/>
            <ac:grpSpMk id="9" creationId="{CC392363-7E5D-69FE-8D75-1EA1AB013E11}"/>
          </ac:grpSpMkLst>
        </pc:grpChg>
        <pc:picChg chg="add mod">
          <ac:chgData name="MALLHI Simranjit" userId="98e75a12-1d8b-4801-a7e0-f87226ff6bc6" providerId="ADAL" clId="{3B42031C-97A7-4C84-972E-D8B2523EDB8A}" dt="2024-03-26T12:51:08.495" v="142"/>
          <ac:picMkLst>
            <pc:docMk/>
            <pc:sldMk cId="4152475680" sldId="265"/>
            <ac:picMk id="2" creationId="{67A7223F-6139-F72B-1D64-B0FD03F50F43}"/>
          </ac:picMkLst>
        </pc:picChg>
      </pc:sldChg>
      <pc:sldChg chg="addSp modSp add del mod">
        <pc:chgData name="MALLHI Simranjit" userId="98e75a12-1d8b-4801-a7e0-f87226ff6bc6" providerId="ADAL" clId="{3B42031C-97A7-4C84-972E-D8B2523EDB8A}" dt="2024-03-26T12:57:58.971" v="198" actId="47"/>
        <pc:sldMkLst>
          <pc:docMk/>
          <pc:sldMk cId="3667012187" sldId="266"/>
        </pc:sldMkLst>
        <pc:spChg chg="add mod">
          <ac:chgData name="MALLHI Simranjit" userId="98e75a12-1d8b-4801-a7e0-f87226ff6bc6" providerId="ADAL" clId="{3B42031C-97A7-4C84-972E-D8B2523EDB8A}" dt="2024-03-26T12:53:14.524" v="164"/>
          <ac:spMkLst>
            <pc:docMk/>
            <pc:sldMk cId="3667012187" sldId="266"/>
            <ac:spMk id="3" creationId="{B843543E-2D91-B5C5-D5E1-EAB1777EC5F0}"/>
          </ac:spMkLst>
        </pc:spChg>
        <pc:spChg chg="add mod">
          <ac:chgData name="MALLHI Simranjit" userId="98e75a12-1d8b-4801-a7e0-f87226ff6bc6" providerId="ADAL" clId="{3B42031C-97A7-4C84-972E-D8B2523EDB8A}" dt="2024-03-26T12:53:14.068" v="163"/>
          <ac:spMkLst>
            <pc:docMk/>
            <pc:sldMk cId="3667012187" sldId="266"/>
            <ac:spMk id="4" creationId="{5A929D5A-EDC1-28EB-0EC7-C929E6430768}"/>
          </ac:spMkLst>
        </pc:spChg>
        <pc:spChg chg="add mod">
          <ac:chgData name="MALLHI Simranjit" userId="98e75a12-1d8b-4801-a7e0-f87226ff6bc6" providerId="ADAL" clId="{3B42031C-97A7-4C84-972E-D8B2523EDB8A}" dt="2024-03-26T12:53:13.503" v="162"/>
          <ac:spMkLst>
            <pc:docMk/>
            <pc:sldMk cId="3667012187" sldId="266"/>
            <ac:spMk id="5" creationId="{8759F43C-C13E-28E1-C7CF-E6D2502382A6}"/>
          </ac:spMkLst>
        </pc:spChg>
        <pc:spChg chg="add mod">
          <ac:chgData name="MALLHI Simranjit" userId="98e75a12-1d8b-4801-a7e0-f87226ff6bc6" providerId="ADAL" clId="{3B42031C-97A7-4C84-972E-D8B2523EDB8A}" dt="2024-03-26T12:53:13.503" v="162"/>
          <ac:spMkLst>
            <pc:docMk/>
            <pc:sldMk cId="3667012187" sldId="266"/>
            <ac:spMk id="6" creationId="{F22A8E90-DD52-6CAB-ECC4-62926BCB8CBA}"/>
          </ac:spMkLst>
        </pc:spChg>
        <pc:spChg chg="add mod">
          <ac:chgData name="MALLHI Simranjit" userId="98e75a12-1d8b-4801-a7e0-f87226ff6bc6" providerId="ADAL" clId="{3B42031C-97A7-4C84-972E-D8B2523EDB8A}" dt="2024-03-26T12:53:13.503" v="162"/>
          <ac:spMkLst>
            <pc:docMk/>
            <pc:sldMk cId="3667012187" sldId="266"/>
            <ac:spMk id="7" creationId="{BF43E3FA-94F8-5A19-818A-A795D5E539AD}"/>
          </ac:spMkLst>
        </pc:spChg>
        <pc:spChg chg="add mod">
          <ac:chgData name="MALLHI Simranjit" userId="98e75a12-1d8b-4801-a7e0-f87226ff6bc6" providerId="ADAL" clId="{3B42031C-97A7-4C84-972E-D8B2523EDB8A}" dt="2024-03-26T12:53:13.503" v="162"/>
          <ac:spMkLst>
            <pc:docMk/>
            <pc:sldMk cId="3667012187" sldId="266"/>
            <ac:spMk id="8" creationId="{3990C756-8E8A-B08D-5D2C-FB65E7DD5DB7}"/>
          </ac:spMkLst>
        </pc:spChg>
        <pc:spChg chg="add mod">
          <ac:chgData name="MALLHI Simranjit" userId="98e75a12-1d8b-4801-a7e0-f87226ff6bc6" providerId="ADAL" clId="{3B42031C-97A7-4C84-972E-D8B2523EDB8A}" dt="2024-03-26T12:53:13.503" v="162"/>
          <ac:spMkLst>
            <pc:docMk/>
            <pc:sldMk cId="3667012187" sldId="266"/>
            <ac:spMk id="9" creationId="{FA06961D-719F-547E-A1FC-8680294C753D}"/>
          </ac:spMkLst>
        </pc:spChg>
        <pc:spChg chg="add mod">
          <ac:chgData name="MALLHI Simranjit" userId="98e75a12-1d8b-4801-a7e0-f87226ff6bc6" providerId="ADAL" clId="{3B42031C-97A7-4C84-972E-D8B2523EDB8A}" dt="2024-03-26T12:53:13.503" v="162"/>
          <ac:spMkLst>
            <pc:docMk/>
            <pc:sldMk cId="3667012187" sldId="266"/>
            <ac:spMk id="10" creationId="{1AB70C7F-0B1D-FB12-2058-8173CE67EE3D}"/>
          </ac:spMkLst>
        </pc:spChg>
        <pc:spChg chg="add mod">
          <ac:chgData name="MALLHI Simranjit" userId="98e75a12-1d8b-4801-a7e0-f87226ff6bc6" providerId="ADAL" clId="{3B42031C-97A7-4C84-972E-D8B2523EDB8A}" dt="2024-03-26T12:53:13.015" v="161"/>
          <ac:spMkLst>
            <pc:docMk/>
            <pc:sldMk cId="3667012187" sldId="266"/>
            <ac:spMk id="12" creationId="{908918C5-CCFB-E26D-C07D-B0AD4AF04850}"/>
          </ac:spMkLst>
        </pc:spChg>
        <pc:spChg chg="add mod">
          <ac:chgData name="MALLHI Simranjit" userId="98e75a12-1d8b-4801-a7e0-f87226ff6bc6" providerId="ADAL" clId="{3B42031C-97A7-4C84-972E-D8B2523EDB8A}" dt="2024-03-26T12:53:13.015" v="161"/>
          <ac:spMkLst>
            <pc:docMk/>
            <pc:sldMk cId="3667012187" sldId="266"/>
            <ac:spMk id="13" creationId="{6012E032-2972-5465-5F89-466CF7BC8656}"/>
          </ac:spMkLst>
        </pc:spChg>
        <pc:spChg chg="add mod">
          <ac:chgData name="MALLHI Simranjit" userId="98e75a12-1d8b-4801-a7e0-f87226ff6bc6" providerId="ADAL" clId="{3B42031C-97A7-4C84-972E-D8B2523EDB8A}" dt="2024-03-26T12:53:12.560" v="160"/>
          <ac:spMkLst>
            <pc:docMk/>
            <pc:sldMk cId="3667012187" sldId="266"/>
            <ac:spMk id="21" creationId="{FAF5CC54-85DE-10D0-3F54-4697C28F3631}"/>
          </ac:spMkLst>
        </pc:spChg>
        <pc:spChg chg="add mod">
          <ac:chgData name="MALLHI Simranjit" userId="98e75a12-1d8b-4801-a7e0-f87226ff6bc6" providerId="ADAL" clId="{3B42031C-97A7-4C84-972E-D8B2523EDB8A}" dt="2024-03-26T12:53:12.560" v="160"/>
          <ac:spMkLst>
            <pc:docMk/>
            <pc:sldMk cId="3667012187" sldId="266"/>
            <ac:spMk id="22" creationId="{178493A7-DF03-E389-4AF8-BB62B410CC5A}"/>
          </ac:spMkLst>
        </pc:spChg>
        <pc:spChg chg="add mod">
          <ac:chgData name="MALLHI Simranjit" userId="98e75a12-1d8b-4801-a7e0-f87226ff6bc6" providerId="ADAL" clId="{3B42031C-97A7-4C84-972E-D8B2523EDB8A}" dt="2024-03-26T12:53:12.084" v="159"/>
          <ac:spMkLst>
            <pc:docMk/>
            <pc:sldMk cId="3667012187" sldId="266"/>
            <ac:spMk id="27" creationId="{E9D1F8CD-7C7E-B9BE-C779-F6A8BAC21F65}"/>
          </ac:spMkLst>
        </pc:spChg>
        <pc:grpChg chg="add mod">
          <ac:chgData name="MALLHI Simranjit" userId="98e75a12-1d8b-4801-a7e0-f87226ff6bc6" providerId="ADAL" clId="{3B42031C-97A7-4C84-972E-D8B2523EDB8A}" dt="2024-03-26T12:53:13.503" v="162"/>
          <ac:grpSpMkLst>
            <pc:docMk/>
            <pc:sldMk cId="3667012187" sldId="266"/>
            <ac:grpSpMk id="11" creationId="{C8E6F4C9-A117-83ED-F6F7-F694909ED14B}"/>
          </ac:grpSpMkLst>
        </pc:grpChg>
        <pc:grpChg chg="add mod">
          <ac:chgData name="MALLHI Simranjit" userId="98e75a12-1d8b-4801-a7e0-f87226ff6bc6" providerId="ADAL" clId="{3B42031C-97A7-4C84-972E-D8B2523EDB8A}" dt="2024-03-26T12:53:13.015" v="161"/>
          <ac:grpSpMkLst>
            <pc:docMk/>
            <pc:sldMk cId="3667012187" sldId="266"/>
            <ac:grpSpMk id="20" creationId="{58C62A5C-4956-349C-BA59-2D6215E9429B}"/>
          </ac:grpSpMkLst>
        </pc:grpChg>
        <pc:grpChg chg="add mod">
          <ac:chgData name="MALLHI Simranjit" userId="98e75a12-1d8b-4801-a7e0-f87226ff6bc6" providerId="ADAL" clId="{3B42031C-97A7-4C84-972E-D8B2523EDB8A}" dt="2024-03-26T12:53:12.560" v="160"/>
          <ac:grpSpMkLst>
            <pc:docMk/>
            <pc:sldMk cId="3667012187" sldId="266"/>
            <ac:grpSpMk id="26" creationId="{25F5F9EF-12EB-4529-8508-168789FF0306}"/>
          </ac:grpSpMkLst>
        </pc:grpChg>
        <pc:grpChg chg="add mod">
          <ac:chgData name="MALLHI Simranjit" userId="98e75a12-1d8b-4801-a7e0-f87226ff6bc6" providerId="ADAL" clId="{3B42031C-97A7-4C84-972E-D8B2523EDB8A}" dt="2024-03-26T12:53:12.084" v="159"/>
          <ac:grpSpMkLst>
            <pc:docMk/>
            <pc:sldMk cId="3667012187" sldId="266"/>
            <ac:grpSpMk id="29" creationId="{450E99B2-FDF9-22F3-5719-BBFC5AC51426}"/>
          </ac:grpSpMkLst>
        </pc:grpChg>
        <pc:picChg chg="add">
          <ac:chgData name="MALLHI Simranjit" userId="98e75a12-1d8b-4801-a7e0-f87226ff6bc6" providerId="ADAL" clId="{3B42031C-97A7-4C84-972E-D8B2523EDB8A}" dt="2024-03-26T12:51:44.526" v="148"/>
          <ac:picMkLst>
            <pc:docMk/>
            <pc:sldMk cId="3667012187" sldId="266"/>
            <ac:picMk id="2" creationId="{3D7EA596-9C19-4975-763A-475126DD34E0}"/>
          </ac:picMkLst>
        </pc:picChg>
        <pc:picChg chg="add mod">
          <ac:chgData name="MALLHI Simranjit" userId="98e75a12-1d8b-4801-a7e0-f87226ff6bc6" providerId="ADAL" clId="{3B42031C-97A7-4C84-972E-D8B2523EDB8A}" dt="2024-03-26T12:53:13.015" v="161"/>
          <ac:picMkLst>
            <pc:docMk/>
            <pc:sldMk cId="3667012187" sldId="266"/>
            <ac:picMk id="14" creationId="{709CD769-036E-4662-A4E9-F47B5938174E}"/>
          </ac:picMkLst>
        </pc:picChg>
        <pc:picChg chg="add mod">
          <ac:chgData name="MALLHI Simranjit" userId="98e75a12-1d8b-4801-a7e0-f87226ff6bc6" providerId="ADAL" clId="{3B42031C-97A7-4C84-972E-D8B2523EDB8A}" dt="2024-03-26T12:53:13.015" v="161"/>
          <ac:picMkLst>
            <pc:docMk/>
            <pc:sldMk cId="3667012187" sldId="266"/>
            <ac:picMk id="15" creationId="{487EE4D5-130F-6931-8748-91E2DB602D39}"/>
          </ac:picMkLst>
        </pc:picChg>
        <pc:picChg chg="add mod">
          <ac:chgData name="MALLHI Simranjit" userId="98e75a12-1d8b-4801-a7e0-f87226ff6bc6" providerId="ADAL" clId="{3B42031C-97A7-4C84-972E-D8B2523EDB8A}" dt="2024-03-26T12:53:13.015" v="161"/>
          <ac:picMkLst>
            <pc:docMk/>
            <pc:sldMk cId="3667012187" sldId="266"/>
            <ac:picMk id="16" creationId="{B0D89DA5-5FFD-A96D-7E92-E1E4E28E07E1}"/>
          </ac:picMkLst>
        </pc:picChg>
        <pc:picChg chg="add mod">
          <ac:chgData name="MALLHI Simranjit" userId="98e75a12-1d8b-4801-a7e0-f87226ff6bc6" providerId="ADAL" clId="{3B42031C-97A7-4C84-972E-D8B2523EDB8A}" dt="2024-03-26T12:53:13.015" v="161"/>
          <ac:picMkLst>
            <pc:docMk/>
            <pc:sldMk cId="3667012187" sldId="266"/>
            <ac:picMk id="17" creationId="{A8F23EA0-F50D-6396-2469-5B0AA0EFB6A8}"/>
          </ac:picMkLst>
        </pc:picChg>
        <pc:picChg chg="add mod">
          <ac:chgData name="MALLHI Simranjit" userId="98e75a12-1d8b-4801-a7e0-f87226ff6bc6" providerId="ADAL" clId="{3B42031C-97A7-4C84-972E-D8B2523EDB8A}" dt="2024-03-26T12:53:13.015" v="161"/>
          <ac:picMkLst>
            <pc:docMk/>
            <pc:sldMk cId="3667012187" sldId="266"/>
            <ac:picMk id="18" creationId="{7980AE4A-90F0-2EFD-ECF4-488A35C8DA66}"/>
          </ac:picMkLst>
        </pc:picChg>
        <pc:picChg chg="add mod">
          <ac:chgData name="MALLHI Simranjit" userId="98e75a12-1d8b-4801-a7e0-f87226ff6bc6" providerId="ADAL" clId="{3B42031C-97A7-4C84-972E-D8B2523EDB8A}" dt="2024-03-26T12:53:13.015" v="161"/>
          <ac:picMkLst>
            <pc:docMk/>
            <pc:sldMk cId="3667012187" sldId="266"/>
            <ac:picMk id="19" creationId="{2ADD67C9-B66F-5BE4-85BC-5A5E8D308C53}"/>
          </ac:picMkLst>
        </pc:picChg>
        <pc:picChg chg="add mod">
          <ac:chgData name="MALLHI Simranjit" userId="98e75a12-1d8b-4801-a7e0-f87226ff6bc6" providerId="ADAL" clId="{3B42031C-97A7-4C84-972E-D8B2523EDB8A}" dt="2024-03-26T12:53:12.560" v="160"/>
          <ac:picMkLst>
            <pc:docMk/>
            <pc:sldMk cId="3667012187" sldId="266"/>
            <ac:picMk id="23" creationId="{AEE0332B-F455-88AA-EA47-44C480B8C520}"/>
          </ac:picMkLst>
        </pc:picChg>
        <pc:picChg chg="add mod">
          <ac:chgData name="MALLHI Simranjit" userId="98e75a12-1d8b-4801-a7e0-f87226ff6bc6" providerId="ADAL" clId="{3B42031C-97A7-4C84-972E-D8B2523EDB8A}" dt="2024-03-26T12:53:12.560" v="160"/>
          <ac:picMkLst>
            <pc:docMk/>
            <pc:sldMk cId="3667012187" sldId="266"/>
            <ac:picMk id="24" creationId="{29B42931-9C2B-BFB4-6771-3BF54CDCD0C9}"/>
          </ac:picMkLst>
        </pc:picChg>
        <pc:picChg chg="add mod">
          <ac:chgData name="MALLHI Simranjit" userId="98e75a12-1d8b-4801-a7e0-f87226ff6bc6" providerId="ADAL" clId="{3B42031C-97A7-4C84-972E-D8B2523EDB8A}" dt="2024-03-26T12:53:12.560" v="160"/>
          <ac:picMkLst>
            <pc:docMk/>
            <pc:sldMk cId="3667012187" sldId="266"/>
            <ac:picMk id="25" creationId="{C6588EC9-E9E6-4CC6-BC11-503AD9F786AE}"/>
          </ac:picMkLst>
        </pc:picChg>
        <pc:picChg chg="add mod">
          <ac:chgData name="MALLHI Simranjit" userId="98e75a12-1d8b-4801-a7e0-f87226ff6bc6" providerId="ADAL" clId="{3B42031C-97A7-4C84-972E-D8B2523EDB8A}" dt="2024-03-26T12:53:12.084" v="159"/>
          <ac:picMkLst>
            <pc:docMk/>
            <pc:sldMk cId="3667012187" sldId="266"/>
            <ac:picMk id="28" creationId="{9CFE6C3B-F65A-114E-C6F0-50C54023E99C}"/>
          </ac:picMkLst>
        </pc:picChg>
      </pc:sldChg>
      <pc:sldChg chg="addSp modSp add mod">
        <pc:chgData name="MALLHI Simranjit" userId="98e75a12-1d8b-4801-a7e0-f87226ff6bc6" providerId="ADAL" clId="{3B42031C-97A7-4C84-972E-D8B2523EDB8A}" dt="2024-03-26T12:54:59.556" v="179"/>
        <pc:sldMkLst>
          <pc:docMk/>
          <pc:sldMk cId="110507718" sldId="267"/>
        </pc:sldMkLst>
        <pc:picChg chg="add mod">
          <ac:chgData name="MALLHI Simranjit" userId="98e75a12-1d8b-4801-a7e0-f87226ff6bc6" providerId="ADAL" clId="{3B42031C-97A7-4C84-972E-D8B2523EDB8A}" dt="2024-03-26T12:54:59.556" v="179"/>
          <ac:picMkLst>
            <pc:docMk/>
            <pc:sldMk cId="110507718" sldId="267"/>
            <ac:picMk id="2" creationId="{C4C05F31-AE8D-CB99-4C41-FF488C8F17F0}"/>
          </ac:picMkLst>
        </pc:picChg>
      </pc:sldChg>
      <pc:sldChg chg="addSp delSp modSp add mod">
        <pc:chgData name="MALLHI Simranjit" userId="98e75a12-1d8b-4801-a7e0-f87226ff6bc6" providerId="ADAL" clId="{3B42031C-97A7-4C84-972E-D8B2523EDB8A}" dt="2024-03-26T12:54:56.767" v="178"/>
        <pc:sldMkLst>
          <pc:docMk/>
          <pc:sldMk cId="3830718564" sldId="268"/>
        </pc:sldMkLst>
        <pc:spChg chg="mod">
          <ac:chgData name="MALLHI Simranjit" userId="98e75a12-1d8b-4801-a7e0-f87226ff6bc6" providerId="ADAL" clId="{3B42031C-97A7-4C84-972E-D8B2523EDB8A}" dt="2024-03-26T12:54:31.011" v="172"/>
          <ac:spMkLst>
            <pc:docMk/>
            <pc:sldMk cId="3830718564" sldId="268"/>
            <ac:spMk id="7" creationId="{734BD68F-58A4-2815-09BE-9F6258213BF8}"/>
          </ac:spMkLst>
        </pc:spChg>
        <pc:spChg chg="mod">
          <ac:chgData name="MALLHI Simranjit" userId="98e75a12-1d8b-4801-a7e0-f87226ff6bc6" providerId="ADAL" clId="{3B42031C-97A7-4C84-972E-D8B2523EDB8A}" dt="2024-03-26T12:54:56.234" v="177"/>
          <ac:spMkLst>
            <pc:docMk/>
            <pc:sldMk cId="3830718564" sldId="268"/>
            <ac:spMk id="11" creationId="{2328DD73-AB43-0E96-70D9-31EF19B46A32}"/>
          </ac:spMkLst>
        </pc:spChg>
        <pc:spChg chg="mod">
          <ac:chgData name="MALLHI Simranjit" userId="98e75a12-1d8b-4801-a7e0-f87226ff6bc6" providerId="ADAL" clId="{3B42031C-97A7-4C84-972E-D8B2523EDB8A}" dt="2024-03-26T12:54:56.234" v="177"/>
          <ac:spMkLst>
            <pc:docMk/>
            <pc:sldMk cId="3830718564" sldId="268"/>
            <ac:spMk id="12" creationId="{16F4CA44-10DA-18B4-6861-DA07A65E8177}"/>
          </ac:spMkLst>
        </pc:spChg>
        <pc:spChg chg="mod">
          <ac:chgData name="MALLHI Simranjit" userId="98e75a12-1d8b-4801-a7e0-f87226ff6bc6" providerId="ADAL" clId="{3B42031C-97A7-4C84-972E-D8B2523EDB8A}" dt="2024-03-26T12:54:56.234" v="177"/>
          <ac:spMkLst>
            <pc:docMk/>
            <pc:sldMk cId="3830718564" sldId="268"/>
            <ac:spMk id="13" creationId="{4EC4A1AC-401B-2784-9C28-57F262CEAC15}"/>
          </ac:spMkLst>
        </pc:spChg>
        <pc:spChg chg="mod">
          <ac:chgData name="MALLHI Simranjit" userId="98e75a12-1d8b-4801-a7e0-f87226ff6bc6" providerId="ADAL" clId="{3B42031C-97A7-4C84-972E-D8B2523EDB8A}" dt="2024-03-26T12:54:56.234" v="177"/>
          <ac:spMkLst>
            <pc:docMk/>
            <pc:sldMk cId="3830718564" sldId="268"/>
            <ac:spMk id="14" creationId="{EFF17B3C-823F-CAAA-EBB5-A681242AF0D6}"/>
          </ac:spMkLst>
        </pc:spChg>
        <pc:spChg chg="mod">
          <ac:chgData name="MALLHI Simranjit" userId="98e75a12-1d8b-4801-a7e0-f87226ff6bc6" providerId="ADAL" clId="{3B42031C-97A7-4C84-972E-D8B2523EDB8A}" dt="2024-03-26T12:54:56.234" v="177"/>
          <ac:spMkLst>
            <pc:docMk/>
            <pc:sldMk cId="3830718564" sldId="268"/>
            <ac:spMk id="15" creationId="{A70EC8EB-09B8-E1F7-A5FC-A7746A15B27C}"/>
          </ac:spMkLst>
        </pc:spChg>
        <pc:spChg chg="mod">
          <ac:chgData name="MALLHI Simranjit" userId="98e75a12-1d8b-4801-a7e0-f87226ff6bc6" providerId="ADAL" clId="{3B42031C-97A7-4C84-972E-D8B2523EDB8A}" dt="2024-03-26T12:54:56.234" v="177"/>
          <ac:spMkLst>
            <pc:docMk/>
            <pc:sldMk cId="3830718564" sldId="268"/>
            <ac:spMk id="16" creationId="{FEAE4A77-D9F4-95B1-8BA1-A4351C6769D5}"/>
          </ac:spMkLst>
        </pc:spChg>
        <pc:grpChg chg="add del mod">
          <ac:chgData name="MALLHI Simranjit" userId="98e75a12-1d8b-4801-a7e0-f87226ff6bc6" providerId="ADAL" clId="{3B42031C-97A7-4C84-972E-D8B2523EDB8A}" dt="2024-03-26T12:54:32.929" v="173"/>
          <ac:grpSpMkLst>
            <pc:docMk/>
            <pc:sldMk cId="3830718564" sldId="268"/>
            <ac:grpSpMk id="5" creationId="{9AC9535C-A47A-211B-42F1-9B687C8A5D04}"/>
          </ac:grpSpMkLst>
        </pc:grpChg>
        <pc:grpChg chg="add mod">
          <ac:chgData name="MALLHI Simranjit" userId="98e75a12-1d8b-4801-a7e0-f87226ff6bc6" providerId="ADAL" clId="{3B42031C-97A7-4C84-972E-D8B2523EDB8A}" dt="2024-03-26T12:54:56.234" v="177"/>
          <ac:grpSpMkLst>
            <pc:docMk/>
            <pc:sldMk cId="3830718564" sldId="268"/>
            <ac:grpSpMk id="10" creationId="{6BF8AEC7-E09E-B56C-9839-07D94544A0AE}"/>
          </ac:grpSpMkLst>
        </pc:grpChg>
        <pc:picChg chg="add del">
          <ac:chgData name="MALLHI Simranjit" userId="98e75a12-1d8b-4801-a7e0-f87226ff6bc6" providerId="ADAL" clId="{3B42031C-97A7-4C84-972E-D8B2523EDB8A}" dt="2024-03-26T12:54:01.780" v="167"/>
          <ac:picMkLst>
            <pc:docMk/>
            <pc:sldMk cId="3830718564" sldId="268"/>
            <ac:picMk id="2" creationId="{6D4A17FB-32DA-46E9-49DA-D9B00E068006}"/>
          </ac:picMkLst>
        </pc:picChg>
        <pc:picChg chg="add del">
          <ac:chgData name="MALLHI Simranjit" userId="98e75a12-1d8b-4801-a7e0-f87226ff6bc6" providerId="ADAL" clId="{3B42031C-97A7-4C84-972E-D8B2523EDB8A}" dt="2024-03-26T12:54:15.250" v="169"/>
          <ac:picMkLst>
            <pc:docMk/>
            <pc:sldMk cId="3830718564" sldId="268"/>
            <ac:picMk id="3" creationId="{629EC351-9C53-396F-B77E-C0D89B0A3F03}"/>
          </ac:picMkLst>
        </pc:picChg>
        <pc:picChg chg="add del">
          <ac:chgData name="MALLHI Simranjit" userId="98e75a12-1d8b-4801-a7e0-f87226ff6bc6" providerId="ADAL" clId="{3B42031C-97A7-4C84-972E-D8B2523EDB8A}" dt="2024-03-26T12:54:21.002" v="171"/>
          <ac:picMkLst>
            <pc:docMk/>
            <pc:sldMk cId="3830718564" sldId="268"/>
            <ac:picMk id="4" creationId="{AFA3F504-08C9-24FA-AC31-5B7103AC6DEB}"/>
          </ac:picMkLst>
        </pc:picChg>
        <pc:picChg chg="mod">
          <ac:chgData name="MALLHI Simranjit" userId="98e75a12-1d8b-4801-a7e0-f87226ff6bc6" providerId="ADAL" clId="{3B42031C-97A7-4C84-972E-D8B2523EDB8A}" dt="2024-03-26T12:54:31.011" v="172"/>
          <ac:picMkLst>
            <pc:docMk/>
            <pc:sldMk cId="3830718564" sldId="268"/>
            <ac:picMk id="6" creationId="{2A36C15E-C418-B596-18D6-C62F62965B58}"/>
          </ac:picMkLst>
        </pc:picChg>
        <pc:picChg chg="mod">
          <ac:chgData name="MALLHI Simranjit" userId="98e75a12-1d8b-4801-a7e0-f87226ff6bc6" providerId="ADAL" clId="{3B42031C-97A7-4C84-972E-D8B2523EDB8A}" dt="2024-03-26T12:54:31.011" v="172"/>
          <ac:picMkLst>
            <pc:docMk/>
            <pc:sldMk cId="3830718564" sldId="268"/>
            <ac:picMk id="8" creationId="{D4395380-C6EB-12BE-E448-8208C9FB543B}"/>
          </ac:picMkLst>
        </pc:picChg>
        <pc:picChg chg="add mod">
          <ac:chgData name="MALLHI Simranjit" userId="98e75a12-1d8b-4801-a7e0-f87226ff6bc6" providerId="ADAL" clId="{3B42031C-97A7-4C84-972E-D8B2523EDB8A}" dt="2024-03-26T12:54:56.767" v="178"/>
          <ac:picMkLst>
            <pc:docMk/>
            <pc:sldMk cId="3830718564" sldId="268"/>
            <ac:picMk id="9" creationId="{7003EA77-1EEF-39D3-8072-CD591AF52855}"/>
          </ac:picMkLst>
        </pc:picChg>
      </pc:sldChg>
      <pc:sldChg chg="addSp delSp modSp add mod">
        <pc:chgData name="MALLHI Simranjit" userId="98e75a12-1d8b-4801-a7e0-f87226ff6bc6" providerId="ADAL" clId="{3B42031C-97A7-4C84-972E-D8B2523EDB8A}" dt="2024-03-26T12:56:30.852" v="190"/>
        <pc:sldMkLst>
          <pc:docMk/>
          <pc:sldMk cId="149332150" sldId="269"/>
        </pc:sldMkLst>
        <pc:spChg chg="add del mod">
          <ac:chgData name="MALLHI Simranjit" userId="98e75a12-1d8b-4801-a7e0-f87226ff6bc6" providerId="ADAL" clId="{3B42031C-97A7-4C84-972E-D8B2523EDB8A}" dt="2024-03-26T12:55:58.179" v="183" actId="478"/>
          <ac:spMkLst>
            <pc:docMk/>
            <pc:sldMk cId="149332150" sldId="269"/>
            <ac:spMk id="3" creationId="{50AA719D-0CD1-BD86-5DB8-C7FE517874FE}"/>
          </ac:spMkLst>
        </pc:spChg>
        <pc:spChg chg="add del mod">
          <ac:chgData name="MALLHI Simranjit" userId="98e75a12-1d8b-4801-a7e0-f87226ff6bc6" providerId="ADAL" clId="{3B42031C-97A7-4C84-972E-D8B2523EDB8A}" dt="2024-03-26T12:56:01.387" v="184" actId="478"/>
          <ac:spMkLst>
            <pc:docMk/>
            <pc:sldMk cId="149332150" sldId="269"/>
            <ac:spMk id="4" creationId="{BD20F3EB-9449-8900-F00B-631F0D4DD14D}"/>
          </ac:spMkLst>
        </pc:spChg>
        <pc:spChg chg="add mod">
          <ac:chgData name="MALLHI Simranjit" userId="98e75a12-1d8b-4801-a7e0-f87226ff6bc6" providerId="ADAL" clId="{3B42031C-97A7-4C84-972E-D8B2523EDB8A}" dt="2024-03-26T12:56:30.285" v="189"/>
          <ac:spMkLst>
            <pc:docMk/>
            <pc:sldMk cId="149332150" sldId="269"/>
            <ac:spMk id="6" creationId="{20048BB7-FA64-B823-0256-D0EB1694BB7F}"/>
          </ac:spMkLst>
        </pc:spChg>
        <pc:spChg chg="add mod">
          <ac:chgData name="MALLHI Simranjit" userId="98e75a12-1d8b-4801-a7e0-f87226ff6bc6" providerId="ADAL" clId="{3B42031C-97A7-4C84-972E-D8B2523EDB8A}" dt="2024-03-26T12:56:30.285" v="189"/>
          <ac:spMkLst>
            <pc:docMk/>
            <pc:sldMk cId="149332150" sldId="269"/>
            <ac:spMk id="7" creationId="{135016A1-F57E-879E-1DCA-6775A4897C06}"/>
          </ac:spMkLst>
        </pc:spChg>
        <pc:spChg chg="add mod">
          <ac:chgData name="MALLHI Simranjit" userId="98e75a12-1d8b-4801-a7e0-f87226ff6bc6" providerId="ADAL" clId="{3B42031C-97A7-4C84-972E-D8B2523EDB8A}" dt="2024-03-26T12:56:30.285" v="189"/>
          <ac:spMkLst>
            <pc:docMk/>
            <pc:sldMk cId="149332150" sldId="269"/>
            <ac:spMk id="8" creationId="{FDED31F1-8B08-80F7-81AF-7478F6518060}"/>
          </ac:spMkLst>
        </pc:spChg>
        <pc:spChg chg="add mod">
          <ac:chgData name="MALLHI Simranjit" userId="98e75a12-1d8b-4801-a7e0-f87226ff6bc6" providerId="ADAL" clId="{3B42031C-97A7-4C84-972E-D8B2523EDB8A}" dt="2024-03-26T12:56:30.285" v="189"/>
          <ac:spMkLst>
            <pc:docMk/>
            <pc:sldMk cId="149332150" sldId="269"/>
            <ac:spMk id="9" creationId="{4BBEF64F-703D-6BE9-B07D-EEF505C8BB68}"/>
          </ac:spMkLst>
        </pc:spChg>
        <pc:spChg chg="add mod">
          <ac:chgData name="MALLHI Simranjit" userId="98e75a12-1d8b-4801-a7e0-f87226ff6bc6" providerId="ADAL" clId="{3B42031C-97A7-4C84-972E-D8B2523EDB8A}" dt="2024-03-26T12:56:30.285" v="189"/>
          <ac:spMkLst>
            <pc:docMk/>
            <pc:sldMk cId="149332150" sldId="269"/>
            <ac:spMk id="10" creationId="{5A6470C9-718B-EE2E-FFB8-4535401446CC}"/>
          </ac:spMkLst>
        </pc:spChg>
        <pc:spChg chg="add mod">
          <ac:chgData name="MALLHI Simranjit" userId="98e75a12-1d8b-4801-a7e0-f87226ff6bc6" providerId="ADAL" clId="{3B42031C-97A7-4C84-972E-D8B2523EDB8A}" dt="2024-03-26T12:56:30.285" v="189"/>
          <ac:spMkLst>
            <pc:docMk/>
            <pc:sldMk cId="149332150" sldId="269"/>
            <ac:spMk id="11" creationId="{9CF4E5BC-C796-3C5F-9F4F-3C09A1EEDDFB}"/>
          </ac:spMkLst>
        </pc:spChg>
        <pc:spChg chg="add mod">
          <ac:chgData name="MALLHI Simranjit" userId="98e75a12-1d8b-4801-a7e0-f87226ff6bc6" providerId="ADAL" clId="{3B42031C-97A7-4C84-972E-D8B2523EDB8A}" dt="2024-03-26T12:56:30.285" v="189"/>
          <ac:spMkLst>
            <pc:docMk/>
            <pc:sldMk cId="149332150" sldId="269"/>
            <ac:spMk id="12" creationId="{5551EA6E-ED60-88ED-E2D8-4F6DA44ED875}"/>
          </ac:spMkLst>
        </pc:spChg>
        <pc:spChg chg="add mod">
          <ac:chgData name="MALLHI Simranjit" userId="98e75a12-1d8b-4801-a7e0-f87226ff6bc6" providerId="ADAL" clId="{3B42031C-97A7-4C84-972E-D8B2523EDB8A}" dt="2024-03-26T12:56:30.285" v="189"/>
          <ac:spMkLst>
            <pc:docMk/>
            <pc:sldMk cId="149332150" sldId="269"/>
            <ac:spMk id="13" creationId="{FC47FA85-5075-EF0A-AF19-4B16CDADD157}"/>
          </ac:spMkLst>
        </pc:spChg>
        <pc:spChg chg="add mod">
          <ac:chgData name="MALLHI Simranjit" userId="98e75a12-1d8b-4801-a7e0-f87226ff6bc6" providerId="ADAL" clId="{3B42031C-97A7-4C84-972E-D8B2523EDB8A}" dt="2024-03-26T12:56:30.285" v="189"/>
          <ac:spMkLst>
            <pc:docMk/>
            <pc:sldMk cId="149332150" sldId="269"/>
            <ac:spMk id="14" creationId="{1CA57BE3-8E18-ED48-97B9-EE1723711C64}"/>
          </ac:spMkLst>
        </pc:spChg>
        <pc:spChg chg="add mod">
          <ac:chgData name="MALLHI Simranjit" userId="98e75a12-1d8b-4801-a7e0-f87226ff6bc6" providerId="ADAL" clId="{3B42031C-97A7-4C84-972E-D8B2523EDB8A}" dt="2024-03-26T12:56:30.285" v="189"/>
          <ac:spMkLst>
            <pc:docMk/>
            <pc:sldMk cId="149332150" sldId="269"/>
            <ac:spMk id="15" creationId="{38332545-0DEC-D7DA-B467-E04C24003E70}"/>
          </ac:spMkLst>
        </pc:spChg>
        <pc:spChg chg="add mod">
          <ac:chgData name="MALLHI Simranjit" userId="98e75a12-1d8b-4801-a7e0-f87226ff6bc6" providerId="ADAL" clId="{3B42031C-97A7-4C84-972E-D8B2523EDB8A}" dt="2024-03-26T12:56:30.285" v="189"/>
          <ac:spMkLst>
            <pc:docMk/>
            <pc:sldMk cId="149332150" sldId="269"/>
            <ac:spMk id="16" creationId="{650C30E8-6421-929A-5673-126C5AA536E7}"/>
          </ac:spMkLst>
        </pc:spChg>
        <pc:spChg chg="add mod">
          <ac:chgData name="MALLHI Simranjit" userId="98e75a12-1d8b-4801-a7e0-f87226ff6bc6" providerId="ADAL" clId="{3B42031C-97A7-4C84-972E-D8B2523EDB8A}" dt="2024-03-26T12:56:30.285" v="189"/>
          <ac:spMkLst>
            <pc:docMk/>
            <pc:sldMk cId="149332150" sldId="269"/>
            <ac:spMk id="17" creationId="{E94C7F45-2247-6FC1-5D8C-D17140188101}"/>
          </ac:spMkLst>
        </pc:spChg>
        <pc:grpChg chg="add mod">
          <ac:chgData name="MALLHI Simranjit" userId="98e75a12-1d8b-4801-a7e0-f87226ff6bc6" providerId="ADAL" clId="{3B42031C-97A7-4C84-972E-D8B2523EDB8A}" dt="2024-03-26T12:56:30.285" v="189"/>
          <ac:grpSpMkLst>
            <pc:docMk/>
            <pc:sldMk cId="149332150" sldId="269"/>
            <ac:grpSpMk id="18" creationId="{7D967BBA-EE0C-DA4E-3390-F9B8DB7E7C62}"/>
          </ac:grpSpMkLst>
        </pc:grpChg>
        <pc:picChg chg="add del mod">
          <ac:chgData name="MALLHI Simranjit" userId="98e75a12-1d8b-4801-a7e0-f87226ff6bc6" providerId="ADAL" clId="{3B42031C-97A7-4C84-972E-D8B2523EDB8A}" dt="2024-03-26T12:56:01.860" v="185" actId="478"/>
          <ac:picMkLst>
            <pc:docMk/>
            <pc:sldMk cId="149332150" sldId="269"/>
            <ac:picMk id="2" creationId="{F30EC907-E39E-0A89-E858-FC1CDF4003D9}"/>
          </ac:picMkLst>
        </pc:picChg>
        <pc:picChg chg="add mod">
          <ac:chgData name="MALLHI Simranjit" userId="98e75a12-1d8b-4801-a7e0-f87226ff6bc6" providerId="ADAL" clId="{3B42031C-97A7-4C84-972E-D8B2523EDB8A}" dt="2024-03-26T12:56:30.852" v="190"/>
          <ac:picMkLst>
            <pc:docMk/>
            <pc:sldMk cId="149332150" sldId="269"/>
            <ac:picMk id="5" creationId="{40CE008A-D959-2E1D-1098-8DCDC102215D}"/>
          </ac:picMkLst>
        </pc:picChg>
      </pc:sldChg>
      <pc:sldChg chg="addSp modSp add mod">
        <pc:chgData name="MALLHI Simranjit" userId="98e75a12-1d8b-4801-a7e0-f87226ff6bc6" providerId="ADAL" clId="{3B42031C-97A7-4C84-972E-D8B2523EDB8A}" dt="2024-03-26T12:57:36.134" v="196"/>
        <pc:sldMkLst>
          <pc:docMk/>
          <pc:sldMk cId="2919967758" sldId="270"/>
        </pc:sldMkLst>
        <pc:spChg chg="add mod">
          <ac:chgData name="MALLHI Simranjit" userId="98e75a12-1d8b-4801-a7e0-f87226ff6bc6" providerId="ADAL" clId="{3B42031C-97A7-4C84-972E-D8B2523EDB8A}" dt="2024-03-26T12:57:35.002" v="195"/>
          <ac:spMkLst>
            <pc:docMk/>
            <pc:sldMk cId="2919967758" sldId="270"/>
            <ac:spMk id="3" creationId="{4C4112A6-C9EC-3702-52F3-917A1E169168}"/>
          </ac:spMkLst>
        </pc:spChg>
        <pc:spChg chg="add mod">
          <ac:chgData name="MALLHI Simranjit" userId="98e75a12-1d8b-4801-a7e0-f87226ff6bc6" providerId="ADAL" clId="{3B42031C-97A7-4C84-972E-D8B2523EDB8A}" dt="2024-03-26T12:57:35.002" v="195"/>
          <ac:spMkLst>
            <pc:docMk/>
            <pc:sldMk cId="2919967758" sldId="270"/>
            <ac:spMk id="4" creationId="{B0980C39-DD4A-8E98-3B00-D0E07380E06E}"/>
          </ac:spMkLst>
        </pc:spChg>
        <pc:spChg chg="add mod">
          <ac:chgData name="MALLHI Simranjit" userId="98e75a12-1d8b-4801-a7e0-f87226ff6bc6" providerId="ADAL" clId="{3B42031C-97A7-4C84-972E-D8B2523EDB8A}" dt="2024-03-26T12:57:35.002" v="195"/>
          <ac:spMkLst>
            <pc:docMk/>
            <pc:sldMk cId="2919967758" sldId="270"/>
            <ac:spMk id="5" creationId="{9F103639-948F-2285-EBEB-7AA849210D54}"/>
          </ac:spMkLst>
        </pc:spChg>
        <pc:spChg chg="add mod">
          <ac:chgData name="MALLHI Simranjit" userId="98e75a12-1d8b-4801-a7e0-f87226ff6bc6" providerId="ADAL" clId="{3B42031C-97A7-4C84-972E-D8B2523EDB8A}" dt="2024-03-26T12:57:35.002" v="195"/>
          <ac:spMkLst>
            <pc:docMk/>
            <pc:sldMk cId="2919967758" sldId="270"/>
            <ac:spMk id="6" creationId="{1CD33CB8-9BA4-A1E9-E0EF-AA04F50A7E9E}"/>
          </ac:spMkLst>
        </pc:spChg>
        <pc:spChg chg="add mod">
          <ac:chgData name="MALLHI Simranjit" userId="98e75a12-1d8b-4801-a7e0-f87226ff6bc6" providerId="ADAL" clId="{3B42031C-97A7-4C84-972E-D8B2523EDB8A}" dt="2024-03-26T12:57:35.002" v="195"/>
          <ac:spMkLst>
            <pc:docMk/>
            <pc:sldMk cId="2919967758" sldId="270"/>
            <ac:spMk id="7" creationId="{5E254ECD-E355-6CD6-1106-4E628FE24715}"/>
          </ac:spMkLst>
        </pc:spChg>
        <pc:grpChg chg="add mod">
          <ac:chgData name="MALLHI Simranjit" userId="98e75a12-1d8b-4801-a7e0-f87226ff6bc6" providerId="ADAL" clId="{3B42031C-97A7-4C84-972E-D8B2523EDB8A}" dt="2024-03-26T12:57:35.002" v="195"/>
          <ac:grpSpMkLst>
            <pc:docMk/>
            <pc:sldMk cId="2919967758" sldId="270"/>
            <ac:grpSpMk id="8" creationId="{AD5F0838-70B1-B8FF-C723-9A2FEEED6631}"/>
          </ac:grpSpMkLst>
        </pc:grpChg>
        <pc:picChg chg="add mod">
          <ac:chgData name="MALLHI Simranjit" userId="98e75a12-1d8b-4801-a7e0-f87226ff6bc6" providerId="ADAL" clId="{3B42031C-97A7-4C84-972E-D8B2523EDB8A}" dt="2024-03-26T12:57:36.134" v="196"/>
          <ac:picMkLst>
            <pc:docMk/>
            <pc:sldMk cId="2919967758" sldId="270"/>
            <ac:picMk id="2" creationId="{7B27B389-120A-0BBA-571D-71A394676404}"/>
          </ac:picMkLst>
        </pc:picChg>
      </pc:sldChg>
      <pc:sldChg chg="addSp modSp add mod">
        <pc:chgData name="MALLHI Simranjit" userId="98e75a12-1d8b-4801-a7e0-f87226ff6bc6" providerId="ADAL" clId="{3B42031C-97A7-4C84-972E-D8B2523EDB8A}" dt="2024-03-26T13:01:48.459" v="219"/>
        <pc:sldMkLst>
          <pc:docMk/>
          <pc:sldMk cId="2199969176" sldId="271"/>
        </pc:sldMkLst>
        <pc:spChg chg="add mod">
          <ac:chgData name="MALLHI Simranjit" userId="98e75a12-1d8b-4801-a7e0-f87226ff6bc6" providerId="ADAL" clId="{3B42031C-97A7-4C84-972E-D8B2523EDB8A}" dt="2024-03-26T13:01:47.674" v="218"/>
          <ac:spMkLst>
            <pc:docMk/>
            <pc:sldMk cId="2199969176" sldId="271"/>
            <ac:spMk id="3" creationId="{D7B89632-5BAE-07DE-069E-BD61FB7BD61D}"/>
          </ac:spMkLst>
        </pc:spChg>
        <pc:spChg chg="add mod">
          <ac:chgData name="MALLHI Simranjit" userId="98e75a12-1d8b-4801-a7e0-f87226ff6bc6" providerId="ADAL" clId="{3B42031C-97A7-4C84-972E-D8B2523EDB8A}" dt="2024-03-26T13:01:47.674" v="218"/>
          <ac:spMkLst>
            <pc:docMk/>
            <pc:sldMk cId="2199969176" sldId="271"/>
            <ac:spMk id="4" creationId="{5FCC3A65-E703-D586-86E0-FAA6BA44B3DE}"/>
          </ac:spMkLst>
        </pc:spChg>
        <pc:grpChg chg="add mod">
          <ac:chgData name="MALLHI Simranjit" userId="98e75a12-1d8b-4801-a7e0-f87226ff6bc6" providerId="ADAL" clId="{3B42031C-97A7-4C84-972E-D8B2523EDB8A}" dt="2024-03-26T13:01:47.674" v="218"/>
          <ac:grpSpMkLst>
            <pc:docMk/>
            <pc:sldMk cId="2199969176" sldId="271"/>
            <ac:grpSpMk id="5" creationId="{290C0ECA-4FA4-E7E7-89C7-3A8FC2A20EB3}"/>
          </ac:grpSpMkLst>
        </pc:grpChg>
        <pc:picChg chg="add mod">
          <ac:chgData name="MALLHI Simranjit" userId="98e75a12-1d8b-4801-a7e0-f87226ff6bc6" providerId="ADAL" clId="{3B42031C-97A7-4C84-972E-D8B2523EDB8A}" dt="2024-03-26T13:01:48.459" v="219"/>
          <ac:picMkLst>
            <pc:docMk/>
            <pc:sldMk cId="2199969176" sldId="271"/>
            <ac:picMk id="2" creationId="{B6387351-E6B8-01F8-E8EB-4CB6CA1A796A}"/>
          </ac:picMkLst>
        </pc:picChg>
      </pc:sldChg>
      <pc:sldChg chg="addSp modSp add mod">
        <pc:chgData name="MALLHI Simranjit" userId="98e75a12-1d8b-4801-a7e0-f87226ff6bc6" providerId="ADAL" clId="{3B42031C-97A7-4C84-972E-D8B2523EDB8A}" dt="2024-03-26T13:02:34.430" v="225"/>
        <pc:sldMkLst>
          <pc:docMk/>
          <pc:sldMk cId="2930830550" sldId="272"/>
        </pc:sldMkLst>
        <pc:spChg chg="add mod">
          <ac:chgData name="MALLHI Simranjit" userId="98e75a12-1d8b-4801-a7e0-f87226ff6bc6" providerId="ADAL" clId="{3B42031C-97A7-4C84-972E-D8B2523EDB8A}" dt="2024-03-26T13:02:33.421" v="224"/>
          <ac:spMkLst>
            <pc:docMk/>
            <pc:sldMk cId="2930830550" sldId="272"/>
            <ac:spMk id="3" creationId="{F1B10011-1366-7812-F40E-00A25C11DA17}"/>
          </ac:spMkLst>
        </pc:spChg>
        <pc:spChg chg="add mod">
          <ac:chgData name="MALLHI Simranjit" userId="98e75a12-1d8b-4801-a7e0-f87226ff6bc6" providerId="ADAL" clId="{3B42031C-97A7-4C84-972E-D8B2523EDB8A}" dt="2024-03-26T13:02:33.421" v="224"/>
          <ac:spMkLst>
            <pc:docMk/>
            <pc:sldMk cId="2930830550" sldId="272"/>
            <ac:spMk id="4" creationId="{DF5EB2A0-CEE2-B237-F49D-7CAF471D8149}"/>
          </ac:spMkLst>
        </pc:spChg>
        <pc:spChg chg="add mod">
          <ac:chgData name="MALLHI Simranjit" userId="98e75a12-1d8b-4801-a7e0-f87226ff6bc6" providerId="ADAL" clId="{3B42031C-97A7-4C84-972E-D8B2523EDB8A}" dt="2024-03-26T13:02:33.421" v="224"/>
          <ac:spMkLst>
            <pc:docMk/>
            <pc:sldMk cId="2930830550" sldId="272"/>
            <ac:spMk id="5" creationId="{1C4D6623-0860-1E6A-240E-D39DFE1360FA}"/>
          </ac:spMkLst>
        </pc:spChg>
        <pc:spChg chg="add mod">
          <ac:chgData name="MALLHI Simranjit" userId="98e75a12-1d8b-4801-a7e0-f87226ff6bc6" providerId="ADAL" clId="{3B42031C-97A7-4C84-972E-D8B2523EDB8A}" dt="2024-03-26T13:02:33.421" v="224"/>
          <ac:spMkLst>
            <pc:docMk/>
            <pc:sldMk cId="2930830550" sldId="272"/>
            <ac:spMk id="6" creationId="{61BE4934-EEA7-27EB-D50F-157945FED176}"/>
          </ac:spMkLst>
        </pc:spChg>
        <pc:spChg chg="add mod">
          <ac:chgData name="MALLHI Simranjit" userId="98e75a12-1d8b-4801-a7e0-f87226ff6bc6" providerId="ADAL" clId="{3B42031C-97A7-4C84-972E-D8B2523EDB8A}" dt="2024-03-26T13:02:33.421" v="224"/>
          <ac:spMkLst>
            <pc:docMk/>
            <pc:sldMk cId="2930830550" sldId="272"/>
            <ac:spMk id="7" creationId="{443F1F4F-A4BB-6D21-B18E-A30EEC8DD83C}"/>
          </ac:spMkLst>
        </pc:spChg>
        <pc:grpChg chg="add mod">
          <ac:chgData name="MALLHI Simranjit" userId="98e75a12-1d8b-4801-a7e0-f87226ff6bc6" providerId="ADAL" clId="{3B42031C-97A7-4C84-972E-D8B2523EDB8A}" dt="2024-03-26T13:02:33.421" v="224"/>
          <ac:grpSpMkLst>
            <pc:docMk/>
            <pc:sldMk cId="2930830550" sldId="272"/>
            <ac:grpSpMk id="8" creationId="{C98DB63F-A4D7-3837-BCF4-773FA3C803FD}"/>
          </ac:grpSpMkLst>
        </pc:grpChg>
        <pc:picChg chg="add mod">
          <ac:chgData name="MALLHI Simranjit" userId="98e75a12-1d8b-4801-a7e0-f87226ff6bc6" providerId="ADAL" clId="{3B42031C-97A7-4C84-972E-D8B2523EDB8A}" dt="2024-03-26T13:02:34.430" v="225"/>
          <ac:picMkLst>
            <pc:docMk/>
            <pc:sldMk cId="2930830550" sldId="272"/>
            <ac:picMk id="2" creationId="{8F7389EF-CFD1-C528-F914-5AD4B782CD0E}"/>
          </ac:picMkLst>
        </pc:picChg>
      </pc:sldChg>
      <pc:sldChg chg="addSp modSp new mod">
        <pc:chgData name="MALLHI Simranjit" userId="98e75a12-1d8b-4801-a7e0-f87226ff6bc6" providerId="ADAL" clId="{3B42031C-97A7-4C84-972E-D8B2523EDB8A}" dt="2024-03-26T12:58:38.741" v="203"/>
        <pc:sldMkLst>
          <pc:docMk/>
          <pc:sldMk cId="629816113" sldId="273"/>
        </pc:sldMkLst>
        <pc:spChg chg="add mod">
          <ac:chgData name="MALLHI Simranjit" userId="98e75a12-1d8b-4801-a7e0-f87226ff6bc6" providerId="ADAL" clId="{3B42031C-97A7-4C84-972E-D8B2523EDB8A}" dt="2024-03-26T12:58:37.848" v="202"/>
          <ac:spMkLst>
            <pc:docMk/>
            <pc:sldMk cId="629816113" sldId="273"/>
            <ac:spMk id="3" creationId="{30A37504-B966-B7D0-AB77-CE37566E0AC5}"/>
          </ac:spMkLst>
        </pc:spChg>
        <pc:spChg chg="add mod">
          <ac:chgData name="MALLHI Simranjit" userId="98e75a12-1d8b-4801-a7e0-f87226ff6bc6" providerId="ADAL" clId="{3B42031C-97A7-4C84-972E-D8B2523EDB8A}" dt="2024-03-26T12:58:37.848" v="202"/>
          <ac:spMkLst>
            <pc:docMk/>
            <pc:sldMk cId="629816113" sldId="273"/>
            <ac:spMk id="4" creationId="{F65022E2-3FA9-D24F-FE27-CE7B65F98003}"/>
          </ac:spMkLst>
        </pc:spChg>
        <pc:spChg chg="add mod">
          <ac:chgData name="MALLHI Simranjit" userId="98e75a12-1d8b-4801-a7e0-f87226ff6bc6" providerId="ADAL" clId="{3B42031C-97A7-4C84-972E-D8B2523EDB8A}" dt="2024-03-26T12:58:37.848" v="202"/>
          <ac:spMkLst>
            <pc:docMk/>
            <pc:sldMk cId="629816113" sldId="273"/>
            <ac:spMk id="5" creationId="{388AE817-09DE-B02C-AD29-7E81EBB793A7}"/>
          </ac:spMkLst>
        </pc:spChg>
        <pc:spChg chg="add mod">
          <ac:chgData name="MALLHI Simranjit" userId="98e75a12-1d8b-4801-a7e0-f87226ff6bc6" providerId="ADAL" clId="{3B42031C-97A7-4C84-972E-D8B2523EDB8A}" dt="2024-03-26T12:58:37.848" v="202"/>
          <ac:spMkLst>
            <pc:docMk/>
            <pc:sldMk cId="629816113" sldId="273"/>
            <ac:spMk id="6" creationId="{94E0101C-35E6-F04F-A700-31F0A8CB3A28}"/>
          </ac:spMkLst>
        </pc:spChg>
        <pc:spChg chg="add mod">
          <ac:chgData name="MALLHI Simranjit" userId="98e75a12-1d8b-4801-a7e0-f87226ff6bc6" providerId="ADAL" clId="{3B42031C-97A7-4C84-972E-D8B2523EDB8A}" dt="2024-03-26T12:58:37.848" v="202"/>
          <ac:spMkLst>
            <pc:docMk/>
            <pc:sldMk cId="629816113" sldId="273"/>
            <ac:spMk id="7" creationId="{5DA340D4-B386-E9F9-740D-A35967B34505}"/>
          </ac:spMkLst>
        </pc:spChg>
        <pc:spChg chg="add mod">
          <ac:chgData name="MALLHI Simranjit" userId="98e75a12-1d8b-4801-a7e0-f87226ff6bc6" providerId="ADAL" clId="{3B42031C-97A7-4C84-972E-D8B2523EDB8A}" dt="2024-03-26T12:58:37.848" v="202"/>
          <ac:spMkLst>
            <pc:docMk/>
            <pc:sldMk cId="629816113" sldId="273"/>
            <ac:spMk id="8" creationId="{A155869D-B472-5F3C-688A-8AC5547FEF2A}"/>
          </ac:spMkLst>
        </pc:spChg>
        <pc:spChg chg="add mod">
          <ac:chgData name="MALLHI Simranjit" userId="98e75a12-1d8b-4801-a7e0-f87226ff6bc6" providerId="ADAL" clId="{3B42031C-97A7-4C84-972E-D8B2523EDB8A}" dt="2024-03-26T12:58:37.848" v="202"/>
          <ac:spMkLst>
            <pc:docMk/>
            <pc:sldMk cId="629816113" sldId="273"/>
            <ac:spMk id="9" creationId="{0CD27E83-058D-4BDC-3CAD-9F54C4A83529}"/>
          </ac:spMkLst>
        </pc:spChg>
        <pc:spChg chg="add mod">
          <ac:chgData name="MALLHI Simranjit" userId="98e75a12-1d8b-4801-a7e0-f87226ff6bc6" providerId="ADAL" clId="{3B42031C-97A7-4C84-972E-D8B2523EDB8A}" dt="2024-03-26T12:58:37.848" v="202"/>
          <ac:spMkLst>
            <pc:docMk/>
            <pc:sldMk cId="629816113" sldId="273"/>
            <ac:spMk id="10" creationId="{60E3DFC8-C069-A972-A59A-12672B5D6113}"/>
          </ac:spMkLst>
        </pc:spChg>
        <pc:spChg chg="add mod">
          <ac:chgData name="MALLHI Simranjit" userId="98e75a12-1d8b-4801-a7e0-f87226ff6bc6" providerId="ADAL" clId="{3B42031C-97A7-4C84-972E-D8B2523EDB8A}" dt="2024-03-26T12:58:37.848" v="202"/>
          <ac:spMkLst>
            <pc:docMk/>
            <pc:sldMk cId="629816113" sldId="273"/>
            <ac:spMk id="11" creationId="{CDB136A6-6E43-A7AA-9306-85D620784BDE}"/>
          </ac:spMkLst>
        </pc:spChg>
        <pc:spChg chg="add mod">
          <ac:chgData name="MALLHI Simranjit" userId="98e75a12-1d8b-4801-a7e0-f87226ff6bc6" providerId="ADAL" clId="{3B42031C-97A7-4C84-972E-D8B2523EDB8A}" dt="2024-03-26T12:58:37.848" v="202"/>
          <ac:spMkLst>
            <pc:docMk/>
            <pc:sldMk cId="629816113" sldId="273"/>
            <ac:spMk id="12" creationId="{B0B1829C-CE06-B2EB-75E8-9A752445BE1F}"/>
          </ac:spMkLst>
        </pc:spChg>
        <pc:grpChg chg="add mod">
          <ac:chgData name="MALLHI Simranjit" userId="98e75a12-1d8b-4801-a7e0-f87226ff6bc6" providerId="ADAL" clId="{3B42031C-97A7-4C84-972E-D8B2523EDB8A}" dt="2024-03-26T12:58:37.848" v="202"/>
          <ac:grpSpMkLst>
            <pc:docMk/>
            <pc:sldMk cId="629816113" sldId="273"/>
            <ac:grpSpMk id="13" creationId="{70A500A3-AEDE-BF6C-2074-51C9E6E41550}"/>
          </ac:grpSpMkLst>
        </pc:grpChg>
        <pc:picChg chg="add mod">
          <ac:chgData name="MALLHI Simranjit" userId="98e75a12-1d8b-4801-a7e0-f87226ff6bc6" providerId="ADAL" clId="{3B42031C-97A7-4C84-972E-D8B2523EDB8A}" dt="2024-03-26T12:58:38.741" v="203"/>
          <ac:picMkLst>
            <pc:docMk/>
            <pc:sldMk cId="629816113" sldId="273"/>
            <ac:picMk id="2" creationId="{13C817E9-CFDA-C46E-BC1F-ED60FF76A5FD}"/>
          </ac:picMkLst>
        </pc:picChg>
      </pc:sldChg>
      <pc:sldChg chg="addSp modSp new mod">
        <pc:chgData name="MALLHI Simranjit" userId="98e75a12-1d8b-4801-a7e0-f87226ff6bc6" providerId="ADAL" clId="{3B42031C-97A7-4C84-972E-D8B2523EDB8A}" dt="2024-03-26T13:00:07.800" v="210"/>
        <pc:sldMkLst>
          <pc:docMk/>
          <pc:sldMk cId="2944887803" sldId="274"/>
        </pc:sldMkLst>
        <pc:spChg chg="add mod">
          <ac:chgData name="MALLHI Simranjit" userId="98e75a12-1d8b-4801-a7e0-f87226ff6bc6" providerId="ADAL" clId="{3B42031C-97A7-4C84-972E-D8B2523EDB8A}" dt="2024-03-26T13:00:07.235" v="209"/>
          <ac:spMkLst>
            <pc:docMk/>
            <pc:sldMk cId="2944887803" sldId="274"/>
            <ac:spMk id="3" creationId="{22ED728E-2A23-24FD-94B2-44E8F42EBD6C}"/>
          </ac:spMkLst>
        </pc:spChg>
        <pc:spChg chg="add mod">
          <ac:chgData name="MALLHI Simranjit" userId="98e75a12-1d8b-4801-a7e0-f87226ff6bc6" providerId="ADAL" clId="{3B42031C-97A7-4C84-972E-D8B2523EDB8A}" dt="2024-03-26T13:00:07.235" v="209"/>
          <ac:spMkLst>
            <pc:docMk/>
            <pc:sldMk cId="2944887803" sldId="274"/>
            <ac:spMk id="4" creationId="{A1B18247-1842-EB60-D6F7-C631B4777E6B}"/>
          </ac:spMkLst>
        </pc:spChg>
        <pc:spChg chg="mod">
          <ac:chgData name="MALLHI Simranjit" userId="98e75a12-1d8b-4801-a7e0-f87226ff6bc6" providerId="ADAL" clId="{3B42031C-97A7-4C84-972E-D8B2523EDB8A}" dt="2024-03-26T13:00:07.235" v="209"/>
          <ac:spMkLst>
            <pc:docMk/>
            <pc:sldMk cId="2944887803" sldId="274"/>
            <ac:spMk id="6" creationId="{218F2A4A-2F2E-6FAC-2EC6-3CC80B0FB896}"/>
          </ac:spMkLst>
        </pc:spChg>
        <pc:spChg chg="mod">
          <ac:chgData name="MALLHI Simranjit" userId="98e75a12-1d8b-4801-a7e0-f87226ff6bc6" providerId="ADAL" clId="{3B42031C-97A7-4C84-972E-D8B2523EDB8A}" dt="2024-03-26T13:00:07.235" v="209"/>
          <ac:spMkLst>
            <pc:docMk/>
            <pc:sldMk cId="2944887803" sldId="274"/>
            <ac:spMk id="7" creationId="{2165B3EF-5013-F62B-5EAD-4F9744C2A14D}"/>
          </ac:spMkLst>
        </pc:spChg>
        <pc:spChg chg="mod">
          <ac:chgData name="MALLHI Simranjit" userId="98e75a12-1d8b-4801-a7e0-f87226ff6bc6" providerId="ADAL" clId="{3B42031C-97A7-4C84-972E-D8B2523EDB8A}" dt="2024-03-26T13:00:07.235" v="209"/>
          <ac:spMkLst>
            <pc:docMk/>
            <pc:sldMk cId="2944887803" sldId="274"/>
            <ac:spMk id="8" creationId="{A41177D5-7270-D129-86DB-7469922D76A0}"/>
          </ac:spMkLst>
        </pc:spChg>
        <pc:spChg chg="add mod">
          <ac:chgData name="MALLHI Simranjit" userId="98e75a12-1d8b-4801-a7e0-f87226ff6bc6" providerId="ADAL" clId="{3B42031C-97A7-4C84-972E-D8B2523EDB8A}" dt="2024-03-26T13:00:07.235" v="209"/>
          <ac:spMkLst>
            <pc:docMk/>
            <pc:sldMk cId="2944887803" sldId="274"/>
            <ac:spMk id="12" creationId="{EFA7D676-E02E-B912-60CD-1F5A62D609F0}"/>
          </ac:spMkLst>
        </pc:spChg>
        <pc:spChg chg="add mod">
          <ac:chgData name="MALLHI Simranjit" userId="98e75a12-1d8b-4801-a7e0-f87226ff6bc6" providerId="ADAL" clId="{3B42031C-97A7-4C84-972E-D8B2523EDB8A}" dt="2024-03-26T13:00:07.235" v="209"/>
          <ac:spMkLst>
            <pc:docMk/>
            <pc:sldMk cId="2944887803" sldId="274"/>
            <ac:spMk id="13" creationId="{2516AF1C-F151-6ED6-ED11-984CCEC0F4D6}"/>
          </ac:spMkLst>
        </pc:spChg>
        <pc:spChg chg="add mod">
          <ac:chgData name="MALLHI Simranjit" userId="98e75a12-1d8b-4801-a7e0-f87226ff6bc6" providerId="ADAL" clId="{3B42031C-97A7-4C84-972E-D8B2523EDB8A}" dt="2024-03-26T13:00:07.235" v="209"/>
          <ac:spMkLst>
            <pc:docMk/>
            <pc:sldMk cId="2944887803" sldId="274"/>
            <ac:spMk id="14" creationId="{D4365EAE-F421-1D46-C2B7-9264AEFF9E34}"/>
          </ac:spMkLst>
        </pc:spChg>
        <pc:spChg chg="add mod">
          <ac:chgData name="MALLHI Simranjit" userId="98e75a12-1d8b-4801-a7e0-f87226ff6bc6" providerId="ADAL" clId="{3B42031C-97A7-4C84-972E-D8B2523EDB8A}" dt="2024-03-26T13:00:07.235" v="209"/>
          <ac:spMkLst>
            <pc:docMk/>
            <pc:sldMk cId="2944887803" sldId="274"/>
            <ac:spMk id="15" creationId="{8696F31C-8DBA-D018-D01F-70838904C5F4}"/>
          </ac:spMkLst>
        </pc:spChg>
        <pc:spChg chg="add mod">
          <ac:chgData name="MALLHI Simranjit" userId="98e75a12-1d8b-4801-a7e0-f87226ff6bc6" providerId="ADAL" clId="{3B42031C-97A7-4C84-972E-D8B2523EDB8A}" dt="2024-03-26T13:00:07.235" v="209"/>
          <ac:spMkLst>
            <pc:docMk/>
            <pc:sldMk cId="2944887803" sldId="274"/>
            <ac:spMk id="16" creationId="{5DC42F44-E07D-84E0-802E-341606FD48E5}"/>
          </ac:spMkLst>
        </pc:spChg>
        <pc:grpChg chg="add mod">
          <ac:chgData name="MALLHI Simranjit" userId="98e75a12-1d8b-4801-a7e0-f87226ff6bc6" providerId="ADAL" clId="{3B42031C-97A7-4C84-972E-D8B2523EDB8A}" dt="2024-03-26T13:00:07.235" v="209"/>
          <ac:grpSpMkLst>
            <pc:docMk/>
            <pc:sldMk cId="2944887803" sldId="274"/>
            <ac:grpSpMk id="5" creationId="{A9DBF536-3C07-CC2D-B239-602DCF6F9033}"/>
          </ac:grpSpMkLst>
        </pc:grpChg>
        <pc:grpChg chg="add mod">
          <ac:chgData name="MALLHI Simranjit" userId="98e75a12-1d8b-4801-a7e0-f87226ff6bc6" providerId="ADAL" clId="{3B42031C-97A7-4C84-972E-D8B2523EDB8A}" dt="2024-03-26T13:00:07.235" v="209"/>
          <ac:grpSpMkLst>
            <pc:docMk/>
            <pc:sldMk cId="2944887803" sldId="274"/>
            <ac:grpSpMk id="17" creationId="{850D2B03-BA86-E1D7-E275-D021E95CA03C}"/>
          </ac:grpSpMkLst>
        </pc:grpChg>
        <pc:picChg chg="add mod">
          <ac:chgData name="MALLHI Simranjit" userId="98e75a12-1d8b-4801-a7e0-f87226ff6bc6" providerId="ADAL" clId="{3B42031C-97A7-4C84-972E-D8B2523EDB8A}" dt="2024-03-26T13:00:07.800" v="210"/>
          <ac:picMkLst>
            <pc:docMk/>
            <pc:sldMk cId="2944887803" sldId="274"/>
            <ac:picMk id="2" creationId="{6471DEC8-721E-EDB1-059F-8F2E5D819550}"/>
          </ac:picMkLst>
        </pc:picChg>
        <pc:cxnChg chg="mod">
          <ac:chgData name="MALLHI Simranjit" userId="98e75a12-1d8b-4801-a7e0-f87226ff6bc6" providerId="ADAL" clId="{3B42031C-97A7-4C84-972E-D8B2523EDB8A}" dt="2024-03-26T13:00:07.235" v="209"/>
          <ac:cxnSpMkLst>
            <pc:docMk/>
            <pc:sldMk cId="2944887803" sldId="274"/>
            <ac:cxnSpMk id="9" creationId="{6CD90430-49D5-530C-51A9-6EF748C2D35B}"/>
          </ac:cxnSpMkLst>
        </pc:cxnChg>
        <pc:cxnChg chg="mod">
          <ac:chgData name="MALLHI Simranjit" userId="98e75a12-1d8b-4801-a7e0-f87226ff6bc6" providerId="ADAL" clId="{3B42031C-97A7-4C84-972E-D8B2523EDB8A}" dt="2024-03-26T13:00:07.235" v="209"/>
          <ac:cxnSpMkLst>
            <pc:docMk/>
            <pc:sldMk cId="2944887803" sldId="274"/>
            <ac:cxnSpMk id="10" creationId="{2D079597-248D-9683-F7FF-6D785D8C6B43}"/>
          </ac:cxnSpMkLst>
        </pc:cxnChg>
        <pc:cxnChg chg="mod">
          <ac:chgData name="MALLHI Simranjit" userId="98e75a12-1d8b-4801-a7e0-f87226ff6bc6" providerId="ADAL" clId="{3B42031C-97A7-4C84-972E-D8B2523EDB8A}" dt="2024-03-26T13:00:07.235" v="209"/>
          <ac:cxnSpMkLst>
            <pc:docMk/>
            <pc:sldMk cId="2944887803" sldId="274"/>
            <ac:cxnSpMk id="11" creationId="{AF56D331-F41F-EC18-FE6C-0E79FBE4825A}"/>
          </ac:cxnSpMkLst>
        </pc:cxnChg>
      </pc:sldChg>
      <pc:sldChg chg="addSp modSp add mod">
        <pc:chgData name="MALLHI Simranjit" userId="98e75a12-1d8b-4801-a7e0-f87226ff6bc6" providerId="ADAL" clId="{3B42031C-97A7-4C84-972E-D8B2523EDB8A}" dt="2024-03-26T13:03:41.944" v="230"/>
        <pc:sldMkLst>
          <pc:docMk/>
          <pc:sldMk cId="681305699" sldId="275"/>
        </pc:sldMkLst>
        <pc:spChg chg="add mod">
          <ac:chgData name="MALLHI Simranjit" userId="98e75a12-1d8b-4801-a7e0-f87226ff6bc6" providerId="ADAL" clId="{3B42031C-97A7-4C84-972E-D8B2523EDB8A}" dt="2024-03-26T13:03:40.845" v="229"/>
          <ac:spMkLst>
            <pc:docMk/>
            <pc:sldMk cId="681305699" sldId="275"/>
            <ac:spMk id="3" creationId="{EA7D0BE6-5845-E130-ABB1-5FCE80B57A1F}"/>
          </ac:spMkLst>
        </pc:spChg>
        <pc:spChg chg="add mod">
          <ac:chgData name="MALLHI Simranjit" userId="98e75a12-1d8b-4801-a7e0-f87226ff6bc6" providerId="ADAL" clId="{3B42031C-97A7-4C84-972E-D8B2523EDB8A}" dt="2024-03-26T13:03:40.845" v="229"/>
          <ac:spMkLst>
            <pc:docMk/>
            <pc:sldMk cId="681305699" sldId="275"/>
            <ac:spMk id="4" creationId="{BA115D6C-F0B8-341E-81EF-BDAE94D6100F}"/>
          </ac:spMkLst>
        </pc:spChg>
        <pc:spChg chg="add mod">
          <ac:chgData name="MALLHI Simranjit" userId="98e75a12-1d8b-4801-a7e0-f87226ff6bc6" providerId="ADAL" clId="{3B42031C-97A7-4C84-972E-D8B2523EDB8A}" dt="2024-03-26T13:03:40.845" v="229"/>
          <ac:spMkLst>
            <pc:docMk/>
            <pc:sldMk cId="681305699" sldId="275"/>
            <ac:spMk id="5" creationId="{CB077E77-2049-51EB-CDF2-E4D95CE79D24}"/>
          </ac:spMkLst>
        </pc:spChg>
        <pc:spChg chg="add mod">
          <ac:chgData name="MALLHI Simranjit" userId="98e75a12-1d8b-4801-a7e0-f87226ff6bc6" providerId="ADAL" clId="{3B42031C-97A7-4C84-972E-D8B2523EDB8A}" dt="2024-03-26T13:03:40.845" v="229"/>
          <ac:spMkLst>
            <pc:docMk/>
            <pc:sldMk cId="681305699" sldId="275"/>
            <ac:spMk id="6" creationId="{08B550CE-D8CE-19ED-B6E4-E6538ED6552A}"/>
          </ac:spMkLst>
        </pc:spChg>
        <pc:spChg chg="add mod">
          <ac:chgData name="MALLHI Simranjit" userId="98e75a12-1d8b-4801-a7e0-f87226ff6bc6" providerId="ADAL" clId="{3B42031C-97A7-4C84-972E-D8B2523EDB8A}" dt="2024-03-26T13:03:40.845" v="229"/>
          <ac:spMkLst>
            <pc:docMk/>
            <pc:sldMk cId="681305699" sldId="275"/>
            <ac:spMk id="7" creationId="{8C7EF01D-14FD-80E2-9AAB-5FBA6CA0A468}"/>
          </ac:spMkLst>
        </pc:spChg>
        <pc:spChg chg="add mod">
          <ac:chgData name="MALLHI Simranjit" userId="98e75a12-1d8b-4801-a7e0-f87226ff6bc6" providerId="ADAL" clId="{3B42031C-97A7-4C84-972E-D8B2523EDB8A}" dt="2024-03-26T13:03:40.845" v="229"/>
          <ac:spMkLst>
            <pc:docMk/>
            <pc:sldMk cId="681305699" sldId="275"/>
            <ac:spMk id="8" creationId="{2E788302-7C70-55CA-F97E-EF1192502321}"/>
          </ac:spMkLst>
        </pc:spChg>
        <pc:spChg chg="add mod">
          <ac:chgData name="MALLHI Simranjit" userId="98e75a12-1d8b-4801-a7e0-f87226ff6bc6" providerId="ADAL" clId="{3B42031C-97A7-4C84-972E-D8B2523EDB8A}" dt="2024-03-26T13:03:40.845" v="229"/>
          <ac:spMkLst>
            <pc:docMk/>
            <pc:sldMk cId="681305699" sldId="275"/>
            <ac:spMk id="9" creationId="{EF16016A-1A5B-1716-1C08-E859D425B688}"/>
          </ac:spMkLst>
        </pc:spChg>
        <pc:spChg chg="add mod">
          <ac:chgData name="MALLHI Simranjit" userId="98e75a12-1d8b-4801-a7e0-f87226ff6bc6" providerId="ADAL" clId="{3B42031C-97A7-4C84-972E-D8B2523EDB8A}" dt="2024-03-26T13:03:40.845" v="229"/>
          <ac:spMkLst>
            <pc:docMk/>
            <pc:sldMk cId="681305699" sldId="275"/>
            <ac:spMk id="10" creationId="{8C40D415-49E0-BC07-3ECC-E0782D2A154C}"/>
          </ac:spMkLst>
        </pc:spChg>
        <pc:grpChg chg="add mod">
          <ac:chgData name="MALLHI Simranjit" userId="98e75a12-1d8b-4801-a7e0-f87226ff6bc6" providerId="ADAL" clId="{3B42031C-97A7-4C84-972E-D8B2523EDB8A}" dt="2024-03-26T13:03:40.845" v="229"/>
          <ac:grpSpMkLst>
            <pc:docMk/>
            <pc:sldMk cId="681305699" sldId="275"/>
            <ac:grpSpMk id="11" creationId="{19AF82F5-C81F-84F7-F602-240603F8D61A}"/>
          </ac:grpSpMkLst>
        </pc:grpChg>
        <pc:picChg chg="add mod">
          <ac:chgData name="MALLHI Simranjit" userId="98e75a12-1d8b-4801-a7e0-f87226ff6bc6" providerId="ADAL" clId="{3B42031C-97A7-4C84-972E-D8B2523EDB8A}" dt="2024-03-26T13:03:41.944" v="230"/>
          <ac:picMkLst>
            <pc:docMk/>
            <pc:sldMk cId="681305699" sldId="275"/>
            <ac:picMk id="2" creationId="{9D74B491-34B7-7278-EF56-2679CDD745E2}"/>
          </ac:picMkLst>
        </pc:picChg>
      </pc:sldChg>
      <pc:sldChg chg="addSp modSp add mod">
        <pc:chgData name="MALLHI Simranjit" userId="98e75a12-1d8b-4801-a7e0-f87226ff6bc6" providerId="ADAL" clId="{3B42031C-97A7-4C84-972E-D8B2523EDB8A}" dt="2024-03-26T13:04:15.293" v="235"/>
        <pc:sldMkLst>
          <pc:docMk/>
          <pc:sldMk cId="3923125723" sldId="276"/>
        </pc:sldMkLst>
        <pc:spChg chg="add mod">
          <ac:chgData name="MALLHI Simranjit" userId="98e75a12-1d8b-4801-a7e0-f87226ff6bc6" providerId="ADAL" clId="{3B42031C-97A7-4C84-972E-D8B2523EDB8A}" dt="2024-03-26T13:04:14.382" v="234"/>
          <ac:spMkLst>
            <pc:docMk/>
            <pc:sldMk cId="3923125723" sldId="276"/>
            <ac:spMk id="3" creationId="{A151101E-1E0B-7F69-7C45-54C1A6A47668}"/>
          </ac:spMkLst>
        </pc:spChg>
        <pc:spChg chg="add mod">
          <ac:chgData name="MALLHI Simranjit" userId="98e75a12-1d8b-4801-a7e0-f87226ff6bc6" providerId="ADAL" clId="{3B42031C-97A7-4C84-972E-D8B2523EDB8A}" dt="2024-03-26T13:04:14.382" v="234"/>
          <ac:spMkLst>
            <pc:docMk/>
            <pc:sldMk cId="3923125723" sldId="276"/>
            <ac:spMk id="4" creationId="{8524675E-7F24-CBFF-07E8-8D35D8FB1F38}"/>
          </ac:spMkLst>
        </pc:spChg>
        <pc:grpChg chg="add mod">
          <ac:chgData name="MALLHI Simranjit" userId="98e75a12-1d8b-4801-a7e0-f87226ff6bc6" providerId="ADAL" clId="{3B42031C-97A7-4C84-972E-D8B2523EDB8A}" dt="2024-03-26T13:04:14.382" v="234"/>
          <ac:grpSpMkLst>
            <pc:docMk/>
            <pc:sldMk cId="3923125723" sldId="276"/>
            <ac:grpSpMk id="5" creationId="{072D0883-2786-54B6-7F7D-970717518A17}"/>
          </ac:grpSpMkLst>
        </pc:grpChg>
        <pc:picChg chg="add mod">
          <ac:chgData name="MALLHI Simranjit" userId="98e75a12-1d8b-4801-a7e0-f87226ff6bc6" providerId="ADAL" clId="{3B42031C-97A7-4C84-972E-D8B2523EDB8A}" dt="2024-03-26T13:04:15.293" v="235"/>
          <ac:picMkLst>
            <pc:docMk/>
            <pc:sldMk cId="3923125723" sldId="276"/>
            <ac:picMk id="2" creationId="{C045E322-D9A3-4E15-3BE8-67B36678F59C}"/>
          </ac:picMkLst>
        </pc:picChg>
      </pc:sldChg>
      <pc:sldChg chg="addSp delSp modSp add mod">
        <pc:chgData name="MALLHI Simranjit" userId="98e75a12-1d8b-4801-a7e0-f87226ff6bc6" providerId="ADAL" clId="{3B42031C-97A7-4C84-972E-D8B2523EDB8A}" dt="2024-03-26T13:05:44.314" v="300"/>
        <pc:sldMkLst>
          <pc:docMk/>
          <pc:sldMk cId="1274621666" sldId="277"/>
        </pc:sldMkLst>
        <pc:spChg chg="add del mod">
          <ac:chgData name="MALLHI Simranjit" userId="98e75a12-1d8b-4801-a7e0-f87226ff6bc6" providerId="ADAL" clId="{3B42031C-97A7-4C84-972E-D8B2523EDB8A}" dt="2024-03-26T13:05:27.507" v="275"/>
          <ac:spMkLst>
            <pc:docMk/>
            <pc:sldMk cId="1274621666" sldId="277"/>
            <ac:spMk id="3" creationId="{AB3BE713-DB98-8AC5-39EC-20A1D7A69174}"/>
          </ac:spMkLst>
        </pc:spChg>
        <pc:spChg chg="add del mod">
          <ac:chgData name="MALLHI Simranjit" userId="98e75a12-1d8b-4801-a7e0-f87226ff6bc6" providerId="ADAL" clId="{3B42031C-97A7-4C84-972E-D8B2523EDB8A}" dt="2024-03-26T13:05:27.507" v="275"/>
          <ac:spMkLst>
            <pc:docMk/>
            <pc:sldMk cId="1274621666" sldId="277"/>
            <ac:spMk id="4" creationId="{D753A746-6882-DCAB-94C6-F914D1DFF2DD}"/>
          </ac:spMkLst>
        </pc:spChg>
        <pc:spChg chg="mod">
          <ac:chgData name="MALLHI Simranjit" userId="98e75a12-1d8b-4801-a7e0-f87226ff6bc6" providerId="ADAL" clId="{3B42031C-97A7-4C84-972E-D8B2523EDB8A}" dt="2024-03-26T13:05:04.903" v="248"/>
          <ac:spMkLst>
            <pc:docMk/>
            <pc:sldMk cId="1274621666" sldId="277"/>
            <ac:spMk id="6" creationId="{D7BC4121-C4E9-D244-0E35-E86E82600F17}"/>
          </ac:spMkLst>
        </pc:spChg>
        <pc:spChg chg="mod">
          <ac:chgData name="MALLHI Simranjit" userId="98e75a12-1d8b-4801-a7e0-f87226ff6bc6" providerId="ADAL" clId="{3B42031C-97A7-4C84-972E-D8B2523EDB8A}" dt="2024-03-26T13:05:04.903" v="248"/>
          <ac:spMkLst>
            <pc:docMk/>
            <pc:sldMk cId="1274621666" sldId="277"/>
            <ac:spMk id="7" creationId="{96735CCF-04B0-6640-7FDB-EC6D4314E4BE}"/>
          </ac:spMkLst>
        </pc:spChg>
        <pc:spChg chg="mod">
          <ac:chgData name="MALLHI Simranjit" userId="98e75a12-1d8b-4801-a7e0-f87226ff6bc6" providerId="ADAL" clId="{3B42031C-97A7-4C84-972E-D8B2523EDB8A}" dt="2024-03-26T13:05:04.903" v="248"/>
          <ac:spMkLst>
            <pc:docMk/>
            <pc:sldMk cId="1274621666" sldId="277"/>
            <ac:spMk id="9" creationId="{832E939D-AC42-C6AA-DF16-F92BB86CB316}"/>
          </ac:spMkLst>
        </pc:spChg>
        <pc:spChg chg="mod">
          <ac:chgData name="MALLHI Simranjit" userId="98e75a12-1d8b-4801-a7e0-f87226ff6bc6" providerId="ADAL" clId="{3B42031C-97A7-4C84-972E-D8B2523EDB8A}" dt="2024-03-26T13:05:04.903" v="248"/>
          <ac:spMkLst>
            <pc:docMk/>
            <pc:sldMk cId="1274621666" sldId="277"/>
            <ac:spMk id="10" creationId="{7A57389F-75BC-91EB-F9E8-8179F07E3C16}"/>
          </ac:spMkLst>
        </pc:spChg>
        <pc:spChg chg="add del mod">
          <ac:chgData name="MALLHI Simranjit" userId="98e75a12-1d8b-4801-a7e0-f87226ff6bc6" providerId="ADAL" clId="{3B42031C-97A7-4C84-972E-D8B2523EDB8A}" dt="2024-03-26T13:05:27.507" v="275"/>
          <ac:spMkLst>
            <pc:docMk/>
            <pc:sldMk cId="1274621666" sldId="277"/>
            <ac:spMk id="11" creationId="{3B7C7D9D-7A54-9534-B17C-318A54033592}"/>
          </ac:spMkLst>
        </pc:spChg>
        <pc:spChg chg="mod">
          <ac:chgData name="MALLHI Simranjit" userId="98e75a12-1d8b-4801-a7e0-f87226ff6bc6" providerId="ADAL" clId="{3B42031C-97A7-4C84-972E-D8B2523EDB8A}" dt="2024-03-26T13:05:04.903" v="248"/>
          <ac:spMkLst>
            <pc:docMk/>
            <pc:sldMk cId="1274621666" sldId="277"/>
            <ac:spMk id="13" creationId="{2036E914-B07A-2414-CEE7-C6392B611B14}"/>
          </ac:spMkLst>
        </pc:spChg>
        <pc:spChg chg="mod">
          <ac:chgData name="MALLHI Simranjit" userId="98e75a12-1d8b-4801-a7e0-f87226ff6bc6" providerId="ADAL" clId="{3B42031C-97A7-4C84-972E-D8B2523EDB8A}" dt="2024-03-26T13:05:04.903" v="248"/>
          <ac:spMkLst>
            <pc:docMk/>
            <pc:sldMk cId="1274621666" sldId="277"/>
            <ac:spMk id="14" creationId="{E73C263D-822A-4A03-0D43-53DE0908148D}"/>
          </ac:spMkLst>
        </pc:spChg>
        <pc:spChg chg="mod">
          <ac:chgData name="MALLHI Simranjit" userId="98e75a12-1d8b-4801-a7e0-f87226ff6bc6" providerId="ADAL" clId="{3B42031C-97A7-4C84-972E-D8B2523EDB8A}" dt="2024-03-26T13:05:04.903" v="248"/>
          <ac:spMkLst>
            <pc:docMk/>
            <pc:sldMk cId="1274621666" sldId="277"/>
            <ac:spMk id="16" creationId="{45442685-AFAA-5325-533E-260461E85F91}"/>
          </ac:spMkLst>
        </pc:spChg>
        <pc:spChg chg="mod">
          <ac:chgData name="MALLHI Simranjit" userId="98e75a12-1d8b-4801-a7e0-f87226ff6bc6" providerId="ADAL" clId="{3B42031C-97A7-4C84-972E-D8B2523EDB8A}" dt="2024-03-26T13:05:04.903" v="248"/>
          <ac:spMkLst>
            <pc:docMk/>
            <pc:sldMk cId="1274621666" sldId="277"/>
            <ac:spMk id="17" creationId="{2A980066-96BE-BFD5-D959-C3433ED9C1CB}"/>
          </ac:spMkLst>
        </pc:spChg>
        <pc:spChg chg="add del mod">
          <ac:chgData name="MALLHI Simranjit" userId="98e75a12-1d8b-4801-a7e0-f87226ff6bc6" providerId="ADAL" clId="{3B42031C-97A7-4C84-972E-D8B2523EDB8A}" dt="2024-03-26T13:05:27.507" v="275"/>
          <ac:spMkLst>
            <pc:docMk/>
            <pc:sldMk cId="1274621666" sldId="277"/>
            <ac:spMk id="18" creationId="{D3B2E15B-6635-3951-47D6-F3C05701DEFB}"/>
          </ac:spMkLst>
        </pc:spChg>
        <pc:spChg chg="mod">
          <ac:chgData name="MALLHI Simranjit" userId="98e75a12-1d8b-4801-a7e0-f87226ff6bc6" providerId="ADAL" clId="{3B42031C-97A7-4C84-972E-D8B2523EDB8A}" dt="2024-03-26T13:05:04.903" v="248"/>
          <ac:spMkLst>
            <pc:docMk/>
            <pc:sldMk cId="1274621666" sldId="277"/>
            <ac:spMk id="20" creationId="{CDA99FC4-8215-8BB7-056F-B69AD68F9C7C}"/>
          </ac:spMkLst>
        </pc:spChg>
        <pc:spChg chg="mod">
          <ac:chgData name="MALLHI Simranjit" userId="98e75a12-1d8b-4801-a7e0-f87226ff6bc6" providerId="ADAL" clId="{3B42031C-97A7-4C84-972E-D8B2523EDB8A}" dt="2024-03-26T13:05:04.903" v="248"/>
          <ac:spMkLst>
            <pc:docMk/>
            <pc:sldMk cId="1274621666" sldId="277"/>
            <ac:spMk id="21" creationId="{5473FDAB-79DC-4735-72A2-26354AC7B4D8}"/>
          </ac:spMkLst>
        </pc:spChg>
        <pc:spChg chg="mod">
          <ac:chgData name="MALLHI Simranjit" userId="98e75a12-1d8b-4801-a7e0-f87226ff6bc6" providerId="ADAL" clId="{3B42031C-97A7-4C84-972E-D8B2523EDB8A}" dt="2024-03-26T13:05:04.903" v="248"/>
          <ac:spMkLst>
            <pc:docMk/>
            <pc:sldMk cId="1274621666" sldId="277"/>
            <ac:spMk id="23" creationId="{25B8F4BA-881B-9633-1FCE-8F9BEAA7443A}"/>
          </ac:spMkLst>
        </pc:spChg>
        <pc:spChg chg="mod">
          <ac:chgData name="MALLHI Simranjit" userId="98e75a12-1d8b-4801-a7e0-f87226ff6bc6" providerId="ADAL" clId="{3B42031C-97A7-4C84-972E-D8B2523EDB8A}" dt="2024-03-26T13:05:04.903" v="248"/>
          <ac:spMkLst>
            <pc:docMk/>
            <pc:sldMk cId="1274621666" sldId="277"/>
            <ac:spMk id="24" creationId="{CCBB1C26-EA0E-AED7-C54F-3A562773FE39}"/>
          </ac:spMkLst>
        </pc:spChg>
        <pc:spChg chg="add mod">
          <ac:chgData name="MALLHI Simranjit" userId="98e75a12-1d8b-4801-a7e0-f87226ff6bc6" providerId="ADAL" clId="{3B42031C-97A7-4C84-972E-D8B2523EDB8A}" dt="2024-03-26T13:05:44.314" v="300"/>
          <ac:spMkLst>
            <pc:docMk/>
            <pc:sldMk cId="1274621666" sldId="277"/>
            <ac:spMk id="25" creationId="{4CB352D2-9A29-7DD2-67E6-863B18801165}"/>
          </ac:spMkLst>
        </pc:spChg>
        <pc:spChg chg="add mod">
          <ac:chgData name="MALLHI Simranjit" userId="98e75a12-1d8b-4801-a7e0-f87226ff6bc6" providerId="ADAL" clId="{3B42031C-97A7-4C84-972E-D8B2523EDB8A}" dt="2024-03-26T13:05:44.314" v="300"/>
          <ac:spMkLst>
            <pc:docMk/>
            <pc:sldMk cId="1274621666" sldId="277"/>
            <ac:spMk id="26" creationId="{A7C015A8-2C69-51C9-3A17-2C864487A23E}"/>
          </ac:spMkLst>
        </pc:spChg>
        <pc:spChg chg="mod">
          <ac:chgData name="MALLHI Simranjit" userId="98e75a12-1d8b-4801-a7e0-f87226ff6bc6" providerId="ADAL" clId="{3B42031C-97A7-4C84-972E-D8B2523EDB8A}" dt="2024-03-26T13:05:44.314" v="300"/>
          <ac:spMkLst>
            <pc:docMk/>
            <pc:sldMk cId="1274621666" sldId="277"/>
            <ac:spMk id="28" creationId="{3C7C5349-44DB-477D-C9B1-BAAD0AED4D88}"/>
          </ac:spMkLst>
        </pc:spChg>
        <pc:spChg chg="mod">
          <ac:chgData name="MALLHI Simranjit" userId="98e75a12-1d8b-4801-a7e0-f87226ff6bc6" providerId="ADAL" clId="{3B42031C-97A7-4C84-972E-D8B2523EDB8A}" dt="2024-03-26T13:05:44.314" v="300"/>
          <ac:spMkLst>
            <pc:docMk/>
            <pc:sldMk cId="1274621666" sldId="277"/>
            <ac:spMk id="29" creationId="{67A84821-AA36-DBE7-E586-A9BDB02787C1}"/>
          </ac:spMkLst>
        </pc:spChg>
        <pc:spChg chg="mod">
          <ac:chgData name="MALLHI Simranjit" userId="98e75a12-1d8b-4801-a7e0-f87226ff6bc6" providerId="ADAL" clId="{3B42031C-97A7-4C84-972E-D8B2523EDB8A}" dt="2024-03-26T13:05:44.314" v="300"/>
          <ac:spMkLst>
            <pc:docMk/>
            <pc:sldMk cId="1274621666" sldId="277"/>
            <ac:spMk id="31" creationId="{791DD8CB-D624-EE03-48F5-8C900ABD5C3A}"/>
          </ac:spMkLst>
        </pc:spChg>
        <pc:spChg chg="mod">
          <ac:chgData name="MALLHI Simranjit" userId="98e75a12-1d8b-4801-a7e0-f87226ff6bc6" providerId="ADAL" clId="{3B42031C-97A7-4C84-972E-D8B2523EDB8A}" dt="2024-03-26T13:05:44.314" v="300"/>
          <ac:spMkLst>
            <pc:docMk/>
            <pc:sldMk cId="1274621666" sldId="277"/>
            <ac:spMk id="32" creationId="{DD809ECE-BBB7-1B25-AF23-778846448423}"/>
          </ac:spMkLst>
        </pc:spChg>
        <pc:spChg chg="add mod">
          <ac:chgData name="MALLHI Simranjit" userId="98e75a12-1d8b-4801-a7e0-f87226ff6bc6" providerId="ADAL" clId="{3B42031C-97A7-4C84-972E-D8B2523EDB8A}" dt="2024-03-26T13:05:44.314" v="300"/>
          <ac:spMkLst>
            <pc:docMk/>
            <pc:sldMk cId="1274621666" sldId="277"/>
            <ac:spMk id="33" creationId="{A6E8293C-F425-66A9-273B-114C7528B3C8}"/>
          </ac:spMkLst>
        </pc:spChg>
        <pc:spChg chg="mod">
          <ac:chgData name="MALLHI Simranjit" userId="98e75a12-1d8b-4801-a7e0-f87226ff6bc6" providerId="ADAL" clId="{3B42031C-97A7-4C84-972E-D8B2523EDB8A}" dt="2024-03-26T13:05:44.314" v="300"/>
          <ac:spMkLst>
            <pc:docMk/>
            <pc:sldMk cId="1274621666" sldId="277"/>
            <ac:spMk id="35" creationId="{AFAB7FB1-958D-6BF1-39EC-4B17A8543E7F}"/>
          </ac:spMkLst>
        </pc:spChg>
        <pc:spChg chg="mod">
          <ac:chgData name="MALLHI Simranjit" userId="98e75a12-1d8b-4801-a7e0-f87226ff6bc6" providerId="ADAL" clId="{3B42031C-97A7-4C84-972E-D8B2523EDB8A}" dt="2024-03-26T13:05:44.314" v="300"/>
          <ac:spMkLst>
            <pc:docMk/>
            <pc:sldMk cId="1274621666" sldId="277"/>
            <ac:spMk id="36" creationId="{9A4CE23E-62C6-2868-581F-BCED25662B85}"/>
          </ac:spMkLst>
        </pc:spChg>
        <pc:spChg chg="mod">
          <ac:chgData name="MALLHI Simranjit" userId="98e75a12-1d8b-4801-a7e0-f87226ff6bc6" providerId="ADAL" clId="{3B42031C-97A7-4C84-972E-D8B2523EDB8A}" dt="2024-03-26T13:05:44.314" v="300"/>
          <ac:spMkLst>
            <pc:docMk/>
            <pc:sldMk cId="1274621666" sldId="277"/>
            <ac:spMk id="38" creationId="{A6907AA8-1173-DD7E-DDE6-213281A7D3F8}"/>
          </ac:spMkLst>
        </pc:spChg>
        <pc:spChg chg="mod">
          <ac:chgData name="MALLHI Simranjit" userId="98e75a12-1d8b-4801-a7e0-f87226ff6bc6" providerId="ADAL" clId="{3B42031C-97A7-4C84-972E-D8B2523EDB8A}" dt="2024-03-26T13:05:44.314" v="300"/>
          <ac:spMkLst>
            <pc:docMk/>
            <pc:sldMk cId="1274621666" sldId="277"/>
            <ac:spMk id="39" creationId="{1560E469-3FB1-A288-7393-85D04154D667}"/>
          </ac:spMkLst>
        </pc:spChg>
        <pc:spChg chg="add mod">
          <ac:chgData name="MALLHI Simranjit" userId="98e75a12-1d8b-4801-a7e0-f87226ff6bc6" providerId="ADAL" clId="{3B42031C-97A7-4C84-972E-D8B2523EDB8A}" dt="2024-03-26T13:05:44.314" v="300"/>
          <ac:spMkLst>
            <pc:docMk/>
            <pc:sldMk cId="1274621666" sldId="277"/>
            <ac:spMk id="40" creationId="{D4A39238-9DF5-8FC1-A1A5-C0D09EAE7D39}"/>
          </ac:spMkLst>
        </pc:spChg>
        <pc:spChg chg="mod">
          <ac:chgData name="MALLHI Simranjit" userId="98e75a12-1d8b-4801-a7e0-f87226ff6bc6" providerId="ADAL" clId="{3B42031C-97A7-4C84-972E-D8B2523EDB8A}" dt="2024-03-26T13:05:44.314" v="300"/>
          <ac:spMkLst>
            <pc:docMk/>
            <pc:sldMk cId="1274621666" sldId="277"/>
            <ac:spMk id="42" creationId="{53CDF328-0F62-25BE-1748-8AC681DD5B21}"/>
          </ac:spMkLst>
        </pc:spChg>
        <pc:spChg chg="mod">
          <ac:chgData name="MALLHI Simranjit" userId="98e75a12-1d8b-4801-a7e0-f87226ff6bc6" providerId="ADAL" clId="{3B42031C-97A7-4C84-972E-D8B2523EDB8A}" dt="2024-03-26T13:05:44.314" v="300"/>
          <ac:spMkLst>
            <pc:docMk/>
            <pc:sldMk cId="1274621666" sldId="277"/>
            <ac:spMk id="43" creationId="{A5C1CF9A-DCA7-D6A6-43A4-1462E787BBAA}"/>
          </ac:spMkLst>
        </pc:spChg>
        <pc:spChg chg="mod">
          <ac:chgData name="MALLHI Simranjit" userId="98e75a12-1d8b-4801-a7e0-f87226ff6bc6" providerId="ADAL" clId="{3B42031C-97A7-4C84-972E-D8B2523EDB8A}" dt="2024-03-26T13:05:44.314" v="300"/>
          <ac:spMkLst>
            <pc:docMk/>
            <pc:sldMk cId="1274621666" sldId="277"/>
            <ac:spMk id="45" creationId="{70D60885-818C-FCA7-3044-C52D0BB1C533}"/>
          </ac:spMkLst>
        </pc:spChg>
        <pc:spChg chg="mod">
          <ac:chgData name="MALLHI Simranjit" userId="98e75a12-1d8b-4801-a7e0-f87226ff6bc6" providerId="ADAL" clId="{3B42031C-97A7-4C84-972E-D8B2523EDB8A}" dt="2024-03-26T13:05:44.314" v="300"/>
          <ac:spMkLst>
            <pc:docMk/>
            <pc:sldMk cId="1274621666" sldId="277"/>
            <ac:spMk id="46" creationId="{F50313A5-7892-95CA-3AD6-23330466198E}"/>
          </ac:spMkLst>
        </pc:spChg>
        <pc:grpChg chg="add del mod">
          <ac:chgData name="MALLHI Simranjit" userId="98e75a12-1d8b-4801-a7e0-f87226ff6bc6" providerId="ADAL" clId="{3B42031C-97A7-4C84-972E-D8B2523EDB8A}" dt="2024-03-26T13:05:27.507" v="275"/>
          <ac:grpSpMkLst>
            <pc:docMk/>
            <pc:sldMk cId="1274621666" sldId="277"/>
            <ac:grpSpMk id="5" creationId="{EDD2613B-79E6-309D-8A25-7C91F0E3ADCF}"/>
          </ac:grpSpMkLst>
        </pc:grpChg>
        <pc:grpChg chg="add del mod">
          <ac:chgData name="MALLHI Simranjit" userId="98e75a12-1d8b-4801-a7e0-f87226ff6bc6" providerId="ADAL" clId="{3B42031C-97A7-4C84-972E-D8B2523EDB8A}" dt="2024-03-26T13:05:27.507" v="275"/>
          <ac:grpSpMkLst>
            <pc:docMk/>
            <pc:sldMk cId="1274621666" sldId="277"/>
            <ac:grpSpMk id="8" creationId="{37FB2297-A59F-E4F0-EEB1-47A7A19F8E33}"/>
          </ac:grpSpMkLst>
        </pc:grpChg>
        <pc:grpChg chg="add del mod">
          <ac:chgData name="MALLHI Simranjit" userId="98e75a12-1d8b-4801-a7e0-f87226ff6bc6" providerId="ADAL" clId="{3B42031C-97A7-4C84-972E-D8B2523EDB8A}" dt="2024-03-26T13:05:27.507" v="275"/>
          <ac:grpSpMkLst>
            <pc:docMk/>
            <pc:sldMk cId="1274621666" sldId="277"/>
            <ac:grpSpMk id="12" creationId="{4F6555B7-0F12-E76D-4C58-7FD54563F1D5}"/>
          </ac:grpSpMkLst>
        </pc:grpChg>
        <pc:grpChg chg="add del mod">
          <ac:chgData name="MALLHI Simranjit" userId="98e75a12-1d8b-4801-a7e0-f87226ff6bc6" providerId="ADAL" clId="{3B42031C-97A7-4C84-972E-D8B2523EDB8A}" dt="2024-03-26T13:05:27.507" v="275"/>
          <ac:grpSpMkLst>
            <pc:docMk/>
            <pc:sldMk cId="1274621666" sldId="277"/>
            <ac:grpSpMk id="15" creationId="{F7C9874D-87E6-955A-9463-BD8B23D822EC}"/>
          </ac:grpSpMkLst>
        </pc:grpChg>
        <pc:grpChg chg="add del mod">
          <ac:chgData name="MALLHI Simranjit" userId="98e75a12-1d8b-4801-a7e0-f87226ff6bc6" providerId="ADAL" clId="{3B42031C-97A7-4C84-972E-D8B2523EDB8A}" dt="2024-03-26T13:05:27.507" v="275"/>
          <ac:grpSpMkLst>
            <pc:docMk/>
            <pc:sldMk cId="1274621666" sldId="277"/>
            <ac:grpSpMk id="19" creationId="{95D8CA34-7426-33AF-7A02-2CDBEB36CE8E}"/>
          </ac:grpSpMkLst>
        </pc:grpChg>
        <pc:grpChg chg="add del mod">
          <ac:chgData name="MALLHI Simranjit" userId="98e75a12-1d8b-4801-a7e0-f87226ff6bc6" providerId="ADAL" clId="{3B42031C-97A7-4C84-972E-D8B2523EDB8A}" dt="2024-03-26T13:05:27.507" v="275"/>
          <ac:grpSpMkLst>
            <pc:docMk/>
            <pc:sldMk cId="1274621666" sldId="277"/>
            <ac:grpSpMk id="22" creationId="{131921EC-8C4D-3534-EB66-C5B0EE1560E9}"/>
          </ac:grpSpMkLst>
        </pc:grpChg>
        <pc:grpChg chg="add mod">
          <ac:chgData name="MALLHI Simranjit" userId="98e75a12-1d8b-4801-a7e0-f87226ff6bc6" providerId="ADAL" clId="{3B42031C-97A7-4C84-972E-D8B2523EDB8A}" dt="2024-03-26T13:05:44.314" v="300"/>
          <ac:grpSpMkLst>
            <pc:docMk/>
            <pc:sldMk cId="1274621666" sldId="277"/>
            <ac:grpSpMk id="27" creationId="{7874CE27-DA54-84E8-C607-6F1689F45A65}"/>
          </ac:grpSpMkLst>
        </pc:grpChg>
        <pc:grpChg chg="add mod">
          <ac:chgData name="MALLHI Simranjit" userId="98e75a12-1d8b-4801-a7e0-f87226ff6bc6" providerId="ADAL" clId="{3B42031C-97A7-4C84-972E-D8B2523EDB8A}" dt="2024-03-26T13:05:44.314" v="300"/>
          <ac:grpSpMkLst>
            <pc:docMk/>
            <pc:sldMk cId="1274621666" sldId="277"/>
            <ac:grpSpMk id="30" creationId="{E76EF59A-CF50-A6D2-1BD6-539A55792ACE}"/>
          </ac:grpSpMkLst>
        </pc:grpChg>
        <pc:grpChg chg="add mod">
          <ac:chgData name="MALLHI Simranjit" userId="98e75a12-1d8b-4801-a7e0-f87226ff6bc6" providerId="ADAL" clId="{3B42031C-97A7-4C84-972E-D8B2523EDB8A}" dt="2024-03-26T13:05:44.314" v="300"/>
          <ac:grpSpMkLst>
            <pc:docMk/>
            <pc:sldMk cId="1274621666" sldId="277"/>
            <ac:grpSpMk id="34" creationId="{3C43D47D-1B78-FB51-F185-557412218A0D}"/>
          </ac:grpSpMkLst>
        </pc:grpChg>
        <pc:grpChg chg="add mod">
          <ac:chgData name="MALLHI Simranjit" userId="98e75a12-1d8b-4801-a7e0-f87226ff6bc6" providerId="ADAL" clId="{3B42031C-97A7-4C84-972E-D8B2523EDB8A}" dt="2024-03-26T13:05:44.314" v="300"/>
          <ac:grpSpMkLst>
            <pc:docMk/>
            <pc:sldMk cId="1274621666" sldId="277"/>
            <ac:grpSpMk id="37" creationId="{EC31C62D-6397-86A2-076F-C21A185EB641}"/>
          </ac:grpSpMkLst>
        </pc:grpChg>
        <pc:grpChg chg="add mod">
          <ac:chgData name="MALLHI Simranjit" userId="98e75a12-1d8b-4801-a7e0-f87226ff6bc6" providerId="ADAL" clId="{3B42031C-97A7-4C84-972E-D8B2523EDB8A}" dt="2024-03-26T13:05:44.314" v="300"/>
          <ac:grpSpMkLst>
            <pc:docMk/>
            <pc:sldMk cId="1274621666" sldId="277"/>
            <ac:grpSpMk id="41" creationId="{3F35E050-BFEE-C4A7-0EB6-2CDD8FE2807A}"/>
          </ac:grpSpMkLst>
        </pc:grpChg>
        <pc:grpChg chg="add mod">
          <ac:chgData name="MALLHI Simranjit" userId="98e75a12-1d8b-4801-a7e0-f87226ff6bc6" providerId="ADAL" clId="{3B42031C-97A7-4C84-972E-D8B2523EDB8A}" dt="2024-03-26T13:05:44.314" v="300"/>
          <ac:grpSpMkLst>
            <pc:docMk/>
            <pc:sldMk cId="1274621666" sldId="277"/>
            <ac:grpSpMk id="44" creationId="{4F73D320-503B-49D3-8880-690B52C8EEA4}"/>
          </ac:grpSpMkLst>
        </pc:grpChg>
        <pc:grpChg chg="add mod">
          <ac:chgData name="MALLHI Simranjit" userId="98e75a12-1d8b-4801-a7e0-f87226ff6bc6" providerId="ADAL" clId="{3B42031C-97A7-4C84-972E-D8B2523EDB8A}" dt="2024-03-26T13:05:44.314" v="300"/>
          <ac:grpSpMkLst>
            <pc:docMk/>
            <pc:sldMk cId="1274621666" sldId="277"/>
            <ac:grpSpMk id="47" creationId="{FE2D9ABE-587B-33EC-BAE9-14507F4D102C}"/>
          </ac:grpSpMkLst>
        </pc:grpChg>
        <pc:picChg chg="add mod">
          <ac:chgData name="MALLHI Simranjit" userId="98e75a12-1d8b-4801-a7e0-f87226ff6bc6" providerId="ADAL" clId="{3B42031C-97A7-4C84-972E-D8B2523EDB8A}" dt="2024-03-26T13:05:42.822" v="299"/>
          <ac:picMkLst>
            <pc:docMk/>
            <pc:sldMk cId="1274621666" sldId="277"/>
            <ac:picMk id="2" creationId="{7935EAB4-8FA1-8504-D91F-13FC7C70F116}"/>
          </ac:picMkLst>
        </pc:picChg>
      </pc:sldChg>
      <pc:sldChg chg="addSp modSp add mod">
        <pc:chgData name="MALLHI Simranjit" userId="98e75a12-1d8b-4801-a7e0-f87226ff6bc6" providerId="ADAL" clId="{3B42031C-97A7-4C84-972E-D8B2523EDB8A}" dt="2024-03-26T13:06:21.619" v="306"/>
        <pc:sldMkLst>
          <pc:docMk/>
          <pc:sldMk cId="3650950657" sldId="278"/>
        </pc:sldMkLst>
        <pc:spChg chg="add mod">
          <ac:chgData name="MALLHI Simranjit" userId="98e75a12-1d8b-4801-a7e0-f87226ff6bc6" providerId="ADAL" clId="{3B42031C-97A7-4C84-972E-D8B2523EDB8A}" dt="2024-03-26T13:06:20.408" v="305"/>
          <ac:spMkLst>
            <pc:docMk/>
            <pc:sldMk cId="3650950657" sldId="278"/>
            <ac:spMk id="3" creationId="{997FC248-EDC9-963F-E7DD-4C6BA33F2D12}"/>
          </ac:spMkLst>
        </pc:spChg>
        <pc:spChg chg="add mod">
          <ac:chgData name="MALLHI Simranjit" userId="98e75a12-1d8b-4801-a7e0-f87226ff6bc6" providerId="ADAL" clId="{3B42031C-97A7-4C84-972E-D8B2523EDB8A}" dt="2024-03-26T13:06:20.408" v="305"/>
          <ac:spMkLst>
            <pc:docMk/>
            <pc:sldMk cId="3650950657" sldId="278"/>
            <ac:spMk id="4" creationId="{B34A8A23-AD00-3432-DBE7-B686B6C45984}"/>
          </ac:spMkLst>
        </pc:spChg>
        <pc:spChg chg="add mod">
          <ac:chgData name="MALLHI Simranjit" userId="98e75a12-1d8b-4801-a7e0-f87226ff6bc6" providerId="ADAL" clId="{3B42031C-97A7-4C84-972E-D8B2523EDB8A}" dt="2024-03-26T13:06:20.408" v="305"/>
          <ac:spMkLst>
            <pc:docMk/>
            <pc:sldMk cId="3650950657" sldId="278"/>
            <ac:spMk id="5" creationId="{41E833C6-D85A-253E-7BF8-EC409F0E01A4}"/>
          </ac:spMkLst>
        </pc:spChg>
        <pc:spChg chg="add mod">
          <ac:chgData name="MALLHI Simranjit" userId="98e75a12-1d8b-4801-a7e0-f87226ff6bc6" providerId="ADAL" clId="{3B42031C-97A7-4C84-972E-D8B2523EDB8A}" dt="2024-03-26T13:06:20.408" v="305"/>
          <ac:spMkLst>
            <pc:docMk/>
            <pc:sldMk cId="3650950657" sldId="278"/>
            <ac:spMk id="6" creationId="{66B117D5-F434-450D-4B76-ED4BFC405591}"/>
          </ac:spMkLst>
        </pc:spChg>
        <pc:spChg chg="add mod">
          <ac:chgData name="MALLHI Simranjit" userId="98e75a12-1d8b-4801-a7e0-f87226ff6bc6" providerId="ADAL" clId="{3B42031C-97A7-4C84-972E-D8B2523EDB8A}" dt="2024-03-26T13:06:20.408" v="305"/>
          <ac:spMkLst>
            <pc:docMk/>
            <pc:sldMk cId="3650950657" sldId="278"/>
            <ac:spMk id="7" creationId="{4DA531E7-BBE6-37A2-E07E-7B4015391991}"/>
          </ac:spMkLst>
        </pc:spChg>
        <pc:grpChg chg="add mod">
          <ac:chgData name="MALLHI Simranjit" userId="98e75a12-1d8b-4801-a7e0-f87226ff6bc6" providerId="ADAL" clId="{3B42031C-97A7-4C84-972E-D8B2523EDB8A}" dt="2024-03-26T13:06:20.408" v="305"/>
          <ac:grpSpMkLst>
            <pc:docMk/>
            <pc:sldMk cId="3650950657" sldId="278"/>
            <ac:grpSpMk id="8" creationId="{F8254A94-A5EA-1C95-D32F-D4298990C864}"/>
          </ac:grpSpMkLst>
        </pc:grpChg>
        <pc:picChg chg="add mod">
          <ac:chgData name="MALLHI Simranjit" userId="98e75a12-1d8b-4801-a7e0-f87226ff6bc6" providerId="ADAL" clId="{3B42031C-97A7-4C84-972E-D8B2523EDB8A}" dt="2024-03-26T13:06:21.619" v="306"/>
          <ac:picMkLst>
            <pc:docMk/>
            <pc:sldMk cId="3650950657" sldId="278"/>
            <ac:picMk id="2" creationId="{36D52171-DC55-63DF-6A99-7C10966104AD}"/>
          </ac:picMkLst>
        </pc:picChg>
      </pc:sldChg>
      <pc:sldChg chg="addSp modSp add mod">
        <pc:chgData name="MALLHI Simranjit" userId="98e75a12-1d8b-4801-a7e0-f87226ff6bc6" providerId="ADAL" clId="{3B42031C-97A7-4C84-972E-D8B2523EDB8A}" dt="2024-03-26T13:06:53.202" v="310"/>
        <pc:sldMkLst>
          <pc:docMk/>
          <pc:sldMk cId="3907739859" sldId="279"/>
        </pc:sldMkLst>
        <pc:spChg chg="add mod">
          <ac:chgData name="MALLHI Simranjit" userId="98e75a12-1d8b-4801-a7e0-f87226ff6bc6" providerId="ADAL" clId="{3B42031C-97A7-4C84-972E-D8B2523EDB8A}" dt="2024-03-26T13:06:52.620" v="309"/>
          <ac:spMkLst>
            <pc:docMk/>
            <pc:sldMk cId="3907739859" sldId="279"/>
            <ac:spMk id="3" creationId="{06C55CAB-8667-8421-C8CB-FDDECEAF6B87}"/>
          </ac:spMkLst>
        </pc:spChg>
        <pc:picChg chg="add mod">
          <ac:chgData name="MALLHI Simranjit" userId="98e75a12-1d8b-4801-a7e0-f87226ff6bc6" providerId="ADAL" clId="{3B42031C-97A7-4C84-972E-D8B2523EDB8A}" dt="2024-03-26T13:06:53.202" v="310"/>
          <ac:picMkLst>
            <pc:docMk/>
            <pc:sldMk cId="3907739859" sldId="279"/>
            <ac:picMk id="2" creationId="{57FC32CE-15EB-B171-C5B4-59A3718F43B0}"/>
          </ac:picMkLst>
        </pc:picChg>
      </pc:sldChg>
      <pc:sldChg chg="addSp modSp add mod">
        <pc:chgData name="MALLHI Simranjit" userId="98e75a12-1d8b-4801-a7e0-f87226ff6bc6" providerId="ADAL" clId="{3B42031C-97A7-4C84-972E-D8B2523EDB8A}" dt="2024-03-26T13:07:40.860" v="316"/>
        <pc:sldMkLst>
          <pc:docMk/>
          <pc:sldMk cId="1079098970" sldId="280"/>
        </pc:sldMkLst>
        <pc:spChg chg="add mod">
          <ac:chgData name="MALLHI Simranjit" userId="98e75a12-1d8b-4801-a7e0-f87226ff6bc6" providerId="ADAL" clId="{3B42031C-97A7-4C84-972E-D8B2523EDB8A}" dt="2024-03-26T13:07:40.107" v="315"/>
          <ac:spMkLst>
            <pc:docMk/>
            <pc:sldMk cId="1079098970" sldId="280"/>
            <ac:spMk id="3" creationId="{0231105A-F5D0-7266-E1BE-A1315D943F11}"/>
          </ac:spMkLst>
        </pc:spChg>
        <pc:spChg chg="add mod">
          <ac:chgData name="MALLHI Simranjit" userId="98e75a12-1d8b-4801-a7e0-f87226ff6bc6" providerId="ADAL" clId="{3B42031C-97A7-4C84-972E-D8B2523EDB8A}" dt="2024-03-26T13:07:40.107" v="315"/>
          <ac:spMkLst>
            <pc:docMk/>
            <pc:sldMk cId="1079098970" sldId="280"/>
            <ac:spMk id="4" creationId="{F355FE1A-EE4E-2148-E3BA-DC56A85D10BA}"/>
          </ac:spMkLst>
        </pc:spChg>
        <pc:spChg chg="add mod">
          <ac:chgData name="MALLHI Simranjit" userId="98e75a12-1d8b-4801-a7e0-f87226ff6bc6" providerId="ADAL" clId="{3B42031C-97A7-4C84-972E-D8B2523EDB8A}" dt="2024-03-26T13:07:40.107" v="315"/>
          <ac:spMkLst>
            <pc:docMk/>
            <pc:sldMk cId="1079098970" sldId="280"/>
            <ac:spMk id="5" creationId="{6E12B2F4-174F-9494-D1EF-25B328CE3BE7}"/>
          </ac:spMkLst>
        </pc:spChg>
        <pc:spChg chg="add mod">
          <ac:chgData name="MALLHI Simranjit" userId="98e75a12-1d8b-4801-a7e0-f87226ff6bc6" providerId="ADAL" clId="{3B42031C-97A7-4C84-972E-D8B2523EDB8A}" dt="2024-03-26T13:07:40.107" v="315"/>
          <ac:spMkLst>
            <pc:docMk/>
            <pc:sldMk cId="1079098970" sldId="280"/>
            <ac:spMk id="6" creationId="{B77DCCC0-E3D2-D3F9-8584-9C93E9C0A8AA}"/>
          </ac:spMkLst>
        </pc:spChg>
        <pc:grpChg chg="add mod">
          <ac:chgData name="MALLHI Simranjit" userId="98e75a12-1d8b-4801-a7e0-f87226ff6bc6" providerId="ADAL" clId="{3B42031C-97A7-4C84-972E-D8B2523EDB8A}" dt="2024-03-26T13:07:40.107" v="315"/>
          <ac:grpSpMkLst>
            <pc:docMk/>
            <pc:sldMk cId="1079098970" sldId="280"/>
            <ac:grpSpMk id="7" creationId="{9ADF9745-40F7-2524-232E-3303EBCFADF5}"/>
          </ac:grpSpMkLst>
        </pc:grpChg>
        <pc:picChg chg="add mod">
          <ac:chgData name="MALLHI Simranjit" userId="98e75a12-1d8b-4801-a7e0-f87226ff6bc6" providerId="ADAL" clId="{3B42031C-97A7-4C84-972E-D8B2523EDB8A}" dt="2024-03-26T13:07:40.860" v="316"/>
          <ac:picMkLst>
            <pc:docMk/>
            <pc:sldMk cId="1079098970" sldId="280"/>
            <ac:picMk id="2" creationId="{17E94793-D60E-6C34-B475-89D16C4E5442}"/>
          </ac:picMkLst>
        </pc:picChg>
      </pc:sldChg>
      <pc:sldChg chg="addSp delSp modSp add mod">
        <pc:chgData name="MALLHI Simranjit" userId="98e75a12-1d8b-4801-a7e0-f87226ff6bc6" providerId="ADAL" clId="{3B42031C-97A7-4C84-972E-D8B2523EDB8A}" dt="2024-03-26T13:09:12.838" v="325"/>
        <pc:sldMkLst>
          <pc:docMk/>
          <pc:sldMk cId="2419493632" sldId="281"/>
        </pc:sldMkLst>
        <pc:spChg chg="mod">
          <ac:chgData name="MALLHI Simranjit" userId="98e75a12-1d8b-4801-a7e0-f87226ff6bc6" providerId="ADAL" clId="{3B42031C-97A7-4C84-972E-D8B2523EDB8A}" dt="2024-03-26T13:09:11.989" v="324"/>
          <ac:spMkLst>
            <pc:docMk/>
            <pc:sldMk cId="2419493632" sldId="281"/>
            <ac:spMk id="6" creationId="{9EA59632-A6D2-3D6F-8E07-8D0EB0480DB5}"/>
          </ac:spMkLst>
        </pc:spChg>
        <pc:spChg chg="mod">
          <ac:chgData name="MALLHI Simranjit" userId="98e75a12-1d8b-4801-a7e0-f87226ff6bc6" providerId="ADAL" clId="{3B42031C-97A7-4C84-972E-D8B2523EDB8A}" dt="2024-03-26T13:09:11.989" v="324"/>
          <ac:spMkLst>
            <pc:docMk/>
            <pc:sldMk cId="2419493632" sldId="281"/>
            <ac:spMk id="7" creationId="{FB13C97F-A944-4D35-3090-00370C523977}"/>
          </ac:spMkLst>
        </pc:spChg>
        <pc:spChg chg="add mod">
          <ac:chgData name="MALLHI Simranjit" userId="98e75a12-1d8b-4801-a7e0-f87226ff6bc6" providerId="ADAL" clId="{3B42031C-97A7-4C84-972E-D8B2523EDB8A}" dt="2024-03-26T13:09:11.989" v="324"/>
          <ac:spMkLst>
            <pc:docMk/>
            <pc:sldMk cId="2419493632" sldId="281"/>
            <ac:spMk id="8" creationId="{A8FEEAB2-EEB6-E3B8-3788-9042FB7DC986}"/>
          </ac:spMkLst>
        </pc:spChg>
        <pc:grpChg chg="add mod">
          <ac:chgData name="MALLHI Simranjit" userId="98e75a12-1d8b-4801-a7e0-f87226ff6bc6" providerId="ADAL" clId="{3B42031C-97A7-4C84-972E-D8B2523EDB8A}" dt="2024-03-26T13:09:11.989" v="324"/>
          <ac:grpSpMkLst>
            <pc:docMk/>
            <pc:sldMk cId="2419493632" sldId="281"/>
            <ac:grpSpMk id="5" creationId="{EAE815FE-AC4A-5D2B-C654-F89991FFD69F}"/>
          </ac:grpSpMkLst>
        </pc:grpChg>
        <pc:grpChg chg="add mod">
          <ac:chgData name="MALLHI Simranjit" userId="98e75a12-1d8b-4801-a7e0-f87226ff6bc6" providerId="ADAL" clId="{3B42031C-97A7-4C84-972E-D8B2523EDB8A}" dt="2024-03-26T13:09:11.989" v="324"/>
          <ac:grpSpMkLst>
            <pc:docMk/>
            <pc:sldMk cId="2419493632" sldId="281"/>
            <ac:grpSpMk id="9" creationId="{D351DA09-FE78-8D19-22D1-574900758EF3}"/>
          </ac:grpSpMkLst>
        </pc:grpChg>
        <pc:picChg chg="add del">
          <ac:chgData name="MALLHI Simranjit" userId="98e75a12-1d8b-4801-a7e0-f87226ff6bc6" providerId="ADAL" clId="{3B42031C-97A7-4C84-972E-D8B2523EDB8A}" dt="2024-03-26T13:08:24.235" v="318"/>
          <ac:picMkLst>
            <pc:docMk/>
            <pc:sldMk cId="2419493632" sldId="281"/>
            <ac:picMk id="2" creationId="{E3A68277-BC28-8C1A-2999-9239FC9617D7}"/>
          </ac:picMkLst>
        </pc:picChg>
        <pc:picChg chg="add mod">
          <ac:chgData name="MALLHI Simranjit" userId="98e75a12-1d8b-4801-a7e0-f87226ff6bc6" providerId="ADAL" clId="{3B42031C-97A7-4C84-972E-D8B2523EDB8A}" dt="2024-03-26T13:09:12.838" v="325"/>
          <ac:picMkLst>
            <pc:docMk/>
            <pc:sldMk cId="2419493632" sldId="281"/>
            <ac:picMk id="3" creationId="{73C4CA39-B647-3B08-1F95-8CEC76E26163}"/>
          </ac:picMkLst>
        </pc:picChg>
        <pc:picChg chg="add del">
          <ac:chgData name="MALLHI Simranjit" userId="98e75a12-1d8b-4801-a7e0-f87226ff6bc6" providerId="ADAL" clId="{3B42031C-97A7-4C84-972E-D8B2523EDB8A}" dt="2024-03-26T13:09:03.751" v="321"/>
          <ac:picMkLst>
            <pc:docMk/>
            <pc:sldMk cId="2419493632" sldId="281"/>
            <ac:picMk id="4" creationId="{3CF74B52-A977-A58F-D43A-DF86C232C420}"/>
          </ac:picMkLst>
        </pc:picChg>
      </pc:sldChg>
      <pc:sldChg chg="addSp modSp add mod">
        <pc:chgData name="MALLHI Simranjit" userId="98e75a12-1d8b-4801-a7e0-f87226ff6bc6" providerId="ADAL" clId="{3B42031C-97A7-4C84-972E-D8B2523EDB8A}" dt="2024-03-26T13:09:36.735" v="329"/>
        <pc:sldMkLst>
          <pc:docMk/>
          <pc:sldMk cId="949263807" sldId="282"/>
        </pc:sldMkLst>
        <pc:spChg chg="add mod">
          <ac:chgData name="MALLHI Simranjit" userId="98e75a12-1d8b-4801-a7e0-f87226ff6bc6" providerId="ADAL" clId="{3B42031C-97A7-4C84-972E-D8B2523EDB8A}" dt="2024-03-26T13:09:36.169" v="328"/>
          <ac:spMkLst>
            <pc:docMk/>
            <pc:sldMk cId="949263807" sldId="282"/>
            <ac:spMk id="3" creationId="{81454405-0F68-B1C4-5F8E-0F15FCD42929}"/>
          </ac:spMkLst>
        </pc:spChg>
        <pc:picChg chg="add mod">
          <ac:chgData name="MALLHI Simranjit" userId="98e75a12-1d8b-4801-a7e0-f87226ff6bc6" providerId="ADAL" clId="{3B42031C-97A7-4C84-972E-D8B2523EDB8A}" dt="2024-03-26T13:09:36.735" v="329"/>
          <ac:picMkLst>
            <pc:docMk/>
            <pc:sldMk cId="949263807" sldId="282"/>
            <ac:picMk id="2" creationId="{07AF5876-9EB4-A63F-ADA6-DE2E529C7D11}"/>
          </ac:picMkLst>
        </pc:picChg>
      </pc:sldChg>
      <pc:sldChg chg="addSp delSp modSp add mod">
        <pc:chgData name="MALLHI Simranjit" userId="98e75a12-1d8b-4801-a7e0-f87226ff6bc6" providerId="ADAL" clId="{3B42031C-97A7-4C84-972E-D8B2523EDB8A}" dt="2024-03-26T13:11:53.755" v="338"/>
        <pc:sldMkLst>
          <pc:docMk/>
          <pc:sldMk cId="3426948425" sldId="283"/>
        </pc:sldMkLst>
        <pc:spChg chg="add mod">
          <ac:chgData name="MALLHI Simranjit" userId="98e75a12-1d8b-4801-a7e0-f87226ff6bc6" providerId="ADAL" clId="{3B42031C-97A7-4C84-972E-D8B2523EDB8A}" dt="2024-03-26T13:11:52.706" v="337"/>
          <ac:spMkLst>
            <pc:docMk/>
            <pc:sldMk cId="3426948425" sldId="283"/>
            <ac:spMk id="5" creationId="{84391767-26B5-A92F-E448-781C228F4708}"/>
          </ac:spMkLst>
        </pc:spChg>
        <pc:spChg chg="add mod">
          <ac:chgData name="MALLHI Simranjit" userId="98e75a12-1d8b-4801-a7e0-f87226ff6bc6" providerId="ADAL" clId="{3B42031C-97A7-4C84-972E-D8B2523EDB8A}" dt="2024-03-26T13:11:52.706" v="337"/>
          <ac:spMkLst>
            <pc:docMk/>
            <pc:sldMk cId="3426948425" sldId="283"/>
            <ac:spMk id="6" creationId="{24C3537B-333F-DCCD-5CF5-9A3949848CA2}"/>
          </ac:spMkLst>
        </pc:spChg>
        <pc:spChg chg="add mod">
          <ac:chgData name="MALLHI Simranjit" userId="98e75a12-1d8b-4801-a7e0-f87226ff6bc6" providerId="ADAL" clId="{3B42031C-97A7-4C84-972E-D8B2523EDB8A}" dt="2024-03-26T13:11:52.706" v="337"/>
          <ac:spMkLst>
            <pc:docMk/>
            <pc:sldMk cId="3426948425" sldId="283"/>
            <ac:spMk id="7" creationId="{478D132D-B25E-F6FE-CE16-6224D2801FDA}"/>
          </ac:spMkLst>
        </pc:spChg>
        <pc:spChg chg="add mod">
          <ac:chgData name="MALLHI Simranjit" userId="98e75a12-1d8b-4801-a7e0-f87226ff6bc6" providerId="ADAL" clId="{3B42031C-97A7-4C84-972E-D8B2523EDB8A}" dt="2024-03-26T13:11:52.706" v="337"/>
          <ac:spMkLst>
            <pc:docMk/>
            <pc:sldMk cId="3426948425" sldId="283"/>
            <ac:spMk id="8" creationId="{79B56C56-F60F-E134-3F86-5A100DCF0E08}"/>
          </ac:spMkLst>
        </pc:spChg>
        <pc:spChg chg="add mod">
          <ac:chgData name="MALLHI Simranjit" userId="98e75a12-1d8b-4801-a7e0-f87226ff6bc6" providerId="ADAL" clId="{3B42031C-97A7-4C84-972E-D8B2523EDB8A}" dt="2024-03-26T13:11:52.706" v="337"/>
          <ac:spMkLst>
            <pc:docMk/>
            <pc:sldMk cId="3426948425" sldId="283"/>
            <ac:spMk id="9" creationId="{D47BC0BA-642D-364E-D398-2640218B136F}"/>
          </ac:spMkLst>
        </pc:spChg>
        <pc:spChg chg="add mod">
          <ac:chgData name="MALLHI Simranjit" userId="98e75a12-1d8b-4801-a7e0-f87226ff6bc6" providerId="ADAL" clId="{3B42031C-97A7-4C84-972E-D8B2523EDB8A}" dt="2024-03-26T13:11:52.706" v="337"/>
          <ac:spMkLst>
            <pc:docMk/>
            <pc:sldMk cId="3426948425" sldId="283"/>
            <ac:spMk id="10" creationId="{AD9949BC-9D66-FB84-1842-160C6E902EF7}"/>
          </ac:spMkLst>
        </pc:spChg>
        <pc:spChg chg="add mod">
          <ac:chgData name="MALLHI Simranjit" userId="98e75a12-1d8b-4801-a7e0-f87226ff6bc6" providerId="ADAL" clId="{3B42031C-97A7-4C84-972E-D8B2523EDB8A}" dt="2024-03-26T13:11:52.706" v="337"/>
          <ac:spMkLst>
            <pc:docMk/>
            <pc:sldMk cId="3426948425" sldId="283"/>
            <ac:spMk id="11" creationId="{3C5A5C7C-1227-4938-1625-6C4B8499CC67}"/>
          </ac:spMkLst>
        </pc:spChg>
        <pc:spChg chg="add mod">
          <ac:chgData name="MALLHI Simranjit" userId="98e75a12-1d8b-4801-a7e0-f87226ff6bc6" providerId="ADAL" clId="{3B42031C-97A7-4C84-972E-D8B2523EDB8A}" dt="2024-03-26T13:11:52.706" v="337"/>
          <ac:spMkLst>
            <pc:docMk/>
            <pc:sldMk cId="3426948425" sldId="283"/>
            <ac:spMk id="12" creationId="{C4A4F8DF-CE26-48FD-4724-D4845DBC1173}"/>
          </ac:spMkLst>
        </pc:spChg>
        <pc:spChg chg="add mod">
          <ac:chgData name="MALLHI Simranjit" userId="98e75a12-1d8b-4801-a7e0-f87226ff6bc6" providerId="ADAL" clId="{3B42031C-97A7-4C84-972E-D8B2523EDB8A}" dt="2024-03-26T13:11:52.706" v="337"/>
          <ac:spMkLst>
            <pc:docMk/>
            <pc:sldMk cId="3426948425" sldId="283"/>
            <ac:spMk id="13" creationId="{F4F4E5F9-2FEF-EB78-09F4-4B7588F828A7}"/>
          </ac:spMkLst>
        </pc:spChg>
        <pc:grpChg chg="add mod">
          <ac:chgData name="MALLHI Simranjit" userId="98e75a12-1d8b-4801-a7e0-f87226ff6bc6" providerId="ADAL" clId="{3B42031C-97A7-4C84-972E-D8B2523EDB8A}" dt="2024-03-26T13:11:52.706" v="337"/>
          <ac:grpSpMkLst>
            <pc:docMk/>
            <pc:sldMk cId="3426948425" sldId="283"/>
            <ac:grpSpMk id="14" creationId="{58000633-7BC1-3F5C-428E-43578268A722}"/>
          </ac:grpSpMkLst>
        </pc:grpChg>
        <pc:picChg chg="add del">
          <ac:chgData name="MALLHI Simranjit" userId="98e75a12-1d8b-4801-a7e0-f87226ff6bc6" providerId="ADAL" clId="{3B42031C-97A7-4C84-972E-D8B2523EDB8A}" dt="2024-03-26T13:10:25.478" v="331"/>
          <ac:picMkLst>
            <pc:docMk/>
            <pc:sldMk cId="3426948425" sldId="283"/>
            <ac:picMk id="2" creationId="{95D40735-AF6E-4C93-CECA-8546E252FD3A}"/>
          </ac:picMkLst>
        </pc:picChg>
        <pc:picChg chg="add del">
          <ac:chgData name="MALLHI Simranjit" userId="98e75a12-1d8b-4801-a7e0-f87226ff6bc6" providerId="ADAL" clId="{3B42031C-97A7-4C84-972E-D8B2523EDB8A}" dt="2024-03-26T13:10:31.768" v="333"/>
          <ac:picMkLst>
            <pc:docMk/>
            <pc:sldMk cId="3426948425" sldId="283"/>
            <ac:picMk id="3" creationId="{CB0D35A6-0DDD-3C72-4FF1-6A480DE1A470}"/>
          </ac:picMkLst>
        </pc:picChg>
        <pc:picChg chg="add mod">
          <ac:chgData name="MALLHI Simranjit" userId="98e75a12-1d8b-4801-a7e0-f87226ff6bc6" providerId="ADAL" clId="{3B42031C-97A7-4C84-972E-D8B2523EDB8A}" dt="2024-03-26T13:11:53.755" v="338"/>
          <ac:picMkLst>
            <pc:docMk/>
            <pc:sldMk cId="3426948425" sldId="283"/>
            <ac:picMk id="4" creationId="{6F72A8CE-25C3-A0D3-60E9-5207ECB4248D}"/>
          </ac:picMkLst>
        </pc:picChg>
      </pc:sldChg>
      <pc:sldChg chg="addSp modSp add mod">
        <pc:chgData name="MALLHI Simranjit" userId="98e75a12-1d8b-4801-a7e0-f87226ff6bc6" providerId="ADAL" clId="{3B42031C-97A7-4C84-972E-D8B2523EDB8A}" dt="2024-03-26T13:12:11.250" v="340"/>
        <pc:sldMkLst>
          <pc:docMk/>
          <pc:sldMk cId="418949594" sldId="284"/>
        </pc:sldMkLst>
        <pc:picChg chg="add mod">
          <ac:chgData name="MALLHI Simranjit" userId="98e75a12-1d8b-4801-a7e0-f87226ff6bc6" providerId="ADAL" clId="{3B42031C-97A7-4C84-972E-D8B2523EDB8A}" dt="2024-03-26T13:12:11.250" v="340"/>
          <ac:picMkLst>
            <pc:docMk/>
            <pc:sldMk cId="418949594" sldId="284"/>
            <ac:picMk id="2" creationId="{8CCF0C49-A437-90C8-AEC9-9815D6C2E99C}"/>
          </ac:picMkLst>
        </pc:picChg>
      </pc:sldChg>
      <pc:sldChg chg="addSp modSp add mod">
        <pc:chgData name="MALLHI Simranjit" userId="98e75a12-1d8b-4801-a7e0-f87226ff6bc6" providerId="ADAL" clId="{3B42031C-97A7-4C84-972E-D8B2523EDB8A}" dt="2024-03-26T13:12:46.480" v="350" actId="164"/>
        <pc:sldMkLst>
          <pc:docMk/>
          <pc:sldMk cId="3940476525" sldId="285"/>
        </pc:sldMkLst>
        <pc:spChg chg="add mod">
          <ac:chgData name="MALLHI Simranjit" userId="98e75a12-1d8b-4801-a7e0-f87226ff6bc6" providerId="ADAL" clId="{3B42031C-97A7-4C84-972E-D8B2523EDB8A}" dt="2024-03-26T13:12:46.480" v="350" actId="164"/>
          <ac:spMkLst>
            <pc:docMk/>
            <pc:sldMk cId="3940476525" sldId="285"/>
            <ac:spMk id="3" creationId="{2CE7EAD8-09EF-32D7-4E40-D91B7242E585}"/>
          </ac:spMkLst>
        </pc:spChg>
        <pc:spChg chg="add mod">
          <ac:chgData name="MALLHI Simranjit" userId="98e75a12-1d8b-4801-a7e0-f87226ff6bc6" providerId="ADAL" clId="{3B42031C-97A7-4C84-972E-D8B2523EDB8A}" dt="2024-03-26T13:12:46.480" v="350" actId="164"/>
          <ac:spMkLst>
            <pc:docMk/>
            <pc:sldMk cId="3940476525" sldId="285"/>
            <ac:spMk id="4" creationId="{031BD988-7A87-099C-2660-E52EE9241B3E}"/>
          </ac:spMkLst>
        </pc:spChg>
        <pc:spChg chg="add mod">
          <ac:chgData name="MALLHI Simranjit" userId="98e75a12-1d8b-4801-a7e0-f87226ff6bc6" providerId="ADAL" clId="{3B42031C-97A7-4C84-972E-D8B2523EDB8A}" dt="2024-03-26T13:12:46.480" v="350" actId="164"/>
          <ac:spMkLst>
            <pc:docMk/>
            <pc:sldMk cId="3940476525" sldId="285"/>
            <ac:spMk id="5" creationId="{D5FB4D06-0219-CA43-A544-580767E5F7B8}"/>
          </ac:spMkLst>
        </pc:spChg>
        <pc:spChg chg="add mod">
          <ac:chgData name="MALLHI Simranjit" userId="98e75a12-1d8b-4801-a7e0-f87226ff6bc6" providerId="ADAL" clId="{3B42031C-97A7-4C84-972E-D8B2523EDB8A}" dt="2024-03-26T13:12:46.480" v="350" actId="164"/>
          <ac:spMkLst>
            <pc:docMk/>
            <pc:sldMk cId="3940476525" sldId="285"/>
            <ac:spMk id="6" creationId="{E9C1E238-F215-8F5D-5E87-47663D8F7B8C}"/>
          </ac:spMkLst>
        </pc:spChg>
        <pc:spChg chg="add mod">
          <ac:chgData name="MALLHI Simranjit" userId="98e75a12-1d8b-4801-a7e0-f87226ff6bc6" providerId="ADAL" clId="{3B42031C-97A7-4C84-972E-D8B2523EDB8A}" dt="2024-03-26T13:12:46.480" v="350" actId="164"/>
          <ac:spMkLst>
            <pc:docMk/>
            <pc:sldMk cId="3940476525" sldId="285"/>
            <ac:spMk id="7" creationId="{85AF8154-6D34-D867-30C0-267585C46D72}"/>
          </ac:spMkLst>
        </pc:spChg>
        <pc:grpChg chg="add mod">
          <ac:chgData name="MALLHI Simranjit" userId="98e75a12-1d8b-4801-a7e0-f87226ff6bc6" providerId="ADAL" clId="{3B42031C-97A7-4C84-972E-D8B2523EDB8A}" dt="2024-03-26T13:12:46.480" v="350" actId="164"/>
          <ac:grpSpMkLst>
            <pc:docMk/>
            <pc:sldMk cId="3940476525" sldId="285"/>
            <ac:grpSpMk id="8" creationId="{A6F48B9C-3372-1F6B-B53E-C061A9D532B9}"/>
          </ac:grpSpMkLst>
        </pc:grpChg>
        <pc:picChg chg="add mod">
          <ac:chgData name="MALLHI Simranjit" userId="98e75a12-1d8b-4801-a7e0-f87226ff6bc6" providerId="ADAL" clId="{3B42031C-97A7-4C84-972E-D8B2523EDB8A}" dt="2024-03-26T13:12:36.604" v="348"/>
          <ac:picMkLst>
            <pc:docMk/>
            <pc:sldMk cId="3940476525" sldId="285"/>
            <ac:picMk id="2" creationId="{4B777C17-6A71-30C1-55F3-FA56FC43EF12}"/>
          </ac:picMkLst>
        </pc:picChg>
      </pc:sldChg>
      <pc:sldChg chg="addSp modSp add mod">
        <pc:chgData name="MALLHI Simranjit" userId="98e75a12-1d8b-4801-a7e0-f87226ff6bc6" providerId="ADAL" clId="{3B42031C-97A7-4C84-972E-D8B2523EDB8A}" dt="2024-03-26T13:12:54.357" v="352"/>
        <pc:sldMkLst>
          <pc:docMk/>
          <pc:sldMk cId="2505775918" sldId="286"/>
        </pc:sldMkLst>
        <pc:picChg chg="add mod">
          <ac:chgData name="MALLHI Simranjit" userId="98e75a12-1d8b-4801-a7e0-f87226ff6bc6" providerId="ADAL" clId="{3B42031C-97A7-4C84-972E-D8B2523EDB8A}" dt="2024-03-26T13:12:54.357" v="352"/>
          <ac:picMkLst>
            <pc:docMk/>
            <pc:sldMk cId="2505775918" sldId="286"/>
            <ac:picMk id="2" creationId="{7EB3ED9D-D18A-FF23-2B1B-8AA43656D4AD}"/>
          </ac:picMkLst>
        </pc:picChg>
      </pc:sldChg>
      <pc:sldChg chg="addSp modSp add mod">
        <pc:chgData name="MALLHI Simranjit" userId="98e75a12-1d8b-4801-a7e0-f87226ff6bc6" providerId="ADAL" clId="{3B42031C-97A7-4C84-972E-D8B2523EDB8A}" dt="2024-03-26T13:13:03.193" v="354"/>
        <pc:sldMkLst>
          <pc:docMk/>
          <pc:sldMk cId="1986386902" sldId="287"/>
        </pc:sldMkLst>
        <pc:picChg chg="add mod">
          <ac:chgData name="MALLHI Simranjit" userId="98e75a12-1d8b-4801-a7e0-f87226ff6bc6" providerId="ADAL" clId="{3B42031C-97A7-4C84-972E-D8B2523EDB8A}" dt="2024-03-26T13:13:03.193" v="354"/>
          <ac:picMkLst>
            <pc:docMk/>
            <pc:sldMk cId="1986386902" sldId="287"/>
            <ac:picMk id="2" creationId="{E64BD76D-7A73-A99A-ACCB-A840611277C2}"/>
          </ac:picMkLst>
        </pc:picChg>
      </pc:sldChg>
      <pc:sldChg chg="addSp modSp add mod">
        <pc:chgData name="MALLHI Simranjit" userId="98e75a12-1d8b-4801-a7e0-f87226ff6bc6" providerId="ADAL" clId="{3B42031C-97A7-4C84-972E-D8B2523EDB8A}" dt="2024-03-26T13:13:29.256" v="359"/>
        <pc:sldMkLst>
          <pc:docMk/>
          <pc:sldMk cId="91145915" sldId="288"/>
        </pc:sldMkLst>
        <pc:spChg chg="add mod">
          <ac:chgData name="MALLHI Simranjit" userId="98e75a12-1d8b-4801-a7e0-f87226ff6bc6" providerId="ADAL" clId="{3B42031C-97A7-4C84-972E-D8B2523EDB8A}" dt="2024-03-26T13:13:29.256" v="359"/>
          <ac:spMkLst>
            <pc:docMk/>
            <pc:sldMk cId="91145915" sldId="288"/>
            <ac:spMk id="3" creationId="{6E54CDFA-75B2-BA52-4429-742CCE2C6AE7}"/>
          </ac:spMkLst>
        </pc:spChg>
        <pc:picChg chg="add mod">
          <ac:chgData name="MALLHI Simranjit" userId="98e75a12-1d8b-4801-a7e0-f87226ff6bc6" providerId="ADAL" clId="{3B42031C-97A7-4C84-972E-D8B2523EDB8A}" dt="2024-03-26T13:13:22.588" v="357"/>
          <ac:picMkLst>
            <pc:docMk/>
            <pc:sldMk cId="91145915" sldId="288"/>
            <ac:picMk id="2" creationId="{33CEA57E-877E-0711-775D-D22DF6E0519F}"/>
          </ac:picMkLst>
        </pc:picChg>
      </pc:sldChg>
      <pc:sldChg chg="addSp delSp modSp add mod">
        <pc:chgData name="MALLHI Simranjit" userId="98e75a12-1d8b-4801-a7e0-f87226ff6bc6" providerId="ADAL" clId="{3B42031C-97A7-4C84-972E-D8B2523EDB8A}" dt="2024-03-26T13:14:17.470" v="365"/>
        <pc:sldMkLst>
          <pc:docMk/>
          <pc:sldMk cId="3665989385" sldId="289"/>
        </pc:sldMkLst>
        <pc:picChg chg="add del mod">
          <ac:chgData name="MALLHI Simranjit" userId="98e75a12-1d8b-4801-a7e0-f87226ff6bc6" providerId="ADAL" clId="{3B42031C-97A7-4C84-972E-D8B2523EDB8A}" dt="2024-03-26T13:14:05.357" v="362" actId="478"/>
          <ac:picMkLst>
            <pc:docMk/>
            <pc:sldMk cId="3665989385" sldId="289"/>
            <ac:picMk id="2" creationId="{55B0E8C6-149C-B37F-541F-11A90E7D1B04}"/>
          </ac:picMkLst>
        </pc:picChg>
        <pc:picChg chg="add mod">
          <ac:chgData name="MALLHI Simranjit" userId="98e75a12-1d8b-4801-a7e0-f87226ff6bc6" providerId="ADAL" clId="{3B42031C-97A7-4C84-972E-D8B2523EDB8A}" dt="2024-03-26T13:14:17.470" v="365"/>
          <ac:picMkLst>
            <pc:docMk/>
            <pc:sldMk cId="3665989385" sldId="289"/>
            <ac:picMk id="3" creationId="{98351EA5-6537-04BD-2882-26F7832FE115}"/>
          </ac:picMkLst>
        </pc:picChg>
      </pc:sldChg>
      <pc:sldChg chg="addSp delSp modSp add mod">
        <pc:chgData name="MALLHI Simranjit" userId="98e75a12-1d8b-4801-a7e0-f87226ff6bc6" providerId="ADAL" clId="{3B42031C-97A7-4C84-972E-D8B2523EDB8A}" dt="2024-03-26T13:15:01.699" v="372"/>
        <pc:sldMkLst>
          <pc:docMk/>
          <pc:sldMk cId="1121247206" sldId="290"/>
        </pc:sldMkLst>
        <pc:spChg chg="add mod">
          <ac:chgData name="MALLHI Simranjit" userId="98e75a12-1d8b-4801-a7e0-f87226ff6bc6" providerId="ADAL" clId="{3B42031C-97A7-4C84-972E-D8B2523EDB8A}" dt="2024-03-26T13:15:01.024" v="371"/>
          <ac:spMkLst>
            <pc:docMk/>
            <pc:sldMk cId="1121247206" sldId="290"/>
            <ac:spMk id="4" creationId="{877CBA32-057D-34EB-2ABF-DBF7CFCB674C}"/>
          </ac:spMkLst>
        </pc:spChg>
        <pc:spChg chg="add mod">
          <ac:chgData name="MALLHI Simranjit" userId="98e75a12-1d8b-4801-a7e0-f87226ff6bc6" providerId="ADAL" clId="{3B42031C-97A7-4C84-972E-D8B2523EDB8A}" dt="2024-03-26T13:15:01.024" v="371"/>
          <ac:spMkLst>
            <pc:docMk/>
            <pc:sldMk cId="1121247206" sldId="290"/>
            <ac:spMk id="36" creationId="{A74C2428-C2FF-94AC-A32A-179B1D2503A6}"/>
          </ac:spMkLst>
        </pc:spChg>
        <pc:spChg chg="add mod">
          <ac:chgData name="MALLHI Simranjit" userId="98e75a12-1d8b-4801-a7e0-f87226ff6bc6" providerId="ADAL" clId="{3B42031C-97A7-4C84-972E-D8B2523EDB8A}" dt="2024-03-26T13:15:01.024" v="371"/>
          <ac:spMkLst>
            <pc:docMk/>
            <pc:sldMk cId="1121247206" sldId="290"/>
            <ac:spMk id="41" creationId="{6CA2B606-C705-47DB-F661-89BE07DEDC7F}"/>
          </ac:spMkLst>
        </pc:spChg>
        <pc:grpChg chg="add mod">
          <ac:chgData name="MALLHI Simranjit" userId="98e75a12-1d8b-4801-a7e0-f87226ff6bc6" providerId="ADAL" clId="{3B42031C-97A7-4C84-972E-D8B2523EDB8A}" dt="2024-03-26T13:15:01.024" v="371"/>
          <ac:grpSpMkLst>
            <pc:docMk/>
            <pc:sldMk cId="1121247206" sldId="290"/>
            <ac:grpSpMk id="5" creationId="{D1B236A7-4DD7-AA9F-3214-41873E9EA879}"/>
          </ac:grpSpMkLst>
        </pc:grpChg>
        <pc:grpChg chg="add mod">
          <ac:chgData name="MALLHI Simranjit" userId="98e75a12-1d8b-4801-a7e0-f87226ff6bc6" providerId="ADAL" clId="{3B42031C-97A7-4C84-972E-D8B2523EDB8A}" dt="2024-03-26T13:15:01.024" v="371"/>
          <ac:grpSpMkLst>
            <pc:docMk/>
            <pc:sldMk cId="1121247206" sldId="290"/>
            <ac:grpSpMk id="37" creationId="{7D0B0F72-68C7-138E-EF18-92D73BF32665}"/>
          </ac:grpSpMkLst>
        </pc:grpChg>
        <pc:grpChg chg="add mod">
          <ac:chgData name="MALLHI Simranjit" userId="98e75a12-1d8b-4801-a7e0-f87226ff6bc6" providerId="ADAL" clId="{3B42031C-97A7-4C84-972E-D8B2523EDB8A}" dt="2024-03-26T13:15:01.024" v="371"/>
          <ac:grpSpMkLst>
            <pc:docMk/>
            <pc:sldMk cId="1121247206" sldId="290"/>
            <ac:grpSpMk id="42" creationId="{F04C7DC1-F308-8E75-3C4B-9AB621887599}"/>
          </ac:grpSpMkLst>
        </pc:grpChg>
        <pc:picChg chg="add del">
          <ac:chgData name="MALLHI Simranjit" userId="98e75a12-1d8b-4801-a7e0-f87226ff6bc6" providerId="ADAL" clId="{3B42031C-97A7-4C84-972E-D8B2523EDB8A}" dt="2024-03-26T13:14:38.060" v="367" actId="478"/>
          <ac:picMkLst>
            <pc:docMk/>
            <pc:sldMk cId="1121247206" sldId="290"/>
            <ac:picMk id="2" creationId="{6FEDE8D6-718E-0FAF-6C88-69DE6A011707}"/>
          </ac:picMkLst>
        </pc:picChg>
        <pc:picChg chg="add mod">
          <ac:chgData name="MALLHI Simranjit" userId="98e75a12-1d8b-4801-a7e0-f87226ff6bc6" providerId="ADAL" clId="{3B42031C-97A7-4C84-972E-D8B2523EDB8A}" dt="2024-03-26T13:15:01.699" v="372"/>
          <ac:picMkLst>
            <pc:docMk/>
            <pc:sldMk cId="1121247206" sldId="290"/>
            <ac:picMk id="3" creationId="{30986927-A5A3-7B24-CC7B-FB0DD645DFC4}"/>
          </ac:picMkLst>
        </pc:picChg>
        <pc:picChg chg="mod">
          <ac:chgData name="MALLHI Simranjit" userId="98e75a12-1d8b-4801-a7e0-f87226ff6bc6" providerId="ADAL" clId="{3B42031C-97A7-4C84-972E-D8B2523EDB8A}" dt="2024-03-26T13:15:01.024" v="371"/>
          <ac:picMkLst>
            <pc:docMk/>
            <pc:sldMk cId="1121247206" sldId="290"/>
            <ac:picMk id="6" creationId="{9A792073-8A93-1009-B636-4DA9F9FEFB4E}"/>
          </ac:picMkLst>
        </pc:picChg>
        <pc:picChg chg="mod">
          <ac:chgData name="MALLHI Simranjit" userId="98e75a12-1d8b-4801-a7e0-f87226ff6bc6" providerId="ADAL" clId="{3B42031C-97A7-4C84-972E-D8B2523EDB8A}" dt="2024-03-26T13:15:01.024" v="371"/>
          <ac:picMkLst>
            <pc:docMk/>
            <pc:sldMk cId="1121247206" sldId="290"/>
            <ac:picMk id="7" creationId="{BDBAF256-8D70-DF76-C323-63CC0361732F}"/>
          </ac:picMkLst>
        </pc:picChg>
        <pc:picChg chg="mod">
          <ac:chgData name="MALLHI Simranjit" userId="98e75a12-1d8b-4801-a7e0-f87226ff6bc6" providerId="ADAL" clId="{3B42031C-97A7-4C84-972E-D8B2523EDB8A}" dt="2024-03-26T13:15:01.024" v="371"/>
          <ac:picMkLst>
            <pc:docMk/>
            <pc:sldMk cId="1121247206" sldId="290"/>
            <ac:picMk id="8" creationId="{74B2C548-059D-D72F-758A-5989278AC248}"/>
          </ac:picMkLst>
        </pc:picChg>
        <pc:picChg chg="mod">
          <ac:chgData name="MALLHI Simranjit" userId="98e75a12-1d8b-4801-a7e0-f87226ff6bc6" providerId="ADAL" clId="{3B42031C-97A7-4C84-972E-D8B2523EDB8A}" dt="2024-03-26T13:15:01.024" v="371"/>
          <ac:picMkLst>
            <pc:docMk/>
            <pc:sldMk cId="1121247206" sldId="290"/>
            <ac:picMk id="9" creationId="{EA6ABB43-F1B5-CB5D-D656-5BCA15216F50}"/>
          </ac:picMkLst>
        </pc:picChg>
        <pc:picChg chg="mod">
          <ac:chgData name="MALLHI Simranjit" userId="98e75a12-1d8b-4801-a7e0-f87226ff6bc6" providerId="ADAL" clId="{3B42031C-97A7-4C84-972E-D8B2523EDB8A}" dt="2024-03-26T13:15:01.024" v="371"/>
          <ac:picMkLst>
            <pc:docMk/>
            <pc:sldMk cId="1121247206" sldId="290"/>
            <ac:picMk id="10" creationId="{7EE169F7-60FD-6178-291E-33AE345DB117}"/>
          </ac:picMkLst>
        </pc:picChg>
        <pc:picChg chg="mod">
          <ac:chgData name="MALLHI Simranjit" userId="98e75a12-1d8b-4801-a7e0-f87226ff6bc6" providerId="ADAL" clId="{3B42031C-97A7-4C84-972E-D8B2523EDB8A}" dt="2024-03-26T13:15:01.024" v="371"/>
          <ac:picMkLst>
            <pc:docMk/>
            <pc:sldMk cId="1121247206" sldId="290"/>
            <ac:picMk id="11" creationId="{346E2C45-DF84-4B62-E81E-348578CF1F7E}"/>
          </ac:picMkLst>
        </pc:picChg>
        <pc:picChg chg="mod">
          <ac:chgData name="MALLHI Simranjit" userId="98e75a12-1d8b-4801-a7e0-f87226ff6bc6" providerId="ADAL" clId="{3B42031C-97A7-4C84-972E-D8B2523EDB8A}" dt="2024-03-26T13:15:01.024" v="371"/>
          <ac:picMkLst>
            <pc:docMk/>
            <pc:sldMk cId="1121247206" sldId="290"/>
            <ac:picMk id="12" creationId="{07474BD6-DB25-191C-C183-922E81B17B97}"/>
          </ac:picMkLst>
        </pc:picChg>
        <pc:picChg chg="mod">
          <ac:chgData name="MALLHI Simranjit" userId="98e75a12-1d8b-4801-a7e0-f87226ff6bc6" providerId="ADAL" clId="{3B42031C-97A7-4C84-972E-D8B2523EDB8A}" dt="2024-03-26T13:15:01.024" v="371"/>
          <ac:picMkLst>
            <pc:docMk/>
            <pc:sldMk cId="1121247206" sldId="290"/>
            <ac:picMk id="13" creationId="{6CFABD57-09BB-FB82-18E4-765E74B47085}"/>
          </ac:picMkLst>
        </pc:picChg>
        <pc:picChg chg="mod">
          <ac:chgData name="MALLHI Simranjit" userId="98e75a12-1d8b-4801-a7e0-f87226ff6bc6" providerId="ADAL" clId="{3B42031C-97A7-4C84-972E-D8B2523EDB8A}" dt="2024-03-26T13:15:01.024" v="371"/>
          <ac:picMkLst>
            <pc:docMk/>
            <pc:sldMk cId="1121247206" sldId="290"/>
            <ac:picMk id="14" creationId="{946456F9-4EC6-88B7-2481-029B66D0908E}"/>
          </ac:picMkLst>
        </pc:picChg>
        <pc:picChg chg="mod">
          <ac:chgData name="MALLHI Simranjit" userId="98e75a12-1d8b-4801-a7e0-f87226ff6bc6" providerId="ADAL" clId="{3B42031C-97A7-4C84-972E-D8B2523EDB8A}" dt="2024-03-26T13:15:01.024" v="371"/>
          <ac:picMkLst>
            <pc:docMk/>
            <pc:sldMk cId="1121247206" sldId="290"/>
            <ac:picMk id="15" creationId="{CC81DB0F-5335-32EB-E649-0B9F3509F769}"/>
          </ac:picMkLst>
        </pc:picChg>
        <pc:picChg chg="mod">
          <ac:chgData name="MALLHI Simranjit" userId="98e75a12-1d8b-4801-a7e0-f87226ff6bc6" providerId="ADAL" clId="{3B42031C-97A7-4C84-972E-D8B2523EDB8A}" dt="2024-03-26T13:15:01.024" v="371"/>
          <ac:picMkLst>
            <pc:docMk/>
            <pc:sldMk cId="1121247206" sldId="290"/>
            <ac:picMk id="16" creationId="{535467AC-F9A1-9130-A2B0-8A1D283F3CE9}"/>
          </ac:picMkLst>
        </pc:picChg>
        <pc:picChg chg="mod">
          <ac:chgData name="MALLHI Simranjit" userId="98e75a12-1d8b-4801-a7e0-f87226ff6bc6" providerId="ADAL" clId="{3B42031C-97A7-4C84-972E-D8B2523EDB8A}" dt="2024-03-26T13:15:01.024" v="371"/>
          <ac:picMkLst>
            <pc:docMk/>
            <pc:sldMk cId="1121247206" sldId="290"/>
            <ac:picMk id="17" creationId="{A427FBDA-4349-26BE-21ED-B119E9331B1D}"/>
          </ac:picMkLst>
        </pc:picChg>
        <pc:picChg chg="mod">
          <ac:chgData name="MALLHI Simranjit" userId="98e75a12-1d8b-4801-a7e0-f87226ff6bc6" providerId="ADAL" clId="{3B42031C-97A7-4C84-972E-D8B2523EDB8A}" dt="2024-03-26T13:15:01.024" v="371"/>
          <ac:picMkLst>
            <pc:docMk/>
            <pc:sldMk cId="1121247206" sldId="290"/>
            <ac:picMk id="18" creationId="{5C3B04E1-5FFB-F79B-868E-6453307657A6}"/>
          </ac:picMkLst>
        </pc:picChg>
        <pc:picChg chg="mod">
          <ac:chgData name="MALLHI Simranjit" userId="98e75a12-1d8b-4801-a7e0-f87226ff6bc6" providerId="ADAL" clId="{3B42031C-97A7-4C84-972E-D8B2523EDB8A}" dt="2024-03-26T13:15:01.024" v="371"/>
          <ac:picMkLst>
            <pc:docMk/>
            <pc:sldMk cId="1121247206" sldId="290"/>
            <ac:picMk id="19" creationId="{52F1B079-E954-6FE3-E73A-DFE31449884E}"/>
          </ac:picMkLst>
        </pc:picChg>
        <pc:picChg chg="mod">
          <ac:chgData name="MALLHI Simranjit" userId="98e75a12-1d8b-4801-a7e0-f87226ff6bc6" providerId="ADAL" clId="{3B42031C-97A7-4C84-972E-D8B2523EDB8A}" dt="2024-03-26T13:15:01.024" v="371"/>
          <ac:picMkLst>
            <pc:docMk/>
            <pc:sldMk cId="1121247206" sldId="290"/>
            <ac:picMk id="20" creationId="{3326814C-EBEB-16B0-E283-07F0FC8E0140}"/>
          </ac:picMkLst>
        </pc:picChg>
        <pc:picChg chg="mod">
          <ac:chgData name="MALLHI Simranjit" userId="98e75a12-1d8b-4801-a7e0-f87226ff6bc6" providerId="ADAL" clId="{3B42031C-97A7-4C84-972E-D8B2523EDB8A}" dt="2024-03-26T13:15:01.024" v="371"/>
          <ac:picMkLst>
            <pc:docMk/>
            <pc:sldMk cId="1121247206" sldId="290"/>
            <ac:picMk id="21" creationId="{A81601AC-FE60-0409-993F-BDD3CE9E6375}"/>
          </ac:picMkLst>
        </pc:picChg>
        <pc:picChg chg="mod">
          <ac:chgData name="MALLHI Simranjit" userId="98e75a12-1d8b-4801-a7e0-f87226ff6bc6" providerId="ADAL" clId="{3B42031C-97A7-4C84-972E-D8B2523EDB8A}" dt="2024-03-26T13:15:01.024" v="371"/>
          <ac:picMkLst>
            <pc:docMk/>
            <pc:sldMk cId="1121247206" sldId="290"/>
            <ac:picMk id="22" creationId="{BEE2E583-C39F-0115-6E30-5622CB6EA5FF}"/>
          </ac:picMkLst>
        </pc:picChg>
        <pc:picChg chg="mod">
          <ac:chgData name="MALLHI Simranjit" userId="98e75a12-1d8b-4801-a7e0-f87226ff6bc6" providerId="ADAL" clId="{3B42031C-97A7-4C84-972E-D8B2523EDB8A}" dt="2024-03-26T13:15:01.024" v="371"/>
          <ac:picMkLst>
            <pc:docMk/>
            <pc:sldMk cId="1121247206" sldId="290"/>
            <ac:picMk id="23" creationId="{D84676AA-880C-6662-B243-98D7CB3464D1}"/>
          </ac:picMkLst>
        </pc:picChg>
        <pc:picChg chg="mod">
          <ac:chgData name="MALLHI Simranjit" userId="98e75a12-1d8b-4801-a7e0-f87226ff6bc6" providerId="ADAL" clId="{3B42031C-97A7-4C84-972E-D8B2523EDB8A}" dt="2024-03-26T13:15:01.024" v="371"/>
          <ac:picMkLst>
            <pc:docMk/>
            <pc:sldMk cId="1121247206" sldId="290"/>
            <ac:picMk id="24" creationId="{10C79A54-4C7E-0AA6-445F-70C6FBD971F0}"/>
          </ac:picMkLst>
        </pc:picChg>
        <pc:picChg chg="mod">
          <ac:chgData name="MALLHI Simranjit" userId="98e75a12-1d8b-4801-a7e0-f87226ff6bc6" providerId="ADAL" clId="{3B42031C-97A7-4C84-972E-D8B2523EDB8A}" dt="2024-03-26T13:15:01.024" v="371"/>
          <ac:picMkLst>
            <pc:docMk/>
            <pc:sldMk cId="1121247206" sldId="290"/>
            <ac:picMk id="25" creationId="{922933A8-7FD5-BC4F-132B-ACBF5C1DA0EB}"/>
          </ac:picMkLst>
        </pc:picChg>
        <pc:picChg chg="mod">
          <ac:chgData name="MALLHI Simranjit" userId="98e75a12-1d8b-4801-a7e0-f87226ff6bc6" providerId="ADAL" clId="{3B42031C-97A7-4C84-972E-D8B2523EDB8A}" dt="2024-03-26T13:15:01.024" v="371"/>
          <ac:picMkLst>
            <pc:docMk/>
            <pc:sldMk cId="1121247206" sldId="290"/>
            <ac:picMk id="26" creationId="{855E2E60-5F95-7FD5-FB92-7556106FB50E}"/>
          </ac:picMkLst>
        </pc:picChg>
        <pc:picChg chg="mod">
          <ac:chgData name="MALLHI Simranjit" userId="98e75a12-1d8b-4801-a7e0-f87226ff6bc6" providerId="ADAL" clId="{3B42031C-97A7-4C84-972E-D8B2523EDB8A}" dt="2024-03-26T13:15:01.024" v="371"/>
          <ac:picMkLst>
            <pc:docMk/>
            <pc:sldMk cId="1121247206" sldId="290"/>
            <ac:picMk id="27" creationId="{A1171EA1-9439-1D1E-90FC-147A9AD3458E}"/>
          </ac:picMkLst>
        </pc:picChg>
        <pc:picChg chg="mod">
          <ac:chgData name="MALLHI Simranjit" userId="98e75a12-1d8b-4801-a7e0-f87226ff6bc6" providerId="ADAL" clId="{3B42031C-97A7-4C84-972E-D8B2523EDB8A}" dt="2024-03-26T13:15:01.024" v="371"/>
          <ac:picMkLst>
            <pc:docMk/>
            <pc:sldMk cId="1121247206" sldId="290"/>
            <ac:picMk id="28" creationId="{2ECEDC23-14EA-750C-2D7D-6A45804C96D5}"/>
          </ac:picMkLst>
        </pc:picChg>
        <pc:picChg chg="mod">
          <ac:chgData name="MALLHI Simranjit" userId="98e75a12-1d8b-4801-a7e0-f87226ff6bc6" providerId="ADAL" clId="{3B42031C-97A7-4C84-972E-D8B2523EDB8A}" dt="2024-03-26T13:15:01.024" v="371"/>
          <ac:picMkLst>
            <pc:docMk/>
            <pc:sldMk cId="1121247206" sldId="290"/>
            <ac:picMk id="29" creationId="{F0CF4C3E-5AB9-C8A9-F563-36834702288C}"/>
          </ac:picMkLst>
        </pc:picChg>
        <pc:picChg chg="mod">
          <ac:chgData name="MALLHI Simranjit" userId="98e75a12-1d8b-4801-a7e0-f87226ff6bc6" providerId="ADAL" clId="{3B42031C-97A7-4C84-972E-D8B2523EDB8A}" dt="2024-03-26T13:15:01.024" v="371"/>
          <ac:picMkLst>
            <pc:docMk/>
            <pc:sldMk cId="1121247206" sldId="290"/>
            <ac:picMk id="30" creationId="{410C2019-B418-A200-EA7D-4DFD47C9C5CA}"/>
          </ac:picMkLst>
        </pc:picChg>
        <pc:picChg chg="mod">
          <ac:chgData name="MALLHI Simranjit" userId="98e75a12-1d8b-4801-a7e0-f87226ff6bc6" providerId="ADAL" clId="{3B42031C-97A7-4C84-972E-D8B2523EDB8A}" dt="2024-03-26T13:15:01.024" v="371"/>
          <ac:picMkLst>
            <pc:docMk/>
            <pc:sldMk cId="1121247206" sldId="290"/>
            <ac:picMk id="31" creationId="{2C098254-CCFE-1038-B891-60EB38FB3461}"/>
          </ac:picMkLst>
        </pc:picChg>
        <pc:picChg chg="mod">
          <ac:chgData name="MALLHI Simranjit" userId="98e75a12-1d8b-4801-a7e0-f87226ff6bc6" providerId="ADAL" clId="{3B42031C-97A7-4C84-972E-D8B2523EDB8A}" dt="2024-03-26T13:15:01.024" v="371"/>
          <ac:picMkLst>
            <pc:docMk/>
            <pc:sldMk cId="1121247206" sldId="290"/>
            <ac:picMk id="32" creationId="{3E97E49F-8C29-0A12-D348-F9ECFEF362D8}"/>
          </ac:picMkLst>
        </pc:picChg>
        <pc:picChg chg="mod">
          <ac:chgData name="MALLHI Simranjit" userId="98e75a12-1d8b-4801-a7e0-f87226ff6bc6" providerId="ADAL" clId="{3B42031C-97A7-4C84-972E-D8B2523EDB8A}" dt="2024-03-26T13:15:01.024" v="371"/>
          <ac:picMkLst>
            <pc:docMk/>
            <pc:sldMk cId="1121247206" sldId="290"/>
            <ac:picMk id="33" creationId="{C2287A24-7FD0-38C3-71EF-D9097630FE3F}"/>
          </ac:picMkLst>
        </pc:picChg>
        <pc:picChg chg="mod">
          <ac:chgData name="MALLHI Simranjit" userId="98e75a12-1d8b-4801-a7e0-f87226ff6bc6" providerId="ADAL" clId="{3B42031C-97A7-4C84-972E-D8B2523EDB8A}" dt="2024-03-26T13:15:01.024" v="371"/>
          <ac:picMkLst>
            <pc:docMk/>
            <pc:sldMk cId="1121247206" sldId="290"/>
            <ac:picMk id="34" creationId="{8CE10876-26CA-833C-C9C3-C07242DDF9C1}"/>
          </ac:picMkLst>
        </pc:picChg>
        <pc:picChg chg="mod">
          <ac:chgData name="MALLHI Simranjit" userId="98e75a12-1d8b-4801-a7e0-f87226ff6bc6" providerId="ADAL" clId="{3B42031C-97A7-4C84-972E-D8B2523EDB8A}" dt="2024-03-26T13:15:01.024" v="371"/>
          <ac:picMkLst>
            <pc:docMk/>
            <pc:sldMk cId="1121247206" sldId="290"/>
            <ac:picMk id="35" creationId="{0DFD67A4-0D10-2F06-7041-DC8C4F6315A3}"/>
          </ac:picMkLst>
        </pc:picChg>
        <pc:picChg chg="mod">
          <ac:chgData name="MALLHI Simranjit" userId="98e75a12-1d8b-4801-a7e0-f87226ff6bc6" providerId="ADAL" clId="{3B42031C-97A7-4C84-972E-D8B2523EDB8A}" dt="2024-03-26T13:15:01.024" v="371"/>
          <ac:picMkLst>
            <pc:docMk/>
            <pc:sldMk cId="1121247206" sldId="290"/>
            <ac:picMk id="38" creationId="{F6FD49B3-1DC5-1AED-1984-E832831B2EA7}"/>
          </ac:picMkLst>
        </pc:picChg>
        <pc:picChg chg="mod">
          <ac:chgData name="MALLHI Simranjit" userId="98e75a12-1d8b-4801-a7e0-f87226ff6bc6" providerId="ADAL" clId="{3B42031C-97A7-4C84-972E-D8B2523EDB8A}" dt="2024-03-26T13:15:01.024" v="371"/>
          <ac:picMkLst>
            <pc:docMk/>
            <pc:sldMk cId="1121247206" sldId="290"/>
            <ac:picMk id="39" creationId="{5B391946-F7F3-9FD5-8D98-C3B35A758C79}"/>
          </ac:picMkLst>
        </pc:picChg>
        <pc:picChg chg="mod">
          <ac:chgData name="MALLHI Simranjit" userId="98e75a12-1d8b-4801-a7e0-f87226ff6bc6" providerId="ADAL" clId="{3B42031C-97A7-4C84-972E-D8B2523EDB8A}" dt="2024-03-26T13:15:01.024" v="371"/>
          <ac:picMkLst>
            <pc:docMk/>
            <pc:sldMk cId="1121247206" sldId="290"/>
            <ac:picMk id="40" creationId="{14E53F77-E095-1A45-6ADF-A7C45D2A4166}"/>
          </ac:picMkLst>
        </pc:picChg>
      </pc:sldChg>
      <pc:sldChg chg="addSp modSp add mod">
        <pc:chgData name="MALLHI Simranjit" userId="98e75a12-1d8b-4801-a7e0-f87226ff6bc6" providerId="ADAL" clId="{3B42031C-97A7-4C84-972E-D8B2523EDB8A}" dt="2024-03-26T13:15:12.474" v="376"/>
        <pc:sldMkLst>
          <pc:docMk/>
          <pc:sldMk cId="3474644065" sldId="291"/>
        </pc:sldMkLst>
        <pc:spChg chg="add mod">
          <ac:chgData name="MALLHI Simranjit" userId="98e75a12-1d8b-4801-a7e0-f87226ff6bc6" providerId="ADAL" clId="{3B42031C-97A7-4C84-972E-D8B2523EDB8A}" dt="2024-03-26T13:15:12.018" v="375"/>
          <ac:spMkLst>
            <pc:docMk/>
            <pc:sldMk cId="3474644065" sldId="291"/>
            <ac:spMk id="3" creationId="{0F339DF2-09B5-5E6C-A663-8B60AAEC5B1E}"/>
          </ac:spMkLst>
        </pc:spChg>
        <pc:picChg chg="add mod">
          <ac:chgData name="MALLHI Simranjit" userId="98e75a12-1d8b-4801-a7e0-f87226ff6bc6" providerId="ADAL" clId="{3B42031C-97A7-4C84-972E-D8B2523EDB8A}" dt="2024-03-26T13:15:12.474" v="376"/>
          <ac:picMkLst>
            <pc:docMk/>
            <pc:sldMk cId="3474644065" sldId="291"/>
            <ac:picMk id="2" creationId="{D612B028-898F-44CC-73C1-14BFE024739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82E40-144F-B0E6-9A62-0F98A5533D3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611083-10F5-3867-BE18-2FB838C264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9E0FF7-3424-30E2-63E7-ADA59C8FDF69}"/>
              </a:ext>
            </a:extLst>
          </p:cNvPr>
          <p:cNvSpPr>
            <a:spLocks noGrp="1"/>
          </p:cNvSpPr>
          <p:nvPr>
            <p:ph type="dt" sz="half" idx="10"/>
          </p:nvPr>
        </p:nvSpPr>
        <p:spPr/>
        <p:txBody>
          <a:bodyPr/>
          <a:lstStyle/>
          <a:p>
            <a:fld id="{F96CFAD4-0CF8-4A13-930A-3F26083C79AC}" type="datetimeFigureOut">
              <a:rPr lang="en-US" smtClean="0"/>
              <a:t>3/26/2024</a:t>
            </a:fld>
            <a:endParaRPr lang="en-US"/>
          </a:p>
        </p:txBody>
      </p:sp>
      <p:sp>
        <p:nvSpPr>
          <p:cNvPr id="5" name="Footer Placeholder 4">
            <a:extLst>
              <a:ext uri="{FF2B5EF4-FFF2-40B4-BE49-F238E27FC236}">
                <a16:creationId xmlns:a16="http://schemas.microsoft.com/office/drawing/2014/main" id="{805D62B8-3E74-7FF9-E4F8-35E479A701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F59037-04C0-A392-9F23-96764571A25D}"/>
              </a:ext>
            </a:extLst>
          </p:cNvPr>
          <p:cNvSpPr>
            <a:spLocks noGrp="1"/>
          </p:cNvSpPr>
          <p:nvPr>
            <p:ph type="sldNum" sz="quarter" idx="12"/>
          </p:nvPr>
        </p:nvSpPr>
        <p:spPr/>
        <p:txBody>
          <a:bodyPr/>
          <a:lstStyle/>
          <a:p>
            <a:fld id="{F80E4847-E728-48EF-A8AE-7027701A6F0B}" type="slidenum">
              <a:rPr lang="en-US" smtClean="0"/>
              <a:t>‹#›</a:t>
            </a:fld>
            <a:endParaRPr lang="en-US"/>
          </a:p>
        </p:txBody>
      </p:sp>
    </p:spTree>
    <p:extLst>
      <p:ext uri="{BB962C8B-B14F-4D97-AF65-F5344CB8AC3E}">
        <p14:creationId xmlns:p14="http://schemas.microsoft.com/office/powerpoint/2010/main" val="3777815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4E354-F385-C55D-587C-F0DBB6EE2A7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1F6D983-96E4-6207-C6D8-28F6A17CC1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9A2DF0-A2BE-433F-6B05-A13208F4FD9A}"/>
              </a:ext>
            </a:extLst>
          </p:cNvPr>
          <p:cNvSpPr>
            <a:spLocks noGrp="1"/>
          </p:cNvSpPr>
          <p:nvPr>
            <p:ph type="dt" sz="half" idx="10"/>
          </p:nvPr>
        </p:nvSpPr>
        <p:spPr/>
        <p:txBody>
          <a:bodyPr/>
          <a:lstStyle/>
          <a:p>
            <a:fld id="{F96CFAD4-0CF8-4A13-930A-3F26083C79AC}" type="datetimeFigureOut">
              <a:rPr lang="en-US" smtClean="0"/>
              <a:t>3/26/2024</a:t>
            </a:fld>
            <a:endParaRPr lang="en-US"/>
          </a:p>
        </p:txBody>
      </p:sp>
      <p:sp>
        <p:nvSpPr>
          <p:cNvPr id="5" name="Footer Placeholder 4">
            <a:extLst>
              <a:ext uri="{FF2B5EF4-FFF2-40B4-BE49-F238E27FC236}">
                <a16:creationId xmlns:a16="http://schemas.microsoft.com/office/drawing/2014/main" id="{872CD5A7-CA18-BDAA-32C6-64F0DEBF1E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1A6EE8-2343-8887-4044-F8C52ED34D84}"/>
              </a:ext>
            </a:extLst>
          </p:cNvPr>
          <p:cNvSpPr>
            <a:spLocks noGrp="1"/>
          </p:cNvSpPr>
          <p:nvPr>
            <p:ph type="sldNum" sz="quarter" idx="12"/>
          </p:nvPr>
        </p:nvSpPr>
        <p:spPr/>
        <p:txBody>
          <a:bodyPr/>
          <a:lstStyle/>
          <a:p>
            <a:fld id="{F80E4847-E728-48EF-A8AE-7027701A6F0B}" type="slidenum">
              <a:rPr lang="en-US" smtClean="0"/>
              <a:t>‹#›</a:t>
            </a:fld>
            <a:endParaRPr lang="en-US"/>
          </a:p>
        </p:txBody>
      </p:sp>
    </p:spTree>
    <p:extLst>
      <p:ext uri="{BB962C8B-B14F-4D97-AF65-F5344CB8AC3E}">
        <p14:creationId xmlns:p14="http://schemas.microsoft.com/office/powerpoint/2010/main" val="2543726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ABF98B-F4A2-6BF5-C67C-EA1F64F9BA5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ADA2B21-6574-80E4-8A1D-AED2EB4340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D6ACE0-CD35-148C-B965-B564AB0BE1DC}"/>
              </a:ext>
            </a:extLst>
          </p:cNvPr>
          <p:cNvSpPr>
            <a:spLocks noGrp="1"/>
          </p:cNvSpPr>
          <p:nvPr>
            <p:ph type="dt" sz="half" idx="10"/>
          </p:nvPr>
        </p:nvSpPr>
        <p:spPr/>
        <p:txBody>
          <a:bodyPr/>
          <a:lstStyle/>
          <a:p>
            <a:fld id="{F96CFAD4-0CF8-4A13-930A-3F26083C79AC}" type="datetimeFigureOut">
              <a:rPr lang="en-US" smtClean="0"/>
              <a:t>3/26/2024</a:t>
            </a:fld>
            <a:endParaRPr lang="en-US"/>
          </a:p>
        </p:txBody>
      </p:sp>
      <p:sp>
        <p:nvSpPr>
          <p:cNvPr id="5" name="Footer Placeholder 4">
            <a:extLst>
              <a:ext uri="{FF2B5EF4-FFF2-40B4-BE49-F238E27FC236}">
                <a16:creationId xmlns:a16="http://schemas.microsoft.com/office/drawing/2014/main" id="{7FDAA1F8-A2C8-9B8A-F90D-7158591F4D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A90215-512F-7CE3-744A-36314202300C}"/>
              </a:ext>
            </a:extLst>
          </p:cNvPr>
          <p:cNvSpPr>
            <a:spLocks noGrp="1"/>
          </p:cNvSpPr>
          <p:nvPr>
            <p:ph type="sldNum" sz="quarter" idx="12"/>
          </p:nvPr>
        </p:nvSpPr>
        <p:spPr/>
        <p:txBody>
          <a:bodyPr/>
          <a:lstStyle/>
          <a:p>
            <a:fld id="{F80E4847-E728-48EF-A8AE-7027701A6F0B}" type="slidenum">
              <a:rPr lang="en-US" smtClean="0"/>
              <a:t>‹#›</a:t>
            </a:fld>
            <a:endParaRPr lang="en-US"/>
          </a:p>
        </p:txBody>
      </p:sp>
    </p:spTree>
    <p:extLst>
      <p:ext uri="{BB962C8B-B14F-4D97-AF65-F5344CB8AC3E}">
        <p14:creationId xmlns:p14="http://schemas.microsoft.com/office/powerpoint/2010/main" val="3302744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C7895-57D4-0AF8-88CF-9B3EB9D285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538739-5EEC-3CA5-1D2C-DBFF2A47E1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5EA97C-B1B8-F7C1-373D-8C50FDBAA5B1}"/>
              </a:ext>
            </a:extLst>
          </p:cNvPr>
          <p:cNvSpPr>
            <a:spLocks noGrp="1"/>
          </p:cNvSpPr>
          <p:nvPr>
            <p:ph type="dt" sz="half" idx="10"/>
          </p:nvPr>
        </p:nvSpPr>
        <p:spPr/>
        <p:txBody>
          <a:bodyPr/>
          <a:lstStyle/>
          <a:p>
            <a:fld id="{F96CFAD4-0CF8-4A13-930A-3F26083C79AC}" type="datetimeFigureOut">
              <a:rPr lang="en-US" smtClean="0"/>
              <a:t>3/26/2024</a:t>
            </a:fld>
            <a:endParaRPr lang="en-US"/>
          </a:p>
        </p:txBody>
      </p:sp>
      <p:sp>
        <p:nvSpPr>
          <p:cNvPr id="5" name="Footer Placeholder 4">
            <a:extLst>
              <a:ext uri="{FF2B5EF4-FFF2-40B4-BE49-F238E27FC236}">
                <a16:creationId xmlns:a16="http://schemas.microsoft.com/office/drawing/2014/main" id="{313D3BC3-684D-3B2C-5300-E8A9277C86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8E7833-3ED4-C45C-C17D-893037547DDD}"/>
              </a:ext>
            </a:extLst>
          </p:cNvPr>
          <p:cNvSpPr>
            <a:spLocks noGrp="1"/>
          </p:cNvSpPr>
          <p:nvPr>
            <p:ph type="sldNum" sz="quarter" idx="12"/>
          </p:nvPr>
        </p:nvSpPr>
        <p:spPr/>
        <p:txBody>
          <a:bodyPr/>
          <a:lstStyle/>
          <a:p>
            <a:fld id="{F80E4847-E728-48EF-A8AE-7027701A6F0B}" type="slidenum">
              <a:rPr lang="en-US" smtClean="0"/>
              <a:t>‹#›</a:t>
            </a:fld>
            <a:endParaRPr lang="en-US"/>
          </a:p>
        </p:txBody>
      </p:sp>
    </p:spTree>
    <p:extLst>
      <p:ext uri="{BB962C8B-B14F-4D97-AF65-F5344CB8AC3E}">
        <p14:creationId xmlns:p14="http://schemas.microsoft.com/office/powerpoint/2010/main" val="2921730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BA6D5-E4CD-2C30-708D-7F78AD79606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8772038-240B-CEFA-DB37-02E9ABF632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DD2CD72-59CD-2A10-70EE-9FC39E8726BC}"/>
              </a:ext>
            </a:extLst>
          </p:cNvPr>
          <p:cNvSpPr>
            <a:spLocks noGrp="1"/>
          </p:cNvSpPr>
          <p:nvPr>
            <p:ph type="dt" sz="half" idx="10"/>
          </p:nvPr>
        </p:nvSpPr>
        <p:spPr/>
        <p:txBody>
          <a:bodyPr/>
          <a:lstStyle/>
          <a:p>
            <a:fld id="{F96CFAD4-0CF8-4A13-930A-3F26083C79AC}" type="datetimeFigureOut">
              <a:rPr lang="en-US" smtClean="0"/>
              <a:t>3/26/2024</a:t>
            </a:fld>
            <a:endParaRPr lang="en-US"/>
          </a:p>
        </p:txBody>
      </p:sp>
      <p:sp>
        <p:nvSpPr>
          <p:cNvPr id="5" name="Footer Placeholder 4">
            <a:extLst>
              <a:ext uri="{FF2B5EF4-FFF2-40B4-BE49-F238E27FC236}">
                <a16:creationId xmlns:a16="http://schemas.microsoft.com/office/drawing/2014/main" id="{DB64D963-CA43-3D5B-3B2E-46F705A952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890813-1C6F-DC7D-895B-551D3FAF1A94}"/>
              </a:ext>
            </a:extLst>
          </p:cNvPr>
          <p:cNvSpPr>
            <a:spLocks noGrp="1"/>
          </p:cNvSpPr>
          <p:nvPr>
            <p:ph type="sldNum" sz="quarter" idx="12"/>
          </p:nvPr>
        </p:nvSpPr>
        <p:spPr/>
        <p:txBody>
          <a:bodyPr/>
          <a:lstStyle/>
          <a:p>
            <a:fld id="{F80E4847-E728-48EF-A8AE-7027701A6F0B}" type="slidenum">
              <a:rPr lang="en-US" smtClean="0"/>
              <a:t>‹#›</a:t>
            </a:fld>
            <a:endParaRPr lang="en-US"/>
          </a:p>
        </p:txBody>
      </p:sp>
    </p:spTree>
    <p:extLst>
      <p:ext uri="{BB962C8B-B14F-4D97-AF65-F5344CB8AC3E}">
        <p14:creationId xmlns:p14="http://schemas.microsoft.com/office/powerpoint/2010/main" val="1884895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26FAA-4B89-CE96-E683-D9963CD5DA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74E919-AC5B-2C16-B28C-5B3860B7292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F5D418-1B2E-7187-42AC-4B534AE1B44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F1EB26-A969-7B84-8F34-312984A0C884}"/>
              </a:ext>
            </a:extLst>
          </p:cNvPr>
          <p:cNvSpPr>
            <a:spLocks noGrp="1"/>
          </p:cNvSpPr>
          <p:nvPr>
            <p:ph type="dt" sz="half" idx="10"/>
          </p:nvPr>
        </p:nvSpPr>
        <p:spPr/>
        <p:txBody>
          <a:bodyPr/>
          <a:lstStyle/>
          <a:p>
            <a:fld id="{F96CFAD4-0CF8-4A13-930A-3F26083C79AC}" type="datetimeFigureOut">
              <a:rPr lang="en-US" smtClean="0"/>
              <a:t>3/26/2024</a:t>
            </a:fld>
            <a:endParaRPr lang="en-US"/>
          </a:p>
        </p:txBody>
      </p:sp>
      <p:sp>
        <p:nvSpPr>
          <p:cNvPr id="6" name="Footer Placeholder 5">
            <a:extLst>
              <a:ext uri="{FF2B5EF4-FFF2-40B4-BE49-F238E27FC236}">
                <a16:creationId xmlns:a16="http://schemas.microsoft.com/office/drawing/2014/main" id="{4729271B-94EB-1FBE-A797-D47B14C4CA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3B476A-3FCF-EFCB-D070-12A81A7D76C3}"/>
              </a:ext>
            </a:extLst>
          </p:cNvPr>
          <p:cNvSpPr>
            <a:spLocks noGrp="1"/>
          </p:cNvSpPr>
          <p:nvPr>
            <p:ph type="sldNum" sz="quarter" idx="12"/>
          </p:nvPr>
        </p:nvSpPr>
        <p:spPr/>
        <p:txBody>
          <a:bodyPr/>
          <a:lstStyle/>
          <a:p>
            <a:fld id="{F80E4847-E728-48EF-A8AE-7027701A6F0B}" type="slidenum">
              <a:rPr lang="en-US" smtClean="0"/>
              <a:t>‹#›</a:t>
            </a:fld>
            <a:endParaRPr lang="en-US"/>
          </a:p>
        </p:txBody>
      </p:sp>
    </p:spTree>
    <p:extLst>
      <p:ext uri="{BB962C8B-B14F-4D97-AF65-F5344CB8AC3E}">
        <p14:creationId xmlns:p14="http://schemas.microsoft.com/office/powerpoint/2010/main" val="366489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122B8-DAC2-1212-74D4-A7A64295387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1170C33-27E5-D2E4-B223-7B1FFF1E14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B12959D-5C4C-2302-11EA-EF438F6F993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15E44A-8C15-8F49-D299-896206049C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F00EB86-9EDD-1137-648E-184FCB6B18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3BF6B3-6D5B-2F5D-28C0-D30455302072}"/>
              </a:ext>
            </a:extLst>
          </p:cNvPr>
          <p:cNvSpPr>
            <a:spLocks noGrp="1"/>
          </p:cNvSpPr>
          <p:nvPr>
            <p:ph type="dt" sz="half" idx="10"/>
          </p:nvPr>
        </p:nvSpPr>
        <p:spPr/>
        <p:txBody>
          <a:bodyPr/>
          <a:lstStyle/>
          <a:p>
            <a:fld id="{F96CFAD4-0CF8-4A13-930A-3F26083C79AC}" type="datetimeFigureOut">
              <a:rPr lang="en-US" smtClean="0"/>
              <a:t>3/26/2024</a:t>
            </a:fld>
            <a:endParaRPr lang="en-US"/>
          </a:p>
        </p:txBody>
      </p:sp>
      <p:sp>
        <p:nvSpPr>
          <p:cNvPr id="8" name="Footer Placeholder 7">
            <a:extLst>
              <a:ext uri="{FF2B5EF4-FFF2-40B4-BE49-F238E27FC236}">
                <a16:creationId xmlns:a16="http://schemas.microsoft.com/office/drawing/2014/main" id="{013617F6-797D-3CCD-50AA-6ADE1C76AE9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060620C-99FA-2863-53E2-715622E7EE9A}"/>
              </a:ext>
            </a:extLst>
          </p:cNvPr>
          <p:cNvSpPr>
            <a:spLocks noGrp="1"/>
          </p:cNvSpPr>
          <p:nvPr>
            <p:ph type="sldNum" sz="quarter" idx="12"/>
          </p:nvPr>
        </p:nvSpPr>
        <p:spPr/>
        <p:txBody>
          <a:bodyPr/>
          <a:lstStyle/>
          <a:p>
            <a:fld id="{F80E4847-E728-48EF-A8AE-7027701A6F0B}" type="slidenum">
              <a:rPr lang="en-US" smtClean="0"/>
              <a:t>‹#›</a:t>
            </a:fld>
            <a:endParaRPr lang="en-US"/>
          </a:p>
        </p:txBody>
      </p:sp>
    </p:spTree>
    <p:extLst>
      <p:ext uri="{BB962C8B-B14F-4D97-AF65-F5344CB8AC3E}">
        <p14:creationId xmlns:p14="http://schemas.microsoft.com/office/powerpoint/2010/main" val="865370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31A23-3F92-2E32-064F-FA25AC7EB8C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5955F66-F08E-0C6E-73D4-7E0DFE1C6FAC}"/>
              </a:ext>
            </a:extLst>
          </p:cNvPr>
          <p:cNvSpPr>
            <a:spLocks noGrp="1"/>
          </p:cNvSpPr>
          <p:nvPr>
            <p:ph type="dt" sz="half" idx="10"/>
          </p:nvPr>
        </p:nvSpPr>
        <p:spPr/>
        <p:txBody>
          <a:bodyPr/>
          <a:lstStyle/>
          <a:p>
            <a:fld id="{F96CFAD4-0CF8-4A13-930A-3F26083C79AC}" type="datetimeFigureOut">
              <a:rPr lang="en-US" smtClean="0"/>
              <a:t>3/26/2024</a:t>
            </a:fld>
            <a:endParaRPr lang="en-US"/>
          </a:p>
        </p:txBody>
      </p:sp>
      <p:sp>
        <p:nvSpPr>
          <p:cNvPr id="4" name="Footer Placeholder 3">
            <a:extLst>
              <a:ext uri="{FF2B5EF4-FFF2-40B4-BE49-F238E27FC236}">
                <a16:creationId xmlns:a16="http://schemas.microsoft.com/office/drawing/2014/main" id="{06F4F014-2DC7-2FCD-655E-E0A1EB2D60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A3AA871-D364-BD81-1BFA-5ECAB941EC70}"/>
              </a:ext>
            </a:extLst>
          </p:cNvPr>
          <p:cNvSpPr>
            <a:spLocks noGrp="1"/>
          </p:cNvSpPr>
          <p:nvPr>
            <p:ph type="sldNum" sz="quarter" idx="12"/>
          </p:nvPr>
        </p:nvSpPr>
        <p:spPr/>
        <p:txBody>
          <a:bodyPr/>
          <a:lstStyle/>
          <a:p>
            <a:fld id="{F80E4847-E728-48EF-A8AE-7027701A6F0B}" type="slidenum">
              <a:rPr lang="en-US" smtClean="0"/>
              <a:t>‹#›</a:t>
            </a:fld>
            <a:endParaRPr lang="en-US"/>
          </a:p>
        </p:txBody>
      </p:sp>
    </p:spTree>
    <p:extLst>
      <p:ext uri="{BB962C8B-B14F-4D97-AF65-F5344CB8AC3E}">
        <p14:creationId xmlns:p14="http://schemas.microsoft.com/office/powerpoint/2010/main" val="1293824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9CFCBC-5C33-943E-325A-A493B3A96134}"/>
              </a:ext>
            </a:extLst>
          </p:cNvPr>
          <p:cNvSpPr>
            <a:spLocks noGrp="1"/>
          </p:cNvSpPr>
          <p:nvPr>
            <p:ph type="dt" sz="half" idx="10"/>
          </p:nvPr>
        </p:nvSpPr>
        <p:spPr/>
        <p:txBody>
          <a:bodyPr/>
          <a:lstStyle/>
          <a:p>
            <a:fld id="{F96CFAD4-0CF8-4A13-930A-3F26083C79AC}" type="datetimeFigureOut">
              <a:rPr lang="en-US" smtClean="0"/>
              <a:t>3/26/2024</a:t>
            </a:fld>
            <a:endParaRPr lang="en-US"/>
          </a:p>
        </p:txBody>
      </p:sp>
      <p:sp>
        <p:nvSpPr>
          <p:cNvPr id="3" name="Footer Placeholder 2">
            <a:extLst>
              <a:ext uri="{FF2B5EF4-FFF2-40B4-BE49-F238E27FC236}">
                <a16:creationId xmlns:a16="http://schemas.microsoft.com/office/drawing/2014/main" id="{BEB2EEC6-1084-04F6-7829-78E4824E30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5A74D41-BACE-2F1C-38C8-C27C95D19537}"/>
              </a:ext>
            </a:extLst>
          </p:cNvPr>
          <p:cNvSpPr>
            <a:spLocks noGrp="1"/>
          </p:cNvSpPr>
          <p:nvPr>
            <p:ph type="sldNum" sz="quarter" idx="12"/>
          </p:nvPr>
        </p:nvSpPr>
        <p:spPr/>
        <p:txBody>
          <a:bodyPr/>
          <a:lstStyle/>
          <a:p>
            <a:fld id="{F80E4847-E728-48EF-A8AE-7027701A6F0B}" type="slidenum">
              <a:rPr lang="en-US" smtClean="0"/>
              <a:t>‹#›</a:t>
            </a:fld>
            <a:endParaRPr lang="en-US"/>
          </a:p>
        </p:txBody>
      </p:sp>
    </p:spTree>
    <p:extLst>
      <p:ext uri="{BB962C8B-B14F-4D97-AF65-F5344CB8AC3E}">
        <p14:creationId xmlns:p14="http://schemas.microsoft.com/office/powerpoint/2010/main" val="1602858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45EFE-9BCA-7FB6-8A54-93BF73F98E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48BB8AC-5AB2-4357-446A-2311BFC49B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177A00D-6580-EA6D-A2E8-859345C3D7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CAD8F3-AEC7-EBE5-85D7-3BCD4B3A1BCA}"/>
              </a:ext>
            </a:extLst>
          </p:cNvPr>
          <p:cNvSpPr>
            <a:spLocks noGrp="1"/>
          </p:cNvSpPr>
          <p:nvPr>
            <p:ph type="dt" sz="half" idx="10"/>
          </p:nvPr>
        </p:nvSpPr>
        <p:spPr/>
        <p:txBody>
          <a:bodyPr/>
          <a:lstStyle/>
          <a:p>
            <a:fld id="{F96CFAD4-0CF8-4A13-930A-3F26083C79AC}" type="datetimeFigureOut">
              <a:rPr lang="en-US" smtClean="0"/>
              <a:t>3/26/2024</a:t>
            </a:fld>
            <a:endParaRPr lang="en-US"/>
          </a:p>
        </p:txBody>
      </p:sp>
      <p:sp>
        <p:nvSpPr>
          <p:cNvPr id="6" name="Footer Placeholder 5">
            <a:extLst>
              <a:ext uri="{FF2B5EF4-FFF2-40B4-BE49-F238E27FC236}">
                <a16:creationId xmlns:a16="http://schemas.microsoft.com/office/drawing/2014/main" id="{FEDF81B3-E498-904D-1C51-B8291944DE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878B8A-ED18-019F-6DAD-53F0C7593196}"/>
              </a:ext>
            </a:extLst>
          </p:cNvPr>
          <p:cNvSpPr>
            <a:spLocks noGrp="1"/>
          </p:cNvSpPr>
          <p:nvPr>
            <p:ph type="sldNum" sz="quarter" idx="12"/>
          </p:nvPr>
        </p:nvSpPr>
        <p:spPr/>
        <p:txBody>
          <a:bodyPr/>
          <a:lstStyle/>
          <a:p>
            <a:fld id="{F80E4847-E728-48EF-A8AE-7027701A6F0B}" type="slidenum">
              <a:rPr lang="en-US" smtClean="0"/>
              <a:t>‹#›</a:t>
            </a:fld>
            <a:endParaRPr lang="en-US"/>
          </a:p>
        </p:txBody>
      </p:sp>
    </p:spTree>
    <p:extLst>
      <p:ext uri="{BB962C8B-B14F-4D97-AF65-F5344CB8AC3E}">
        <p14:creationId xmlns:p14="http://schemas.microsoft.com/office/powerpoint/2010/main" val="2280419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A3FA8-E187-91A8-EA53-B611057826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77B9D77-B877-9D11-0854-925D76D042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D641214-7C00-3006-B374-B5A4D0DC6D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92E573-E7B5-7215-B8D4-4CF473235C52}"/>
              </a:ext>
            </a:extLst>
          </p:cNvPr>
          <p:cNvSpPr>
            <a:spLocks noGrp="1"/>
          </p:cNvSpPr>
          <p:nvPr>
            <p:ph type="dt" sz="half" idx="10"/>
          </p:nvPr>
        </p:nvSpPr>
        <p:spPr/>
        <p:txBody>
          <a:bodyPr/>
          <a:lstStyle/>
          <a:p>
            <a:fld id="{F96CFAD4-0CF8-4A13-930A-3F26083C79AC}" type="datetimeFigureOut">
              <a:rPr lang="en-US" smtClean="0"/>
              <a:t>3/26/2024</a:t>
            </a:fld>
            <a:endParaRPr lang="en-US"/>
          </a:p>
        </p:txBody>
      </p:sp>
      <p:sp>
        <p:nvSpPr>
          <p:cNvPr id="6" name="Footer Placeholder 5">
            <a:extLst>
              <a:ext uri="{FF2B5EF4-FFF2-40B4-BE49-F238E27FC236}">
                <a16:creationId xmlns:a16="http://schemas.microsoft.com/office/drawing/2014/main" id="{61D079CE-C22C-973B-D259-A3410DDB0F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522933-9D61-492B-3144-479EF31CDCAF}"/>
              </a:ext>
            </a:extLst>
          </p:cNvPr>
          <p:cNvSpPr>
            <a:spLocks noGrp="1"/>
          </p:cNvSpPr>
          <p:nvPr>
            <p:ph type="sldNum" sz="quarter" idx="12"/>
          </p:nvPr>
        </p:nvSpPr>
        <p:spPr/>
        <p:txBody>
          <a:bodyPr/>
          <a:lstStyle/>
          <a:p>
            <a:fld id="{F80E4847-E728-48EF-A8AE-7027701A6F0B}" type="slidenum">
              <a:rPr lang="en-US" smtClean="0"/>
              <a:t>‹#›</a:t>
            </a:fld>
            <a:endParaRPr lang="en-US"/>
          </a:p>
        </p:txBody>
      </p:sp>
    </p:spTree>
    <p:extLst>
      <p:ext uri="{BB962C8B-B14F-4D97-AF65-F5344CB8AC3E}">
        <p14:creationId xmlns:p14="http://schemas.microsoft.com/office/powerpoint/2010/main" val="817287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9FD143-2A88-2E19-072D-98522C1CB1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601B9A8-EC67-066A-E88A-54439D4009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222C38-9D50-258C-EC7C-FA0AC4EA4A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6CFAD4-0CF8-4A13-930A-3F26083C79AC}" type="datetimeFigureOut">
              <a:rPr lang="en-US" smtClean="0"/>
              <a:t>3/26/2024</a:t>
            </a:fld>
            <a:endParaRPr lang="en-US"/>
          </a:p>
        </p:txBody>
      </p:sp>
      <p:sp>
        <p:nvSpPr>
          <p:cNvPr id="5" name="Footer Placeholder 4">
            <a:extLst>
              <a:ext uri="{FF2B5EF4-FFF2-40B4-BE49-F238E27FC236}">
                <a16:creationId xmlns:a16="http://schemas.microsoft.com/office/drawing/2014/main" id="{F603CA03-806A-E381-FDE6-E7A43C24F9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AE0A3FD-9785-B3F4-B878-088AF81540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0E4847-E728-48EF-A8AE-7027701A6F0B}" type="slidenum">
              <a:rPr lang="en-US" smtClean="0"/>
              <a:t>‹#›</a:t>
            </a:fld>
            <a:endParaRPr lang="en-US"/>
          </a:p>
        </p:txBody>
      </p:sp>
      <p:sp>
        <p:nvSpPr>
          <p:cNvPr id="8" name="TextBox 7">
            <a:extLst>
              <a:ext uri="{FF2B5EF4-FFF2-40B4-BE49-F238E27FC236}">
                <a16:creationId xmlns:a16="http://schemas.microsoft.com/office/drawing/2014/main" id="{6534B5EC-CFAA-A12A-58AA-5A0E1DE10B46}"/>
              </a:ext>
            </a:extLst>
          </p:cNvPr>
          <p:cNvSpPr txBox="1"/>
          <p:nvPr userDrawn="1">
            <p:extLst>
              <p:ext uri="{1162E1C5-73C7-4A58-AE30-91384D911F3F}">
                <p184:classification xmlns:p184="http://schemas.microsoft.com/office/powerpoint/2018/4/main" val="ftr"/>
              </p:ext>
            </p:extLst>
          </p:nvPr>
        </p:nvSpPr>
        <p:spPr>
          <a:xfrm>
            <a:off x="5673725" y="6530340"/>
            <a:ext cx="876300" cy="137160"/>
          </a:xfrm>
          <a:prstGeom prst="rect">
            <a:avLst/>
          </a:prstGeom>
        </p:spPr>
        <p:txBody>
          <a:bodyPr horzOverflow="overflow" lIns="0" tIns="0" rIns="0" bIns="0">
            <a:spAutoFit/>
          </a:bodyPr>
          <a:lstStyle/>
          <a:p>
            <a:pPr algn="l"/>
            <a:r>
              <a:rPr lang="en-US" sz="900">
                <a:solidFill>
                  <a:srgbClr val="008000"/>
                </a:solidFill>
                <a:latin typeface="arial" panose="020B0604020202020204" pitchFamily="34" charset="0"/>
                <a:cs typeface="arial" panose="020B0604020202020204" pitchFamily="34" charset="0"/>
              </a:rPr>
              <a:t>C1 - Internal use</a:t>
            </a:r>
          </a:p>
        </p:txBody>
      </p:sp>
    </p:spTree>
    <p:extLst>
      <p:ext uri="{BB962C8B-B14F-4D97-AF65-F5344CB8AC3E}">
        <p14:creationId xmlns:p14="http://schemas.microsoft.com/office/powerpoint/2010/main" val="21956286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0.png"/><Relationship Id="rId18" Type="http://schemas.openxmlformats.org/officeDocument/2006/relationships/image" Target="../media/image13.png"/><Relationship Id="rId3" Type="http://schemas.openxmlformats.org/officeDocument/2006/relationships/image" Target="../media/image4.png"/><Relationship Id="rId7" Type="http://schemas.microsoft.com/office/2007/relationships/hdphoto" Target="../media/hdphoto2.wdp"/><Relationship Id="rId12" Type="http://schemas.microsoft.com/office/2007/relationships/hdphoto" Target="../media/hdphoto4.wdp"/><Relationship Id="rId17" Type="http://schemas.openxmlformats.org/officeDocument/2006/relationships/image" Target="../media/image12.png"/><Relationship Id="rId2" Type="http://schemas.openxmlformats.org/officeDocument/2006/relationships/image" Target="../media/image3.png"/><Relationship Id="rId16" Type="http://schemas.microsoft.com/office/2007/relationships/hdphoto" Target="../media/hdphoto6.wdp"/><Relationship Id="rId20"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openxmlformats.org/officeDocument/2006/relationships/image" Target="../media/image5.png"/><Relationship Id="rId15" Type="http://schemas.openxmlformats.org/officeDocument/2006/relationships/image" Target="../media/image11.png"/><Relationship Id="rId10" Type="http://schemas.microsoft.com/office/2007/relationships/hdphoto" Target="../media/hdphoto3.wdp"/><Relationship Id="rId19" Type="http://schemas.microsoft.com/office/2007/relationships/hdphoto" Target="../media/hdphoto7.wdp"/><Relationship Id="rId4" Type="http://schemas.microsoft.com/office/2007/relationships/hdphoto" Target="../media/hdphoto1.wdp"/><Relationship Id="rId9" Type="http://schemas.openxmlformats.org/officeDocument/2006/relationships/image" Target="../media/image8.png"/><Relationship Id="rId14" Type="http://schemas.microsoft.com/office/2007/relationships/hdphoto" Target="../media/hdphoto5.wdp"/></Relationships>
</file>

<file path=ppt/slides/_rels/slide2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4.emf"/><Relationship Id="rId3" Type="http://schemas.openxmlformats.org/officeDocument/2006/relationships/image" Target="../media/image16.jpeg"/><Relationship Id="rId7" Type="http://schemas.openxmlformats.org/officeDocument/2006/relationships/image" Target="../media/image20.png"/><Relationship Id="rId12" Type="http://schemas.microsoft.com/office/2007/relationships/hdphoto" Target="../media/hdphoto9.wdp"/><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emf"/><Relationship Id="rId11" Type="http://schemas.openxmlformats.org/officeDocument/2006/relationships/image" Target="../media/image23.png"/><Relationship Id="rId5" Type="http://schemas.openxmlformats.org/officeDocument/2006/relationships/image" Target="../media/image18.png"/><Relationship Id="rId10" Type="http://schemas.microsoft.com/office/2007/relationships/hdphoto" Target="../media/hdphoto8.wdp"/><Relationship Id="rId4" Type="http://schemas.openxmlformats.org/officeDocument/2006/relationships/image" Target="../media/image17.png"/><Relationship Id="rId9" Type="http://schemas.openxmlformats.org/officeDocument/2006/relationships/image" Target="../media/image22.png"/></Relationships>
</file>

<file path=ppt/slides/_rels/slide30.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3" Type="http://schemas.openxmlformats.org/officeDocument/2006/relationships/image" Target="../media/image78.png"/><Relationship Id="rId18" Type="http://schemas.openxmlformats.org/officeDocument/2006/relationships/image" Target="../media/image83.png"/><Relationship Id="rId26" Type="http://schemas.openxmlformats.org/officeDocument/2006/relationships/image" Target="../media/image91.png"/><Relationship Id="rId3" Type="http://schemas.openxmlformats.org/officeDocument/2006/relationships/image" Target="../media/image68.png"/><Relationship Id="rId21" Type="http://schemas.openxmlformats.org/officeDocument/2006/relationships/image" Target="../media/image86.png"/><Relationship Id="rId34" Type="http://schemas.openxmlformats.org/officeDocument/2006/relationships/image" Target="../media/image99.png"/><Relationship Id="rId7" Type="http://schemas.openxmlformats.org/officeDocument/2006/relationships/image" Target="../media/image72.png"/><Relationship Id="rId12" Type="http://schemas.openxmlformats.org/officeDocument/2006/relationships/image" Target="../media/image77.png"/><Relationship Id="rId17" Type="http://schemas.openxmlformats.org/officeDocument/2006/relationships/image" Target="../media/image82.png"/><Relationship Id="rId25" Type="http://schemas.openxmlformats.org/officeDocument/2006/relationships/image" Target="../media/image90.png"/><Relationship Id="rId33" Type="http://schemas.openxmlformats.org/officeDocument/2006/relationships/image" Target="../media/image98.png"/><Relationship Id="rId2" Type="http://schemas.openxmlformats.org/officeDocument/2006/relationships/image" Target="../media/image67.png"/><Relationship Id="rId16" Type="http://schemas.openxmlformats.org/officeDocument/2006/relationships/image" Target="../media/image81.png"/><Relationship Id="rId20" Type="http://schemas.openxmlformats.org/officeDocument/2006/relationships/image" Target="../media/image85.png"/><Relationship Id="rId29" Type="http://schemas.openxmlformats.org/officeDocument/2006/relationships/image" Target="../media/image94.png"/><Relationship Id="rId1" Type="http://schemas.openxmlformats.org/officeDocument/2006/relationships/slideLayout" Target="../slideLayouts/slideLayout7.xml"/><Relationship Id="rId6" Type="http://schemas.openxmlformats.org/officeDocument/2006/relationships/image" Target="../media/image71.png"/><Relationship Id="rId11" Type="http://schemas.openxmlformats.org/officeDocument/2006/relationships/image" Target="../media/image76.png"/><Relationship Id="rId24" Type="http://schemas.openxmlformats.org/officeDocument/2006/relationships/image" Target="../media/image89.png"/><Relationship Id="rId32" Type="http://schemas.openxmlformats.org/officeDocument/2006/relationships/image" Target="../media/image97.png"/><Relationship Id="rId5" Type="http://schemas.openxmlformats.org/officeDocument/2006/relationships/image" Target="../media/image70.png"/><Relationship Id="rId15" Type="http://schemas.openxmlformats.org/officeDocument/2006/relationships/image" Target="../media/image80.png"/><Relationship Id="rId23" Type="http://schemas.openxmlformats.org/officeDocument/2006/relationships/image" Target="../media/image88.png"/><Relationship Id="rId28" Type="http://schemas.openxmlformats.org/officeDocument/2006/relationships/image" Target="../media/image93.png"/><Relationship Id="rId10" Type="http://schemas.openxmlformats.org/officeDocument/2006/relationships/image" Target="../media/image75.png"/><Relationship Id="rId19" Type="http://schemas.openxmlformats.org/officeDocument/2006/relationships/image" Target="../media/image84.png"/><Relationship Id="rId31" Type="http://schemas.openxmlformats.org/officeDocument/2006/relationships/image" Target="../media/image96.png"/><Relationship Id="rId4" Type="http://schemas.openxmlformats.org/officeDocument/2006/relationships/image" Target="../media/image69.png"/><Relationship Id="rId9" Type="http://schemas.openxmlformats.org/officeDocument/2006/relationships/image" Target="../media/image74.png"/><Relationship Id="rId14" Type="http://schemas.openxmlformats.org/officeDocument/2006/relationships/image" Target="../media/image79.png"/><Relationship Id="rId22" Type="http://schemas.openxmlformats.org/officeDocument/2006/relationships/image" Target="../media/image87.png"/><Relationship Id="rId27" Type="http://schemas.openxmlformats.org/officeDocument/2006/relationships/image" Target="../media/image92.png"/><Relationship Id="rId30" Type="http://schemas.openxmlformats.org/officeDocument/2006/relationships/image" Target="../media/image95.png"/><Relationship Id="rId35" Type="http://schemas.openxmlformats.org/officeDocument/2006/relationships/image" Target="../media/image100.png"/><Relationship Id="rId8" Type="http://schemas.openxmlformats.org/officeDocument/2006/relationships/image" Target="../media/image73.png"/></Relationships>
</file>

<file path=ppt/slides/_rels/slide34.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3.tiff"/><Relationship Id="rId4" Type="http://schemas.openxmlformats.org/officeDocument/2006/relationships/image" Target="../media/image27.jpeg"/><Relationship Id="rId9" Type="http://schemas.openxmlformats.org/officeDocument/2006/relationships/image" Target="../media/image32.png"/></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png"/></Relationships>
</file>

<file path=ppt/slides/_rels/slide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34FFE2-C1F1-205A-24F1-D8F112B93BBB}"/>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grpSp>
        <p:nvGrpSpPr>
          <p:cNvPr id="14" name="Group 13">
            <a:extLst>
              <a:ext uri="{FF2B5EF4-FFF2-40B4-BE49-F238E27FC236}">
                <a16:creationId xmlns:a16="http://schemas.microsoft.com/office/drawing/2014/main" id="{DCAF9CA2-6A2B-BFBB-9908-343123FC5C58}"/>
              </a:ext>
            </a:extLst>
          </p:cNvPr>
          <p:cNvGrpSpPr>
            <a:grpSpLocks noGrp="1" noUngrp="1" noRot="1" noMove="1" noResize="1"/>
          </p:cNvGrpSpPr>
          <p:nvPr/>
        </p:nvGrpSpPr>
        <p:grpSpPr>
          <a:xfrm>
            <a:off x="6096000" y="254088"/>
            <a:ext cx="5401524" cy="3481118"/>
            <a:chOff x="6096000" y="254088"/>
            <a:chExt cx="5401524" cy="3481118"/>
          </a:xfrm>
        </p:grpSpPr>
        <p:pic>
          <p:nvPicPr>
            <p:cNvPr id="11" name="Picture 10">
              <a:extLst>
                <a:ext uri="{FF2B5EF4-FFF2-40B4-BE49-F238E27FC236}">
                  <a16:creationId xmlns:a16="http://schemas.microsoft.com/office/drawing/2014/main" id="{37BB6A7A-9FBD-03E0-D2FD-9C3EA9CCFEC1}"/>
                </a:ext>
              </a:extLst>
            </p:cNvPr>
            <p:cNvPicPr>
              <a:picLocks noGrp="1" noRot="1" noChangeAspect="1" noMove="1" noResize="1" noEditPoints="1" noAdjustHandles="1" noChangeArrowheads="1" noChangeShapeType="1" noCrop="1"/>
            </p:cNvPicPr>
            <p:nvPr/>
          </p:nvPicPr>
          <p:blipFill>
            <a:blip r:embed="rId3"/>
            <a:stretch>
              <a:fillRect/>
            </a:stretch>
          </p:blipFill>
          <p:spPr>
            <a:xfrm>
              <a:off x="6096000" y="254088"/>
              <a:ext cx="5401524" cy="3481118"/>
            </a:xfrm>
            <a:prstGeom prst="rect">
              <a:avLst/>
            </a:prstGeom>
          </p:spPr>
        </p:pic>
        <p:sp>
          <p:nvSpPr>
            <p:cNvPr id="12" name="ZoneTexte 18">
              <a:extLst>
                <a:ext uri="{FF2B5EF4-FFF2-40B4-BE49-F238E27FC236}">
                  <a16:creationId xmlns:a16="http://schemas.microsoft.com/office/drawing/2014/main" id="{7F8CB78D-5AF0-1A3F-048D-965231503A9A}"/>
                </a:ext>
              </a:extLst>
            </p:cNvPr>
            <p:cNvSpPr txBox="1">
              <a:spLocks noGrp="1" noRot="1" noMove="1" noResize="1" noEditPoints="1" noAdjustHandles="1" noChangeArrowheads="1" noChangeShapeType="1"/>
            </p:cNvSpPr>
            <p:nvPr/>
          </p:nvSpPr>
          <p:spPr>
            <a:xfrm>
              <a:off x="6122167" y="1446809"/>
              <a:ext cx="5371333" cy="16250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3151" tIns="73151" rIns="73151" bIns="73151" numCol="1" spcCol="38100" rtlCol="0" anchor="t">
              <a:spAutoFit/>
            </a:bodyPr>
            <a:lstStyle/>
            <a:p>
              <a:pPr algn="ctr" defTabSz="1097280"/>
              <a:r>
                <a:rPr lang="fr-FR" sz="4800" dirty="0">
                  <a:solidFill>
                    <a:schemeClr val="bg1"/>
                  </a:solidFill>
                  <a:latin typeface="Nympha Trial" panose="00000500000000000000" pitchFamily="2" charset="0"/>
                  <a:ea typeface="Helvetica Neue Thin" panose="020B0403020202020204" pitchFamily="34" charset="0"/>
                </a:rPr>
                <a:t>BEAUTY OF</a:t>
              </a:r>
            </a:p>
            <a:p>
              <a:pPr algn="ctr" defTabSz="1097280"/>
              <a:r>
                <a:rPr lang="fr-FR" sz="4800" dirty="0">
                  <a:solidFill>
                    <a:schemeClr val="bg1"/>
                  </a:solidFill>
                  <a:latin typeface="Nympha Trial" panose="00000500000000000000" pitchFamily="2" charset="0"/>
                  <a:ea typeface="Helvetica Neue Thin" panose="020B0403020202020204" pitchFamily="34" charset="0"/>
                </a:rPr>
                <a:t>PARTNERSHIP</a:t>
              </a:r>
            </a:p>
          </p:txBody>
        </p:sp>
        <p:sp>
          <p:nvSpPr>
            <p:cNvPr id="13" name="ZoneTexte 19">
              <a:extLst>
                <a:ext uri="{FF2B5EF4-FFF2-40B4-BE49-F238E27FC236}">
                  <a16:creationId xmlns:a16="http://schemas.microsoft.com/office/drawing/2014/main" id="{EBD8E033-CE20-4600-9885-C605B9E66DBD}"/>
                </a:ext>
              </a:extLst>
            </p:cNvPr>
            <p:cNvSpPr txBox="1">
              <a:spLocks noGrp="1" noRot="1" noMove="1" noResize="1" noEditPoints="1" noAdjustHandles="1" noChangeArrowheads="1" noChangeShapeType="1"/>
            </p:cNvSpPr>
            <p:nvPr/>
          </p:nvSpPr>
          <p:spPr>
            <a:xfrm>
              <a:off x="6096000" y="854452"/>
              <a:ext cx="5371333" cy="640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3151" tIns="73151" rIns="73151" bIns="73151" numCol="1" spcCol="38100" rtlCol="0" anchor="t">
              <a:spAutoFit/>
            </a:bodyPr>
            <a:lstStyle/>
            <a:p>
              <a:pPr algn="ctr" defTabSz="1097280"/>
              <a:r>
                <a:rPr lang="fr-FR" sz="3200" dirty="0">
                  <a:solidFill>
                    <a:schemeClr val="bg1"/>
                  </a:solidFill>
                  <a:latin typeface="Helvetica 35 Thin" panose="020B0500000000000000" pitchFamily="34" charset="0"/>
                  <a:ea typeface="Helvetica Neue Thin" panose="020B0403020202020204" pitchFamily="34" charset="0"/>
                </a:rPr>
                <a:t>SALON NAME</a:t>
              </a:r>
            </a:p>
          </p:txBody>
        </p:sp>
      </p:grpSp>
    </p:spTree>
    <p:extLst>
      <p:ext uri="{BB962C8B-B14F-4D97-AF65-F5344CB8AC3E}">
        <p14:creationId xmlns:p14="http://schemas.microsoft.com/office/powerpoint/2010/main" val="3728819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A7223F-6139-F72B-1D64-B0FD03F50F43}"/>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grpSp>
        <p:nvGrpSpPr>
          <p:cNvPr id="9" name="Group 8">
            <a:extLst>
              <a:ext uri="{FF2B5EF4-FFF2-40B4-BE49-F238E27FC236}">
                <a16:creationId xmlns:a16="http://schemas.microsoft.com/office/drawing/2014/main" id="{CC392363-7E5D-69FE-8D75-1EA1AB013E11}"/>
              </a:ext>
            </a:extLst>
          </p:cNvPr>
          <p:cNvGrpSpPr>
            <a:grpSpLocks noGrp="1" noUngrp="1" noRot="1" noMove="1" noResize="1"/>
          </p:cNvGrpSpPr>
          <p:nvPr/>
        </p:nvGrpSpPr>
        <p:grpSpPr>
          <a:xfrm>
            <a:off x="5854043" y="217602"/>
            <a:ext cx="6337956" cy="5160174"/>
            <a:chOff x="5854043" y="217602"/>
            <a:chExt cx="6337956" cy="5160174"/>
          </a:xfrm>
        </p:grpSpPr>
        <p:sp>
          <p:nvSpPr>
            <p:cNvPr id="3" name="TextBox 2">
              <a:extLst>
                <a:ext uri="{FF2B5EF4-FFF2-40B4-BE49-F238E27FC236}">
                  <a16:creationId xmlns:a16="http://schemas.microsoft.com/office/drawing/2014/main" id="{2AA28EC4-1260-84FC-1879-F44BBBC41B1A}"/>
                </a:ext>
              </a:extLst>
            </p:cNvPr>
            <p:cNvSpPr txBox="1">
              <a:spLocks noGrp="1" noRot="1" noMove="1" noResize="1" noEditPoints="1" noAdjustHandles="1" noChangeArrowheads="1" noChangeShapeType="1"/>
            </p:cNvSpPr>
            <p:nvPr/>
          </p:nvSpPr>
          <p:spPr>
            <a:xfrm>
              <a:off x="5854044" y="217602"/>
              <a:ext cx="6337955" cy="1209562"/>
            </a:xfrm>
            <a:prstGeom prst="rect">
              <a:avLst/>
            </a:prstGeom>
            <a:noFill/>
          </p:spPr>
          <p:txBody>
            <a:bodyPr wrap="square" rtlCol="0">
              <a:spAutoFit/>
            </a:bodyPr>
            <a:lstStyle/>
            <a:p>
              <a:pPr>
                <a:lnSpc>
                  <a:spcPct val="80000"/>
                </a:lnSpc>
              </a:pPr>
              <a:r>
                <a:rPr lang="en-US" sz="4400" b="1" dirty="0">
                  <a:solidFill>
                    <a:schemeClr val="bg1"/>
                  </a:solidFill>
                  <a:latin typeface="Mont Heavy"/>
                </a:rPr>
                <a:t>All Hair Types. </a:t>
              </a:r>
            </a:p>
            <a:p>
              <a:pPr>
                <a:lnSpc>
                  <a:spcPct val="80000"/>
                </a:lnSpc>
              </a:pPr>
              <a:r>
                <a:rPr lang="en-US" sz="4400" b="1" dirty="0">
                  <a:solidFill>
                    <a:schemeClr val="bg1"/>
                  </a:solidFill>
                  <a:latin typeface="Mont Heavy"/>
                </a:rPr>
                <a:t>All Humans. </a:t>
              </a:r>
            </a:p>
          </p:txBody>
        </p:sp>
        <p:sp>
          <p:nvSpPr>
            <p:cNvPr id="4" name="TextBox 3">
              <a:extLst>
                <a:ext uri="{FF2B5EF4-FFF2-40B4-BE49-F238E27FC236}">
                  <a16:creationId xmlns:a16="http://schemas.microsoft.com/office/drawing/2014/main" id="{CC9413C7-E5D0-0785-E743-07F002E8E2CF}"/>
                </a:ext>
              </a:extLst>
            </p:cNvPr>
            <p:cNvSpPr txBox="1">
              <a:spLocks noGrp="1" noRot="1" noMove="1" noResize="1" noEditPoints="1" noAdjustHandles="1" noChangeArrowheads="1" noChangeShapeType="1"/>
            </p:cNvSpPr>
            <p:nvPr/>
          </p:nvSpPr>
          <p:spPr>
            <a:xfrm>
              <a:off x="5854043" y="2394408"/>
              <a:ext cx="4779392" cy="400110"/>
            </a:xfrm>
            <a:prstGeom prst="rect">
              <a:avLst/>
            </a:prstGeom>
            <a:noFill/>
          </p:spPr>
          <p:txBody>
            <a:bodyPr wrap="square" rtlCol="0">
              <a:spAutoFit/>
            </a:bodyPr>
            <a:lstStyle/>
            <a:p>
              <a:r>
                <a:rPr lang="en-US" sz="2000" dirty="0">
                  <a:solidFill>
                    <a:schemeClr val="bg1"/>
                  </a:solidFill>
                  <a:latin typeface="Mont" panose="00000700000000000000" pitchFamily="50" charset="0"/>
                </a:rPr>
                <a:t>Our Commitment to Inclusivity</a:t>
              </a:r>
            </a:p>
          </p:txBody>
        </p:sp>
        <p:sp>
          <p:nvSpPr>
            <p:cNvPr id="5" name="TextBox 4">
              <a:extLst>
                <a:ext uri="{FF2B5EF4-FFF2-40B4-BE49-F238E27FC236}">
                  <a16:creationId xmlns:a16="http://schemas.microsoft.com/office/drawing/2014/main" id="{DB65E373-D424-6297-5CFF-8C7BFC5FC145}"/>
                </a:ext>
              </a:extLst>
            </p:cNvPr>
            <p:cNvSpPr txBox="1">
              <a:spLocks noGrp="1" noRot="1" noMove="1" noResize="1" noEditPoints="1" noAdjustHandles="1" noChangeArrowheads="1" noChangeShapeType="1"/>
            </p:cNvSpPr>
            <p:nvPr/>
          </p:nvSpPr>
          <p:spPr>
            <a:xfrm>
              <a:off x="5854044" y="2805632"/>
              <a:ext cx="6212266" cy="769441"/>
            </a:xfrm>
            <a:prstGeom prst="rect">
              <a:avLst/>
            </a:prstGeom>
            <a:noFill/>
          </p:spPr>
          <p:txBody>
            <a:bodyPr wrap="square" rtlCol="0">
              <a:spAutoFit/>
            </a:bodyPr>
            <a:lstStyle/>
            <a:p>
              <a:r>
                <a:rPr lang="en-US" sz="1100" dirty="0">
                  <a:solidFill>
                    <a:schemeClr val="bg1"/>
                  </a:solidFill>
                  <a:latin typeface="Mont Heavy" panose="00000A00000000000000" pitchFamily="50" charset="0"/>
                </a:rPr>
                <a:t>Diversity is not an ideal. It is a fact.</a:t>
              </a:r>
            </a:p>
            <a:p>
              <a:r>
                <a:rPr lang="en-US" sz="1100" dirty="0">
                  <a:solidFill>
                    <a:schemeClr val="bg1"/>
                  </a:solidFill>
                  <a:latin typeface="Mont" panose="00000700000000000000" pitchFamily="50" charset="0"/>
                </a:rPr>
                <a:t>That is why we created the Hair Diversity Matrix, a scorecard that we use to make sure that our products and education meet the needs of all hair types all levels, all diameters and all patterns, so that you can service every client with confidence.</a:t>
              </a:r>
            </a:p>
          </p:txBody>
        </p:sp>
        <p:sp>
          <p:nvSpPr>
            <p:cNvPr id="6" name="TextBox 5">
              <a:extLst>
                <a:ext uri="{FF2B5EF4-FFF2-40B4-BE49-F238E27FC236}">
                  <a16:creationId xmlns:a16="http://schemas.microsoft.com/office/drawing/2014/main" id="{176B7D44-4D22-57F1-875C-658818F17B56}"/>
                </a:ext>
              </a:extLst>
            </p:cNvPr>
            <p:cNvSpPr txBox="1">
              <a:spLocks noGrp="1" noRot="1" noMove="1" noResize="1" noEditPoints="1" noAdjustHandles="1" noChangeArrowheads="1" noChangeShapeType="1"/>
            </p:cNvSpPr>
            <p:nvPr/>
          </p:nvSpPr>
          <p:spPr>
            <a:xfrm>
              <a:off x="5854043" y="3689279"/>
              <a:ext cx="4779392" cy="400110"/>
            </a:xfrm>
            <a:prstGeom prst="rect">
              <a:avLst/>
            </a:prstGeom>
            <a:noFill/>
          </p:spPr>
          <p:txBody>
            <a:bodyPr wrap="square" rtlCol="0">
              <a:spAutoFit/>
            </a:bodyPr>
            <a:lstStyle/>
            <a:p>
              <a:r>
                <a:rPr lang="en-US" sz="2000" dirty="0">
                  <a:solidFill>
                    <a:schemeClr val="bg1"/>
                  </a:solidFill>
                  <a:latin typeface="Mont" panose="00000700000000000000" pitchFamily="50" charset="0"/>
                </a:rPr>
                <a:t>Our Vision</a:t>
              </a:r>
            </a:p>
          </p:txBody>
        </p:sp>
        <p:sp>
          <p:nvSpPr>
            <p:cNvPr id="7" name="TextBox 6">
              <a:extLst>
                <a:ext uri="{FF2B5EF4-FFF2-40B4-BE49-F238E27FC236}">
                  <a16:creationId xmlns:a16="http://schemas.microsoft.com/office/drawing/2014/main" id="{C688F260-8C1F-6869-CBB5-B57F4A30E416}"/>
                </a:ext>
              </a:extLst>
            </p:cNvPr>
            <p:cNvSpPr txBox="1">
              <a:spLocks noGrp="1" noRot="1" noMove="1" noResize="1" noEditPoints="1" noAdjustHandles="1" noChangeArrowheads="1" noChangeShapeType="1"/>
            </p:cNvSpPr>
            <p:nvPr/>
          </p:nvSpPr>
          <p:spPr>
            <a:xfrm>
              <a:off x="5854044" y="4100503"/>
              <a:ext cx="6212266" cy="1277273"/>
            </a:xfrm>
            <a:prstGeom prst="rect">
              <a:avLst/>
            </a:prstGeom>
            <a:noFill/>
          </p:spPr>
          <p:txBody>
            <a:bodyPr wrap="square" rtlCol="0">
              <a:spAutoFit/>
            </a:bodyPr>
            <a:lstStyle/>
            <a:p>
              <a:r>
                <a:rPr lang="en-US" sz="1100" dirty="0">
                  <a:solidFill>
                    <a:schemeClr val="bg1"/>
                  </a:solidFill>
                  <a:latin typeface="Mont" panose="00000700000000000000" pitchFamily="50" charset="0"/>
                </a:rPr>
                <a:t>Our commitment to minimize our impact on the planet, from our offices to our salon to our consumer's everyday life.</a:t>
              </a:r>
            </a:p>
            <a:p>
              <a:endParaRPr lang="en-US" sz="1100" dirty="0">
                <a:solidFill>
                  <a:schemeClr val="bg1"/>
                </a:solidFill>
                <a:latin typeface="Mont" panose="00000700000000000000" pitchFamily="50" charset="0"/>
              </a:endParaRPr>
            </a:p>
            <a:p>
              <a:r>
                <a:rPr lang="en-US" sz="1100" dirty="0">
                  <a:solidFill>
                    <a:schemeClr val="bg1"/>
                  </a:solidFill>
                  <a:latin typeface="Mont" panose="00000700000000000000" pitchFamily="50" charset="0"/>
                </a:rPr>
                <a:t>Together we can make an impact. That is why we promise that each new formula launched will be cleaner, each packaging will be optimized in recycled plastic or less plastic, and each time we put merchandising out we should ask if we need it or can we recycle it.</a:t>
              </a:r>
            </a:p>
          </p:txBody>
        </p:sp>
        <p:sp>
          <p:nvSpPr>
            <p:cNvPr id="8" name="TextBox 7">
              <a:extLst>
                <a:ext uri="{FF2B5EF4-FFF2-40B4-BE49-F238E27FC236}">
                  <a16:creationId xmlns:a16="http://schemas.microsoft.com/office/drawing/2014/main" id="{4E356064-27A9-795F-69F0-4BDCF99F1211}"/>
                </a:ext>
              </a:extLst>
            </p:cNvPr>
            <p:cNvSpPr txBox="1">
              <a:spLocks noGrp="1" noRot="1" noMove="1" noResize="1" noEditPoints="1" noAdjustHandles="1" noChangeArrowheads="1" noChangeShapeType="1"/>
            </p:cNvSpPr>
            <p:nvPr/>
          </p:nvSpPr>
          <p:spPr>
            <a:xfrm>
              <a:off x="5854044" y="1270233"/>
              <a:ext cx="6212266" cy="600164"/>
            </a:xfrm>
            <a:prstGeom prst="rect">
              <a:avLst/>
            </a:prstGeom>
            <a:noFill/>
          </p:spPr>
          <p:txBody>
            <a:bodyPr wrap="square" rtlCol="0">
              <a:spAutoFit/>
            </a:bodyPr>
            <a:lstStyle/>
            <a:p>
              <a:r>
                <a:rPr lang="en-US" sz="1100" dirty="0">
                  <a:solidFill>
                    <a:schemeClr val="bg1"/>
                  </a:solidFill>
                  <a:latin typeface="Mont" panose="00000700000000000000" pitchFamily="50" charset="0"/>
                </a:rPr>
                <a:t>At Matrix, we welcome all hair types and all humans. That why we work with our labs and network of stylists around the world to develop hyper-targeted solutions for each and every hair type - every level, underlying pigment, diameter, and pattern.</a:t>
              </a:r>
            </a:p>
          </p:txBody>
        </p:sp>
      </p:grpSp>
    </p:spTree>
    <p:extLst>
      <p:ext uri="{BB962C8B-B14F-4D97-AF65-F5344CB8AC3E}">
        <p14:creationId xmlns:p14="http://schemas.microsoft.com/office/powerpoint/2010/main" val="4152475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C817E9-CFDA-C46E-BC1F-ED60FF76A5FD}"/>
              </a:ext>
            </a:extLst>
          </p:cNvPr>
          <p:cNvPicPr>
            <a:picLocks noGrp="1" noRot="1" noChangeAspect="1" noMove="1" noResize="1" noEditPoints="1" noAdjustHandles="1" noChangeArrowheads="1" noChangeShapeType="1" noCrop="1"/>
          </p:cNvPicPr>
          <p:nvPr/>
        </p:nvPicPr>
        <p:blipFill>
          <a:blip r:embed="rId2"/>
          <a:stretch>
            <a:fillRect/>
          </a:stretch>
        </p:blipFill>
        <p:spPr>
          <a:xfrm>
            <a:off x="0" y="12460"/>
            <a:ext cx="12192000" cy="6833079"/>
          </a:xfrm>
          <a:prstGeom prst="rect">
            <a:avLst/>
          </a:prstGeom>
        </p:spPr>
      </p:pic>
      <p:grpSp>
        <p:nvGrpSpPr>
          <p:cNvPr id="13" name="Group 12">
            <a:extLst>
              <a:ext uri="{FF2B5EF4-FFF2-40B4-BE49-F238E27FC236}">
                <a16:creationId xmlns:a16="http://schemas.microsoft.com/office/drawing/2014/main" id="{70A500A3-AEDE-BF6C-2074-51C9E6E41550}"/>
              </a:ext>
            </a:extLst>
          </p:cNvPr>
          <p:cNvGrpSpPr>
            <a:grpSpLocks noGrp="1" noUngrp="1" noRot="1" noMove="1" noResize="1"/>
          </p:cNvGrpSpPr>
          <p:nvPr/>
        </p:nvGrpSpPr>
        <p:grpSpPr>
          <a:xfrm>
            <a:off x="0" y="211776"/>
            <a:ext cx="12032664" cy="6679820"/>
            <a:chOff x="0" y="211776"/>
            <a:chExt cx="12032664" cy="6679820"/>
          </a:xfrm>
        </p:grpSpPr>
        <p:sp>
          <p:nvSpPr>
            <p:cNvPr id="3" name="Title 1">
              <a:extLst>
                <a:ext uri="{FF2B5EF4-FFF2-40B4-BE49-F238E27FC236}">
                  <a16:creationId xmlns:a16="http://schemas.microsoft.com/office/drawing/2014/main" id="{30A37504-B966-B7D0-AB77-CE37566E0AC5}"/>
                </a:ext>
              </a:extLst>
            </p:cNvPr>
            <p:cNvSpPr txBox="1">
              <a:spLocks noGrp="1" noRot="1" noMove="1" noResize="1" noEditPoints="1" noAdjustHandles="1" noChangeArrowheads="1" noChangeShapeType="1"/>
            </p:cNvSpPr>
            <p:nvPr/>
          </p:nvSpPr>
          <p:spPr>
            <a:xfrm>
              <a:off x="296760" y="211776"/>
              <a:ext cx="11735904" cy="851687"/>
            </a:xfrm>
          </p:spPr>
          <p:txBody>
            <a:bodyPr lIns="91440" tIns="45720" rIns="91440" bIns="45720" anchor="t">
              <a:normAutofit/>
            </a:bodyPr>
            <a:lstStyle>
              <a:lvl1pPr>
                <a:defRPr sz="4800" b="1" i="0">
                  <a:solidFill>
                    <a:schemeClr val="bg1"/>
                  </a:solidFill>
                  <a:latin typeface="Mont Heavy" pitchFamily="2" charset="0"/>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i="0" u="none" strike="noStrike" kern="0" cap="none" spc="0" normalizeH="0" baseline="0" noProof="0" dirty="0">
                  <a:ln>
                    <a:noFill/>
                  </a:ln>
                  <a:solidFill>
                    <a:prstClr val="white"/>
                  </a:solidFill>
                  <a:effectLst/>
                  <a:uLnTx/>
                  <a:uFillTx/>
                  <a:latin typeface="Mont Heavy" panose="00000A00000000000000"/>
                </a:rPr>
                <a:t>Essentials</a:t>
              </a:r>
            </a:p>
          </p:txBody>
        </p:sp>
        <p:sp>
          <p:nvSpPr>
            <p:cNvPr id="4" name="TextBox 3">
              <a:extLst>
                <a:ext uri="{FF2B5EF4-FFF2-40B4-BE49-F238E27FC236}">
                  <a16:creationId xmlns:a16="http://schemas.microsoft.com/office/drawing/2014/main" id="{F65022E2-3FA9-D24F-FE27-CE7B65F98003}"/>
                </a:ext>
              </a:extLst>
            </p:cNvPr>
            <p:cNvSpPr txBox="1">
              <a:spLocks noGrp="1" noRot="1" noMove="1" noResize="1" noEditPoints="1" noAdjustHandles="1" noChangeArrowheads="1" noChangeShapeType="1"/>
            </p:cNvSpPr>
            <p:nvPr/>
          </p:nvSpPr>
          <p:spPr>
            <a:xfrm>
              <a:off x="592913" y="1041514"/>
              <a:ext cx="3176068" cy="458587"/>
            </a:xfrm>
            <a:prstGeom prst="rect">
              <a:avLst/>
            </a:prstGeom>
            <a:solidFill>
              <a:schemeClr val="tx1"/>
            </a:solidFill>
            <a:ln>
              <a:solidFill>
                <a:schemeClr val="tx1"/>
              </a:solidFill>
            </a:ln>
          </p:spPr>
          <p:txBody>
            <a:bodyPr wrap="square" rtlCol="0" anchor="ctr">
              <a:spAutoFit/>
            </a:bodyPr>
            <a:lstStyle>
              <a:defPPr>
                <a:defRPr lang="en-US"/>
              </a:defPPr>
              <a:lvl1pPr marR="0" lvl="0" indent="0" algn="ctr" fontAlgn="auto">
                <a:lnSpc>
                  <a:spcPct val="8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ont" panose="00000700000000000000" pitchFamily="50" charset="0"/>
                </a:rPr>
                <a:t>Hair </a:t>
              </a:r>
              <a:r>
                <a:rPr lang="en-US" sz="2800" dirty="0">
                  <a:latin typeface="Mont" panose="00000700000000000000" pitchFamily="50" charset="0"/>
                </a:rPr>
                <a:t>Care</a:t>
              </a:r>
              <a:endParaRPr kumimoji="0" lang="en-US" sz="2800" b="0" i="0" u="none" strike="noStrike" kern="1200" cap="none" spc="0" normalizeH="0" baseline="0" noProof="0" dirty="0">
                <a:ln>
                  <a:noFill/>
                </a:ln>
                <a:solidFill>
                  <a:prstClr val="white"/>
                </a:solidFill>
                <a:effectLst/>
                <a:uLnTx/>
                <a:uFillTx/>
                <a:latin typeface="Mont" panose="00000700000000000000" pitchFamily="50" charset="0"/>
              </a:endParaRPr>
            </a:p>
          </p:txBody>
        </p:sp>
        <p:sp>
          <p:nvSpPr>
            <p:cNvPr id="5" name="TextBox 4">
              <a:extLst>
                <a:ext uri="{FF2B5EF4-FFF2-40B4-BE49-F238E27FC236}">
                  <a16:creationId xmlns:a16="http://schemas.microsoft.com/office/drawing/2014/main" id="{388AE817-09DE-B02C-AD29-7E81EBB793A7}"/>
                </a:ext>
              </a:extLst>
            </p:cNvPr>
            <p:cNvSpPr txBox="1">
              <a:spLocks noGrp="1" noRot="1" noMove="1" noResize="1" noEditPoints="1" noAdjustHandles="1" noChangeArrowheads="1" noChangeShapeType="1"/>
            </p:cNvSpPr>
            <p:nvPr/>
          </p:nvSpPr>
          <p:spPr>
            <a:xfrm>
              <a:off x="4536896" y="1041514"/>
              <a:ext cx="3176068" cy="458587"/>
            </a:xfrm>
            <a:prstGeom prst="rect">
              <a:avLst/>
            </a:prstGeom>
            <a:solidFill>
              <a:schemeClr val="tx1"/>
            </a:solidFill>
            <a:ln>
              <a:solidFill>
                <a:schemeClr val="tx1"/>
              </a:solidFill>
            </a:ln>
          </p:spPr>
          <p:txBody>
            <a:bodyPr wrap="square" rtlCol="0" anchor="ctr">
              <a:spAutoFit/>
            </a:bodyPr>
            <a:lstStyle>
              <a:defPPr>
                <a:defRPr lang="en-US"/>
              </a:defPPr>
              <a:lvl1pPr marR="0" lvl="0" indent="0" algn="ctr" fontAlgn="auto">
                <a:lnSpc>
                  <a:spcPct val="8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ont" panose="00000700000000000000" pitchFamily="50" charset="0"/>
                </a:rPr>
                <a:t>Hair Color</a:t>
              </a:r>
            </a:p>
          </p:txBody>
        </p:sp>
        <p:sp>
          <p:nvSpPr>
            <p:cNvPr id="6" name="TextBox 5">
              <a:extLst>
                <a:ext uri="{FF2B5EF4-FFF2-40B4-BE49-F238E27FC236}">
                  <a16:creationId xmlns:a16="http://schemas.microsoft.com/office/drawing/2014/main" id="{94E0101C-35E6-F04F-A700-31F0A8CB3A28}"/>
                </a:ext>
              </a:extLst>
            </p:cNvPr>
            <p:cNvSpPr txBox="1">
              <a:spLocks noGrp="1" noRot="1" noMove="1" noResize="1" noEditPoints="1" noAdjustHandles="1" noChangeArrowheads="1" noChangeShapeType="1"/>
            </p:cNvSpPr>
            <p:nvPr/>
          </p:nvSpPr>
          <p:spPr>
            <a:xfrm>
              <a:off x="8480879" y="1041514"/>
              <a:ext cx="3176068" cy="458587"/>
            </a:xfrm>
            <a:prstGeom prst="rect">
              <a:avLst/>
            </a:prstGeom>
            <a:solidFill>
              <a:schemeClr val="tx1"/>
            </a:solidFill>
            <a:ln>
              <a:solidFill>
                <a:schemeClr val="tx1"/>
              </a:solidFill>
            </a:ln>
          </p:spPr>
          <p:txBody>
            <a:bodyPr wrap="square" rtlCol="0" anchor="ctr">
              <a:spAutoFit/>
            </a:bodyPr>
            <a:lstStyle>
              <a:defPPr>
                <a:defRPr lang="en-US"/>
              </a:defPPr>
              <a:lvl1pPr marR="0" lvl="0" indent="0" algn="ctr" fontAlgn="auto">
                <a:lnSpc>
                  <a:spcPct val="8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ont" panose="00000700000000000000" pitchFamily="50" charset="0"/>
                </a:rPr>
                <a:t>Styling</a:t>
              </a:r>
              <a:endParaRPr kumimoji="0" lang="en-US" sz="2000" b="0" i="0" u="none" strike="noStrike" kern="1200" cap="none" spc="0" normalizeH="0" baseline="0" noProof="0" dirty="0">
                <a:ln>
                  <a:noFill/>
                </a:ln>
                <a:solidFill>
                  <a:prstClr val="white"/>
                </a:solidFill>
                <a:effectLst/>
                <a:uLnTx/>
                <a:uFillTx/>
                <a:latin typeface="Mont" panose="00000700000000000000" pitchFamily="50" charset="0"/>
              </a:endParaRPr>
            </a:p>
          </p:txBody>
        </p:sp>
        <p:sp>
          <p:nvSpPr>
            <p:cNvPr id="7" name="TextBox 6">
              <a:extLst>
                <a:ext uri="{FF2B5EF4-FFF2-40B4-BE49-F238E27FC236}">
                  <a16:creationId xmlns:a16="http://schemas.microsoft.com/office/drawing/2014/main" id="{5DA340D4-B386-E9F9-740D-A35967B34505}"/>
                </a:ext>
              </a:extLst>
            </p:cNvPr>
            <p:cNvSpPr txBox="1">
              <a:spLocks noGrp="1" noRot="1" noMove="1" noResize="1" noEditPoints="1" noAdjustHandles="1" noChangeArrowheads="1" noChangeShapeType="1"/>
            </p:cNvSpPr>
            <p:nvPr/>
          </p:nvSpPr>
          <p:spPr>
            <a:xfrm>
              <a:off x="296759" y="5328761"/>
              <a:ext cx="3783557" cy="704039"/>
            </a:xfrm>
            <a:prstGeom prst="rect">
              <a:avLst/>
            </a:prstGeom>
            <a:noFill/>
            <a:ln>
              <a:noFill/>
            </a:ln>
          </p:spPr>
          <p:txBody>
            <a:bodyPr wrap="square" numCol="1" rtlCol="0">
              <a:spAutoFit/>
            </a:bodyPr>
            <a:lstStyle>
              <a:defPPr>
                <a:defRPr lang="en-US"/>
              </a:defPPr>
              <a:lvl1pPr marR="0" lvl="0" indent="0" algn="ctr" fontAlgn="auto">
                <a:lnSpc>
                  <a:spcPct val="10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1600" dirty="0">
                  <a:solidFill>
                    <a:schemeClr val="bg1"/>
                  </a:solidFill>
                </a:rPr>
                <a:t>A Curl Can Dream</a:t>
              </a: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Mont" panose="00000700000000000000"/>
                </a:rPr>
                <a:t>Pattern preserving system</a:t>
              </a:r>
              <a:r>
                <a:rPr lang="en-US" sz="1100" dirty="0">
                  <a:latin typeface="Mont" panose="00000700000000000000"/>
                </a:rPr>
                <a:t>, co-created with pattern experts, defines your curls &amp; coils, keeping hair moisturized, with no flaking or crunch.**</a:t>
              </a:r>
              <a:endParaRPr kumimoji="0" lang="en-US" sz="1100" b="0" i="0" u="none" strike="noStrike" kern="1200" cap="none" spc="0" normalizeH="0" baseline="0" noProof="0" dirty="0">
                <a:ln>
                  <a:noFill/>
                </a:ln>
                <a:solidFill>
                  <a:prstClr val="white"/>
                </a:solidFill>
                <a:effectLst/>
                <a:uLnTx/>
                <a:uFillTx/>
                <a:latin typeface="Mont" panose="00000700000000000000"/>
              </a:endParaRPr>
            </a:p>
          </p:txBody>
        </p:sp>
        <p:sp>
          <p:nvSpPr>
            <p:cNvPr id="8" name="TextBox 7">
              <a:extLst>
                <a:ext uri="{FF2B5EF4-FFF2-40B4-BE49-F238E27FC236}">
                  <a16:creationId xmlns:a16="http://schemas.microsoft.com/office/drawing/2014/main" id="{A155869D-B472-5F3C-688A-8AC5547FEF2A}"/>
                </a:ext>
              </a:extLst>
            </p:cNvPr>
            <p:cNvSpPr txBox="1">
              <a:spLocks noGrp="1" noRot="1" noMove="1" noResize="1" noEditPoints="1" noAdjustHandles="1" noChangeArrowheads="1" noChangeShapeType="1"/>
            </p:cNvSpPr>
            <p:nvPr/>
          </p:nvSpPr>
          <p:spPr>
            <a:xfrm>
              <a:off x="8343900" y="4934481"/>
              <a:ext cx="3624381" cy="839461"/>
            </a:xfrm>
            <a:prstGeom prst="rect">
              <a:avLst/>
            </a:prstGeom>
            <a:noFill/>
            <a:ln>
              <a:noFill/>
            </a:ln>
          </p:spPr>
          <p:txBody>
            <a:bodyPr wrap="square" numCol="1" rtlCol="0">
              <a:spAutoFit/>
            </a:bodyPr>
            <a:lstStyle>
              <a:defPPr>
                <a:defRPr lang="en-US"/>
              </a:defPPr>
              <a:lvl1pPr marR="0" lvl="0" indent="0" algn="ctr" fontAlgn="auto">
                <a:lnSpc>
                  <a:spcPct val="10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rPr>
                <a:t>Vavoom</a:t>
              </a:r>
              <a:endParaRPr kumimoji="0" lang="en-US" sz="1100" b="0" i="0" u="none" strike="noStrike" kern="1200" cap="none" spc="0" normalizeH="0" baseline="0" noProof="0" dirty="0">
                <a:ln>
                  <a:noFill/>
                </a:ln>
                <a:solidFill>
                  <a:prstClr val="white"/>
                </a:solidFill>
                <a:effectLst/>
                <a:uLnTx/>
                <a:uFillTx/>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Mont" panose="00000700000000000000"/>
                </a:rPr>
                <a:t>Exclusive blend of unique botanicals and the latest technologies creates gentle, high-performing formulas to enhance the beauty of every hair type.</a:t>
              </a:r>
            </a:p>
          </p:txBody>
        </p:sp>
        <p:sp>
          <p:nvSpPr>
            <p:cNvPr id="9" name="TextBox 8">
              <a:extLst>
                <a:ext uri="{FF2B5EF4-FFF2-40B4-BE49-F238E27FC236}">
                  <a16:creationId xmlns:a16="http://schemas.microsoft.com/office/drawing/2014/main" id="{0CD27E83-058D-4BDC-3CAD-9F54C4A83529}"/>
                </a:ext>
              </a:extLst>
            </p:cNvPr>
            <p:cNvSpPr txBox="1">
              <a:spLocks noGrp="1" noRot="1" noMove="1" noResize="1" noEditPoints="1" noAdjustHandles="1" noChangeArrowheads="1" noChangeShapeType="1"/>
            </p:cNvSpPr>
            <p:nvPr/>
          </p:nvSpPr>
          <p:spPr>
            <a:xfrm>
              <a:off x="4298184" y="2924559"/>
              <a:ext cx="3798738" cy="568617"/>
            </a:xfrm>
            <a:prstGeom prst="rect">
              <a:avLst/>
            </a:prstGeom>
            <a:noFill/>
            <a:ln>
              <a:noFill/>
            </a:ln>
          </p:spPr>
          <p:txBody>
            <a:bodyPr wrap="square" numCol="1" rtlCol="0">
              <a:spAutoFit/>
            </a:bodyPr>
            <a:lstStyle>
              <a:defPPr>
                <a:defRPr lang="en-US"/>
              </a:defPPr>
              <a:lvl1pPr marR="0" lvl="0" indent="0" algn="ctr" fontAlgn="auto">
                <a:lnSpc>
                  <a:spcPct val="10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white"/>
                  </a:solidFill>
                  <a:effectLst/>
                  <a:uLnTx/>
                  <a:uFillTx/>
                </a:rPr>
                <a:t>SoColo</a:t>
              </a:r>
              <a:r>
                <a:rPr lang="en-US" sz="1600" dirty="0"/>
                <a:t>r</a:t>
              </a:r>
              <a:r>
                <a:rPr lang="en-US" sz="1600" dirty="0">
                  <a:latin typeface="Mont" panose="00000700000000000000"/>
                </a:rPr>
                <a:t> </a:t>
              </a:r>
            </a:p>
            <a:p>
              <a:pPr marL="0" marR="0" lvl="0" indent="0" algn="l" defTabSz="914400" rtl="0" eaLnBrk="1" fontAlgn="auto" latinLnBrk="0" hangingPunct="1">
                <a:lnSpc>
                  <a:spcPct val="80000"/>
                </a:lnSpc>
                <a:spcBef>
                  <a:spcPts val="0"/>
                </a:spcBef>
                <a:spcAft>
                  <a:spcPts val="0"/>
                </a:spcAft>
                <a:buClrTx/>
                <a:buSzTx/>
                <a:buFontTx/>
                <a:buNone/>
                <a:tabLst/>
                <a:defRPr/>
              </a:pPr>
              <a:r>
                <a:rPr lang="en-US" sz="1100" dirty="0">
                  <a:latin typeface="Mont" panose="00000700000000000000"/>
                </a:rPr>
                <a:t>Our exclusive Bond-Protecting Concentrate protects the inner hair structure, color after color. </a:t>
              </a:r>
            </a:p>
          </p:txBody>
        </p:sp>
        <p:sp>
          <p:nvSpPr>
            <p:cNvPr id="10" name="TextBox 9">
              <a:extLst>
                <a:ext uri="{FF2B5EF4-FFF2-40B4-BE49-F238E27FC236}">
                  <a16:creationId xmlns:a16="http://schemas.microsoft.com/office/drawing/2014/main" id="{60E3DFC8-C069-A972-A59A-12672B5D6113}"/>
                </a:ext>
              </a:extLst>
            </p:cNvPr>
            <p:cNvSpPr txBox="1">
              <a:spLocks noGrp="1" noRot="1" noMove="1" noResize="1" noEditPoints="1" noAdjustHandles="1" noChangeArrowheads="1" noChangeShapeType="1"/>
            </p:cNvSpPr>
            <p:nvPr/>
          </p:nvSpPr>
          <p:spPr>
            <a:xfrm>
              <a:off x="296759" y="2923222"/>
              <a:ext cx="3710517" cy="974882"/>
            </a:xfrm>
            <a:prstGeom prst="rect">
              <a:avLst/>
            </a:prstGeom>
            <a:noFill/>
            <a:ln>
              <a:noFill/>
            </a:ln>
          </p:spPr>
          <p:txBody>
            <a:bodyPr wrap="square" numCol="1" rtlCol="0">
              <a:spAutoFit/>
            </a:bodyPr>
            <a:lstStyle>
              <a:defPPr>
                <a:defRPr lang="en-US"/>
              </a:defPPr>
              <a:lvl1pPr marR="0" lvl="0" indent="0" algn="ctr" fontAlgn="auto">
                <a:lnSpc>
                  <a:spcPct val="10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solidFill>
                  <a:effectLst/>
                  <a:uLnTx/>
                  <a:uFillTx/>
                </a:rPr>
                <a:t>Food for Soft</a:t>
              </a:r>
            </a:p>
            <a:p>
              <a:pPr marL="0" marR="0" lvl="0" indent="0" algn="l" defTabSz="914400" rtl="0" eaLnBrk="1" fontAlgn="auto" latinLnBrk="0" hangingPunct="1">
                <a:lnSpc>
                  <a:spcPct val="80000"/>
                </a:lnSpc>
                <a:spcBef>
                  <a:spcPts val="0"/>
                </a:spcBef>
                <a:spcAft>
                  <a:spcPts val="0"/>
                </a:spcAft>
                <a:buClrTx/>
                <a:buSzTx/>
                <a:buFontTx/>
                <a:buNone/>
                <a:tabLst/>
                <a:defRPr/>
              </a:pPr>
              <a:r>
                <a:rPr lang="en-US" sz="1100" dirty="0">
                  <a:latin typeface="Mont" panose="00000700000000000000"/>
                </a:rPr>
                <a:t>Hydrating haircare system, infused with Avocado Oil &amp; Hyaluronic Acid, attracts water like a sponge to replenish dry hair &amp; prevent moisture loss, providing </a:t>
              </a:r>
              <a:r>
                <a:rPr lang="en-US" sz="1100" dirty="0"/>
                <a:t>7x more moisture for up to 72 hours!*</a:t>
              </a:r>
              <a:endParaRPr kumimoji="0" lang="en-US" sz="1100" b="0" i="0" u="none" strike="noStrike" kern="1200" cap="none" spc="0" normalizeH="0" baseline="0" noProof="0" dirty="0">
                <a:ln>
                  <a:noFill/>
                </a:ln>
                <a:solidFill>
                  <a:prstClr val="white"/>
                </a:solidFill>
                <a:effectLst/>
                <a:uLnTx/>
                <a:uFillTx/>
              </a:endParaRPr>
            </a:p>
          </p:txBody>
        </p:sp>
        <p:sp>
          <p:nvSpPr>
            <p:cNvPr id="11" name="TextBox 10">
              <a:extLst>
                <a:ext uri="{FF2B5EF4-FFF2-40B4-BE49-F238E27FC236}">
                  <a16:creationId xmlns:a16="http://schemas.microsoft.com/office/drawing/2014/main" id="{CDB136A6-6E43-A7AA-9306-85D620784BDE}"/>
                </a:ext>
              </a:extLst>
            </p:cNvPr>
            <p:cNvSpPr txBox="1">
              <a:spLocks noGrp="1" noRot="1" noMove="1" noResize="1" noEditPoints="1" noAdjustHandles="1" noChangeArrowheads="1" noChangeShapeType="1"/>
            </p:cNvSpPr>
            <p:nvPr/>
          </p:nvSpPr>
          <p:spPr>
            <a:xfrm>
              <a:off x="4301863" y="5328761"/>
              <a:ext cx="3725697" cy="568617"/>
            </a:xfrm>
            <a:prstGeom prst="rect">
              <a:avLst/>
            </a:prstGeom>
            <a:noFill/>
            <a:ln>
              <a:noFill/>
            </a:ln>
          </p:spPr>
          <p:txBody>
            <a:bodyPr wrap="square" numCol="1" rtlCol="0">
              <a:spAutoFit/>
            </a:bodyPr>
            <a:lstStyle>
              <a:defPPr>
                <a:defRPr lang="en-US"/>
              </a:defPPr>
              <a:lvl1pPr marR="0" lvl="0" indent="0" algn="ctr" fontAlgn="auto">
                <a:lnSpc>
                  <a:spcPct val="10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1600" dirty="0"/>
                <a:t>Tonal Control</a:t>
              </a:r>
              <a:endParaRPr kumimoji="0" lang="en-US" sz="1600" b="0" i="0" u="none" strike="noStrike" kern="1200" cap="none" spc="0" normalizeH="0" baseline="0" noProof="0" dirty="0">
                <a:ln>
                  <a:noFill/>
                </a:ln>
                <a:solidFill>
                  <a:prstClr val="white"/>
                </a:solidFill>
                <a:effectLst/>
                <a:uLnTx/>
                <a:uFillTx/>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Mont" panose="00000700000000000000"/>
                </a:rPr>
                <a:t>Our 1st acidic gel-cream toners with real-time visible oxidation.</a:t>
              </a:r>
            </a:p>
          </p:txBody>
        </p:sp>
        <p:sp>
          <p:nvSpPr>
            <p:cNvPr id="12" name="TextBox 11">
              <a:extLst>
                <a:ext uri="{FF2B5EF4-FFF2-40B4-BE49-F238E27FC236}">
                  <a16:creationId xmlns:a16="http://schemas.microsoft.com/office/drawing/2014/main" id="{B0B1829C-CE06-B2EB-75E8-9A752445BE1F}"/>
                </a:ext>
              </a:extLst>
            </p:cNvPr>
            <p:cNvSpPr txBox="1">
              <a:spLocks noGrp="1" noRot="1" noMove="1" noResize="1" noEditPoints="1" noAdjustHandles="1" noChangeArrowheads="1" noChangeShapeType="1"/>
            </p:cNvSpPr>
            <p:nvPr/>
          </p:nvSpPr>
          <p:spPr>
            <a:xfrm>
              <a:off x="0" y="6522264"/>
              <a:ext cx="9708829" cy="369332"/>
            </a:xfrm>
            <a:prstGeom prst="rect">
              <a:avLst/>
            </a:prstGeom>
            <a:noFill/>
          </p:spPr>
          <p:txBody>
            <a:bodyPr wrap="square">
              <a:spAutoFit/>
            </a:bodyPr>
            <a:lstStyle/>
            <a:p>
              <a:r>
                <a:rPr lang="en-US" sz="900" dirty="0">
                  <a:solidFill>
                    <a:schemeClr val="bg1"/>
                  </a:solidFill>
                  <a:latin typeface="Mont" panose="00000700000000000000"/>
                </a:rPr>
                <a:t>*when used as a system of Food For Soft shampoo, conditioner or mask, &amp; oil versus non-conditioning shampoo</a:t>
              </a:r>
            </a:p>
            <a:p>
              <a:r>
                <a:rPr lang="en-US" sz="900" dirty="0">
                  <a:solidFill>
                    <a:schemeClr val="bg1"/>
                  </a:solidFill>
                  <a:latin typeface="Mont" panose="00000700000000000000"/>
                </a:rPr>
                <a:t>*when used as a system of shampoo or co wash, mask, cream, gel and oil</a:t>
              </a:r>
              <a:endParaRPr lang="en-US" sz="900" dirty="0">
                <a:solidFill>
                  <a:schemeClr val="bg1"/>
                </a:solidFill>
              </a:endParaRPr>
            </a:p>
          </p:txBody>
        </p:sp>
      </p:grpSp>
    </p:spTree>
    <p:extLst>
      <p:ext uri="{BB962C8B-B14F-4D97-AF65-F5344CB8AC3E}">
        <p14:creationId xmlns:p14="http://schemas.microsoft.com/office/powerpoint/2010/main" val="629816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4C05F31-AE8D-CB99-4C41-FF488C8F17F0}"/>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110507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003EA77-1EEF-39D3-8072-CD591AF52855}"/>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0917936" cy="6858000"/>
          </a:xfrm>
          <a:prstGeom prst="rect">
            <a:avLst/>
          </a:prstGeom>
        </p:spPr>
      </p:pic>
      <p:grpSp>
        <p:nvGrpSpPr>
          <p:cNvPr id="10" name="Group 9">
            <a:extLst>
              <a:ext uri="{FF2B5EF4-FFF2-40B4-BE49-F238E27FC236}">
                <a16:creationId xmlns:a16="http://schemas.microsoft.com/office/drawing/2014/main" id="{6BF8AEC7-E09E-B56C-9839-07D94544A0AE}"/>
              </a:ext>
            </a:extLst>
          </p:cNvPr>
          <p:cNvGrpSpPr>
            <a:grpSpLocks noGrp="1" noUngrp="1" noRot="1" noMove="1" noResize="1"/>
          </p:cNvGrpSpPr>
          <p:nvPr/>
        </p:nvGrpSpPr>
        <p:grpSpPr>
          <a:xfrm>
            <a:off x="6095999" y="1988051"/>
            <a:ext cx="6096000" cy="3891585"/>
            <a:chOff x="6095999" y="1988051"/>
            <a:chExt cx="6096000" cy="3891585"/>
          </a:xfrm>
        </p:grpSpPr>
        <p:sp>
          <p:nvSpPr>
            <p:cNvPr id="11" name="TextBox 10">
              <a:extLst>
                <a:ext uri="{FF2B5EF4-FFF2-40B4-BE49-F238E27FC236}">
                  <a16:creationId xmlns:a16="http://schemas.microsoft.com/office/drawing/2014/main" id="{2328DD73-AB43-0E96-70D9-31EF19B46A32}"/>
                </a:ext>
              </a:extLst>
            </p:cNvPr>
            <p:cNvSpPr txBox="1">
              <a:spLocks noGrp="1" noRot="1" noMove="1" noResize="1" noEditPoints="1" noAdjustHandles="1" noChangeArrowheads="1" noChangeShapeType="1"/>
            </p:cNvSpPr>
            <p:nvPr/>
          </p:nvSpPr>
          <p:spPr>
            <a:xfrm>
              <a:off x="6095999" y="1988051"/>
              <a:ext cx="6096000" cy="540404"/>
            </a:xfrm>
            <a:prstGeom prst="rect">
              <a:avLst/>
            </a:prstGeom>
            <a:noFill/>
          </p:spPr>
          <p:txBody>
            <a:bodyPr wrap="square">
              <a:spAutoFit/>
            </a:bodyPr>
            <a:lstStyle/>
            <a:p>
              <a:pPr marR="5080" algn="ctr">
                <a:lnSpc>
                  <a:spcPct val="80000"/>
                </a:lnSpc>
                <a:spcBef>
                  <a:spcPts val="0"/>
                </a:spcBef>
              </a:pPr>
              <a:r>
                <a:rPr lang="en-US" spc="-25" dirty="0">
                  <a:solidFill>
                    <a:srgbClr val="2F3D47"/>
                  </a:solidFill>
                  <a:latin typeface="Gilroy Bold" panose="00000800000000000000" pitchFamily="50" charset="0"/>
                </a:rPr>
                <a:t>NATURALLY</a:t>
              </a:r>
              <a:r>
                <a:rPr lang="en-US" spc="-175" dirty="0">
                  <a:solidFill>
                    <a:srgbClr val="2F3D47"/>
                  </a:solidFill>
                  <a:latin typeface="Gilroy Bold" panose="00000800000000000000" pitchFamily="50" charset="0"/>
                </a:rPr>
                <a:t> </a:t>
              </a:r>
              <a:r>
                <a:rPr lang="en-US" spc="-10" dirty="0">
                  <a:solidFill>
                    <a:srgbClr val="2F3D47"/>
                  </a:solidFill>
                  <a:latin typeface="Gilroy Bold" panose="00000800000000000000" pitchFamily="50" charset="0"/>
                </a:rPr>
                <a:t>BEAUTIFUL, </a:t>
              </a:r>
            </a:p>
            <a:p>
              <a:pPr marR="5080" algn="ctr">
                <a:lnSpc>
                  <a:spcPct val="80000"/>
                </a:lnSpc>
                <a:spcBef>
                  <a:spcPts val="0"/>
                </a:spcBef>
              </a:pPr>
              <a:r>
                <a:rPr lang="en-US" spc="-25" dirty="0">
                  <a:solidFill>
                    <a:srgbClr val="2F3D47"/>
                  </a:solidFill>
                  <a:latin typeface="Gilroy Bold" panose="00000800000000000000" pitchFamily="50" charset="0"/>
                </a:rPr>
                <a:t>NATURALLY</a:t>
              </a:r>
              <a:r>
                <a:rPr lang="en-US" spc="-175" dirty="0">
                  <a:solidFill>
                    <a:srgbClr val="2F3D47"/>
                  </a:solidFill>
                  <a:latin typeface="Gilroy Bold" panose="00000800000000000000" pitchFamily="50" charset="0"/>
                </a:rPr>
                <a:t> </a:t>
              </a:r>
              <a:r>
                <a:rPr lang="en-US" spc="-10" dirty="0">
                  <a:solidFill>
                    <a:srgbClr val="2F3D47"/>
                  </a:solidFill>
                  <a:latin typeface="Gilroy Bold" panose="00000800000000000000" pitchFamily="50" charset="0"/>
                </a:rPr>
                <a:t>BIOLAGE</a:t>
              </a:r>
            </a:p>
          </p:txBody>
        </p:sp>
        <p:sp>
          <p:nvSpPr>
            <p:cNvPr id="12" name="TextBox 11">
              <a:extLst>
                <a:ext uri="{FF2B5EF4-FFF2-40B4-BE49-F238E27FC236}">
                  <a16:creationId xmlns:a16="http://schemas.microsoft.com/office/drawing/2014/main" id="{16F4CA44-10DA-18B4-6861-DA07A65E8177}"/>
                </a:ext>
              </a:extLst>
            </p:cNvPr>
            <p:cNvSpPr txBox="1">
              <a:spLocks noGrp="1" noRot="1" noMove="1" noResize="1" noEditPoints="1" noAdjustHandles="1" noChangeArrowheads="1" noChangeShapeType="1"/>
            </p:cNvSpPr>
            <p:nvPr/>
          </p:nvSpPr>
          <p:spPr>
            <a:xfrm>
              <a:off x="6786562" y="2442028"/>
              <a:ext cx="4714875" cy="400110"/>
            </a:xfrm>
            <a:prstGeom prst="rect">
              <a:avLst/>
            </a:prstGeom>
            <a:noFill/>
            <a:ln>
              <a:noFill/>
            </a:ln>
          </p:spPr>
          <p:txBody>
            <a:bodyPr wrap="square">
              <a:spAutoFit/>
            </a:bodyPr>
            <a:lstStyle/>
            <a:p>
              <a:pPr algn="ctr"/>
              <a:r>
                <a:rPr lang="en-US" sz="1000" dirty="0">
                  <a:solidFill>
                    <a:srgbClr val="2F3D47"/>
                  </a:solidFill>
                  <a:latin typeface="Gilroy" panose="00000500000000000000" pitchFamily="50" charset="0"/>
                </a:rPr>
                <a:t>At Biolage we are committed to creating products that combine the best of science and nature.</a:t>
              </a:r>
            </a:p>
          </p:txBody>
        </p:sp>
        <p:sp>
          <p:nvSpPr>
            <p:cNvPr id="13" name="TextBox 12">
              <a:extLst>
                <a:ext uri="{FF2B5EF4-FFF2-40B4-BE49-F238E27FC236}">
                  <a16:creationId xmlns:a16="http://schemas.microsoft.com/office/drawing/2014/main" id="{4EC4A1AC-401B-2784-9C28-57F262CEAC15}"/>
                </a:ext>
              </a:extLst>
            </p:cNvPr>
            <p:cNvSpPr txBox="1">
              <a:spLocks noGrp="1" noRot="1" noMove="1" noResize="1" noEditPoints="1" noAdjustHandles="1" noChangeArrowheads="1" noChangeShapeType="1"/>
            </p:cNvSpPr>
            <p:nvPr/>
          </p:nvSpPr>
          <p:spPr>
            <a:xfrm>
              <a:off x="6095999" y="3201955"/>
              <a:ext cx="6096000" cy="540404"/>
            </a:xfrm>
            <a:prstGeom prst="rect">
              <a:avLst/>
            </a:prstGeom>
            <a:noFill/>
          </p:spPr>
          <p:txBody>
            <a:bodyPr wrap="square">
              <a:spAutoFit/>
            </a:bodyPr>
            <a:lstStyle/>
            <a:p>
              <a:pPr marR="5080" algn="ctr">
                <a:lnSpc>
                  <a:spcPct val="80000"/>
                </a:lnSpc>
                <a:spcBef>
                  <a:spcPts val="0"/>
                </a:spcBef>
              </a:pPr>
              <a:r>
                <a:rPr lang="en-US" spc="-25" dirty="0">
                  <a:solidFill>
                    <a:srgbClr val="2F3D47"/>
                  </a:solidFill>
                  <a:latin typeface="Gilroy Bold" panose="00000800000000000000" pitchFamily="50" charset="0"/>
                </a:rPr>
                <a:t>TRUSTED</a:t>
              </a:r>
            </a:p>
            <a:p>
              <a:pPr marR="5080" algn="ctr">
                <a:lnSpc>
                  <a:spcPct val="80000"/>
                </a:lnSpc>
                <a:spcBef>
                  <a:spcPts val="0"/>
                </a:spcBef>
              </a:pPr>
              <a:r>
                <a:rPr lang="en-US" spc="-25" dirty="0">
                  <a:solidFill>
                    <a:srgbClr val="2F3D47"/>
                  </a:solidFill>
                  <a:latin typeface="Gilroy Bold" panose="00000800000000000000" pitchFamily="50" charset="0"/>
                </a:rPr>
                <a:t>PROFESSIONAL PERFORMANCE</a:t>
              </a:r>
            </a:p>
          </p:txBody>
        </p:sp>
        <p:sp>
          <p:nvSpPr>
            <p:cNvPr id="14" name="TextBox 13">
              <a:extLst>
                <a:ext uri="{FF2B5EF4-FFF2-40B4-BE49-F238E27FC236}">
                  <a16:creationId xmlns:a16="http://schemas.microsoft.com/office/drawing/2014/main" id="{EFF17B3C-823F-CAAA-EBB5-A681242AF0D6}"/>
                </a:ext>
              </a:extLst>
            </p:cNvPr>
            <p:cNvSpPr txBox="1">
              <a:spLocks noGrp="1" noRot="1" noMove="1" noResize="1" noEditPoints="1" noAdjustHandles="1" noChangeArrowheads="1" noChangeShapeType="1"/>
            </p:cNvSpPr>
            <p:nvPr/>
          </p:nvSpPr>
          <p:spPr>
            <a:xfrm>
              <a:off x="6786562" y="3679398"/>
              <a:ext cx="4714875" cy="707886"/>
            </a:xfrm>
            <a:prstGeom prst="rect">
              <a:avLst/>
            </a:prstGeom>
            <a:noFill/>
            <a:ln>
              <a:noFill/>
            </a:ln>
          </p:spPr>
          <p:txBody>
            <a:bodyPr wrap="square">
              <a:spAutoFit/>
            </a:bodyPr>
            <a:lstStyle/>
            <a:p>
              <a:pPr algn="ctr"/>
              <a:r>
                <a:rPr lang="en-US" sz="1000" dirty="0">
                  <a:solidFill>
                    <a:srgbClr val="2F3D47"/>
                  </a:solidFill>
                  <a:latin typeface="Gilroy" panose="00000500000000000000" pitchFamily="50" charset="0"/>
                </a:rPr>
                <a:t>With over 30 years of reliable professional performance with exceptional conditioning that works for every hair type and texture, we deliver on the promise of reliable performance to ensure exceptional results with every service.</a:t>
              </a:r>
            </a:p>
          </p:txBody>
        </p:sp>
        <p:sp>
          <p:nvSpPr>
            <p:cNvPr id="15" name="TextBox 14">
              <a:extLst>
                <a:ext uri="{FF2B5EF4-FFF2-40B4-BE49-F238E27FC236}">
                  <a16:creationId xmlns:a16="http://schemas.microsoft.com/office/drawing/2014/main" id="{A70EC8EB-09B8-E1F7-A5FC-A7746A15B27C}"/>
                </a:ext>
              </a:extLst>
            </p:cNvPr>
            <p:cNvSpPr txBox="1">
              <a:spLocks noGrp="1" noRot="1" noMove="1" noResize="1" noEditPoints="1" noAdjustHandles="1" noChangeArrowheads="1" noChangeShapeType="1"/>
            </p:cNvSpPr>
            <p:nvPr/>
          </p:nvSpPr>
          <p:spPr>
            <a:xfrm>
              <a:off x="6095999" y="4852989"/>
              <a:ext cx="6096000" cy="540404"/>
            </a:xfrm>
            <a:prstGeom prst="rect">
              <a:avLst/>
            </a:prstGeom>
            <a:noFill/>
          </p:spPr>
          <p:txBody>
            <a:bodyPr wrap="square">
              <a:spAutoFit/>
            </a:bodyPr>
            <a:lstStyle/>
            <a:p>
              <a:pPr marR="5080" algn="ctr">
                <a:lnSpc>
                  <a:spcPct val="80000"/>
                </a:lnSpc>
                <a:spcBef>
                  <a:spcPts val="0"/>
                </a:spcBef>
              </a:pPr>
              <a:r>
                <a:rPr lang="en-US" spc="-25" dirty="0">
                  <a:solidFill>
                    <a:srgbClr val="2F3D47"/>
                  </a:solidFill>
                  <a:latin typeface="Gilroy Bold" panose="00000800000000000000" pitchFamily="50" charset="0"/>
                </a:rPr>
                <a:t>REASSERTING</a:t>
              </a:r>
            </a:p>
            <a:p>
              <a:pPr marR="5080" algn="ctr">
                <a:lnSpc>
                  <a:spcPct val="80000"/>
                </a:lnSpc>
                <a:spcBef>
                  <a:spcPts val="0"/>
                </a:spcBef>
              </a:pPr>
              <a:r>
                <a:rPr lang="en-US" spc="-25" dirty="0">
                  <a:solidFill>
                    <a:srgbClr val="2F3D47"/>
                  </a:solidFill>
                  <a:latin typeface="Gilroy Bold" panose="00000800000000000000" pitchFamily="50" charset="0"/>
                </a:rPr>
                <a:t>OUR EXPERTISE IN CONDITIONERS</a:t>
              </a:r>
            </a:p>
          </p:txBody>
        </p:sp>
        <p:sp>
          <p:nvSpPr>
            <p:cNvPr id="16" name="TextBox 15">
              <a:extLst>
                <a:ext uri="{FF2B5EF4-FFF2-40B4-BE49-F238E27FC236}">
                  <a16:creationId xmlns:a16="http://schemas.microsoft.com/office/drawing/2014/main" id="{FEAE4A77-D9F4-95B1-8BA1-A4351C6769D5}"/>
                </a:ext>
              </a:extLst>
            </p:cNvPr>
            <p:cNvSpPr txBox="1">
              <a:spLocks noGrp="1" noRot="1" noMove="1" noResize="1" noEditPoints="1" noAdjustHandles="1" noChangeArrowheads="1" noChangeShapeType="1"/>
            </p:cNvSpPr>
            <p:nvPr/>
          </p:nvSpPr>
          <p:spPr>
            <a:xfrm>
              <a:off x="6786562" y="5325638"/>
              <a:ext cx="4714875" cy="553998"/>
            </a:xfrm>
            <a:prstGeom prst="rect">
              <a:avLst/>
            </a:prstGeom>
            <a:noFill/>
            <a:ln>
              <a:noFill/>
            </a:ln>
          </p:spPr>
          <p:txBody>
            <a:bodyPr wrap="square">
              <a:spAutoFit/>
            </a:bodyPr>
            <a:lstStyle/>
            <a:p>
              <a:pPr algn="ctr"/>
              <a:r>
                <a:rPr lang="en-US" sz="1000" dirty="0">
                  <a:solidFill>
                    <a:srgbClr val="2F3D47"/>
                  </a:solidFill>
                  <a:latin typeface="Gilroy" panose="00000500000000000000" pitchFamily="50" charset="0"/>
                </a:rPr>
                <a:t>Biolage was the first brand to introduce a silicone-free conditioning balm and the first to teach stylists the benefits of reverse washing with a pre-shampoo conditioner. </a:t>
              </a:r>
            </a:p>
          </p:txBody>
        </p:sp>
      </p:grpSp>
    </p:spTree>
    <p:extLst>
      <p:ext uri="{BB962C8B-B14F-4D97-AF65-F5344CB8AC3E}">
        <p14:creationId xmlns:p14="http://schemas.microsoft.com/office/powerpoint/2010/main" val="38307185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CE008A-D959-2E1D-1098-8DCDC102215D}"/>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grpSp>
        <p:nvGrpSpPr>
          <p:cNvPr id="18" name="Group 17">
            <a:extLst>
              <a:ext uri="{FF2B5EF4-FFF2-40B4-BE49-F238E27FC236}">
                <a16:creationId xmlns:a16="http://schemas.microsoft.com/office/drawing/2014/main" id="{7D967BBA-EE0C-DA4E-3390-F9B8DB7E7C62}"/>
              </a:ext>
            </a:extLst>
          </p:cNvPr>
          <p:cNvGrpSpPr>
            <a:grpSpLocks noGrp="1" noUngrp="1" noRot="1" noMove="1" noResize="1"/>
          </p:cNvGrpSpPr>
          <p:nvPr/>
        </p:nvGrpSpPr>
        <p:grpSpPr>
          <a:xfrm>
            <a:off x="186431" y="298868"/>
            <a:ext cx="11230251" cy="6320575"/>
            <a:chOff x="186431" y="298868"/>
            <a:chExt cx="11230251" cy="6320575"/>
          </a:xfrm>
        </p:grpSpPr>
        <p:sp>
          <p:nvSpPr>
            <p:cNvPr id="6" name="TextBox 5">
              <a:extLst>
                <a:ext uri="{FF2B5EF4-FFF2-40B4-BE49-F238E27FC236}">
                  <a16:creationId xmlns:a16="http://schemas.microsoft.com/office/drawing/2014/main" id="{20048BB7-FA64-B823-0256-D0EB1694BB7F}"/>
                </a:ext>
              </a:extLst>
            </p:cNvPr>
            <p:cNvSpPr txBox="1">
              <a:spLocks noGrp="1" noRot="1" noMove="1" noResize="1" noEditPoints="1" noAdjustHandles="1" noChangeArrowheads="1" noChangeShapeType="1"/>
            </p:cNvSpPr>
            <p:nvPr/>
          </p:nvSpPr>
          <p:spPr>
            <a:xfrm>
              <a:off x="186431" y="298868"/>
              <a:ext cx="11230251" cy="646331"/>
            </a:xfrm>
            <a:prstGeom prst="rect">
              <a:avLst/>
            </a:prstGeom>
            <a:noFill/>
          </p:spPr>
          <p:txBody>
            <a:bodyPr wrap="square" rtlCol="0">
              <a:spAutoFit/>
            </a:bodyPr>
            <a:lstStyle/>
            <a:p>
              <a:pPr algn="ctr"/>
              <a:r>
                <a:rPr lang="en-US" sz="3600" dirty="0">
                  <a:solidFill>
                    <a:srgbClr val="789D4A"/>
                  </a:solidFill>
                  <a:latin typeface="Gilroy-Bold" panose="00000800000000000000" pitchFamily="2" charset="0"/>
                </a:rPr>
                <a:t>ESSENTIALS</a:t>
              </a:r>
            </a:p>
          </p:txBody>
        </p:sp>
        <p:sp>
          <p:nvSpPr>
            <p:cNvPr id="7" name="TextBox 6">
              <a:extLst>
                <a:ext uri="{FF2B5EF4-FFF2-40B4-BE49-F238E27FC236}">
                  <a16:creationId xmlns:a16="http://schemas.microsoft.com/office/drawing/2014/main" id="{135016A1-F57E-879E-1DCA-6775A4897C06}"/>
                </a:ext>
              </a:extLst>
            </p:cNvPr>
            <p:cNvSpPr txBox="1">
              <a:spLocks noGrp="1" noRot="1" noMove="1" noResize="1" noEditPoints="1" noAdjustHandles="1" noChangeArrowheads="1" noChangeShapeType="1"/>
            </p:cNvSpPr>
            <p:nvPr/>
          </p:nvSpPr>
          <p:spPr>
            <a:xfrm>
              <a:off x="9313037" y="3978420"/>
              <a:ext cx="1951381" cy="1154162"/>
            </a:xfrm>
            <a:prstGeom prst="rect">
              <a:avLst/>
            </a:prstGeom>
            <a:noFill/>
          </p:spPr>
          <p:txBody>
            <a:bodyPr wrap="square" rtlCol="0">
              <a:spAutoFit/>
            </a:bodyPr>
            <a:lstStyle/>
            <a:p>
              <a:r>
                <a:rPr lang="en-US" sz="1400" dirty="0">
                  <a:solidFill>
                    <a:srgbClr val="FB80B6"/>
                  </a:solidFill>
                  <a:latin typeface="Gilroy-Bold" panose="00000800000000000000" pitchFamily="2" charset="0"/>
                </a:rPr>
                <a:t>COLOR LAST</a:t>
              </a:r>
            </a:p>
            <a:p>
              <a:r>
                <a:rPr lang="en-US" sz="1100" b="0" i="0" dirty="0">
                  <a:solidFill>
                    <a:srgbClr val="2F3D47"/>
                  </a:solidFill>
                  <a:effectLst/>
                  <a:latin typeface="Gilroy" panose="00000500000000000000" pitchFamily="50" charset="0"/>
                </a:rPr>
                <a:t>infused with </a:t>
              </a:r>
              <a:r>
                <a:rPr lang="en-US" sz="1100" i="0" dirty="0">
                  <a:solidFill>
                    <a:srgbClr val="2F3D47"/>
                  </a:solidFill>
                  <a:effectLst/>
                  <a:latin typeface="Gilroy" panose="00000500000000000000" pitchFamily="50" charset="0"/>
                </a:rPr>
                <a:t>orchid </a:t>
              </a:r>
            </a:p>
            <a:p>
              <a:endParaRPr lang="en-US" sz="1100" b="0" i="0" dirty="0">
                <a:solidFill>
                  <a:srgbClr val="2F3D47"/>
                </a:solidFill>
                <a:effectLst/>
                <a:latin typeface="Gilroy" panose="00000500000000000000" pitchFamily="50" charset="0"/>
              </a:endParaRPr>
            </a:p>
            <a:p>
              <a:r>
                <a:rPr lang="en-US" sz="1100" b="0" i="0" dirty="0">
                  <a:solidFill>
                    <a:srgbClr val="2F3D47"/>
                  </a:solidFill>
                  <a:effectLst/>
                  <a:latin typeface="Gilroy" panose="00000500000000000000" pitchFamily="50" charset="0"/>
                </a:rPr>
                <a:t>Formulas with low </a:t>
              </a:r>
              <a:r>
                <a:rPr lang="en-US" sz="1100" b="0" i="0" dirty="0" err="1">
                  <a:solidFill>
                    <a:srgbClr val="2F3D47"/>
                  </a:solidFill>
                  <a:effectLst/>
                  <a:latin typeface="Gilroy" panose="00000500000000000000" pitchFamily="50" charset="0"/>
                </a:rPr>
                <a:t>ph</a:t>
              </a:r>
              <a:r>
                <a:rPr lang="en-US" sz="1100" b="0" i="0" dirty="0">
                  <a:solidFill>
                    <a:srgbClr val="2F3D47"/>
                  </a:solidFill>
                  <a:effectLst/>
                  <a:latin typeface="Gilroy" panose="00000500000000000000" pitchFamily="50" charset="0"/>
                </a:rPr>
                <a:t> to help prolong color vibrancy for up to 20 washes*</a:t>
              </a:r>
            </a:p>
          </p:txBody>
        </p:sp>
        <p:sp>
          <p:nvSpPr>
            <p:cNvPr id="8" name="TextBox 7">
              <a:extLst>
                <a:ext uri="{FF2B5EF4-FFF2-40B4-BE49-F238E27FC236}">
                  <a16:creationId xmlns:a16="http://schemas.microsoft.com/office/drawing/2014/main" id="{FDED31F1-8B08-80F7-81AF-7478F6518060}"/>
                </a:ext>
              </a:extLst>
            </p:cNvPr>
            <p:cNvSpPr txBox="1">
              <a:spLocks noGrp="1" noRot="1" noMove="1" noResize="1" noEditPoints="1" noAdjustHandles="1" noChangeArrowheads="1" noChangeShapeType="1"/>
            </p:cNvSpPr>
            <p:nvPr/>
          </p:nvSpPr>
          <p:spPr>
            <a:xfrm>
              <a:off x="2150835" y="1464253"/>
              <a:ext cx="1680731" cy="984885"/>
            </a:xfrm>
            <a:prstGeom prst="rect">
              <a:avLst/>
            </a:prstGeom>
            <a:noFill/>
          </p:spPr>
          <p:txBody>
            <a:bodyPr wrap="square" rtlCol="0">
              <a:spAutoFit/>
            </a:bodyPr>
            <a:lstStyle/>
            <a:p>
              <a:r>
                <a:rPr lang="en-US" sz="1400" dirty="0">
                  <a:solidFill>
                    <a:srgbClr val="988DB3"/>
                  </a:solidFill>
                  <a:latin typeface="Gilroy-Bold" panose="00000800000000000000" pitchFamily="2" charset="0"/>
                </a:rPr>
                <a:t>HYDRA SOURCE</a:t>
              </a:r>
            </a:p>
            <a:p>
              <a:r>
                <a:rPr lang="en-US" sz="1100" b="0" i="0" dirty="0">
                  <a:solidFill>
                    <a:srgbClr val="2F3D47"/>
                  </a:solidFill>
                  <a:effectLst/>
                  <a:latin typeface="Gilroy" panose="00000500000000000000" pitchFamily="50" charset="0"/>
                </a:rPr>
                <a:t>infused with aloe </a:t>
              </a:r>
            </a:p>
            <a:p>
              <a:endParaRPr lang="en-US" sz="1100" dirty="0">
                <a:solidFill>
                  <a:srgbClr val="2F3D47"/>
                </a:solidFill>
                <a:latin typeface="Gilroy" panose="00000500000000000000" pitchFamily="50" charset="0"/>
              </a:endParaRPr>
            </a:p>
            <a:p>
              <a:r>
                <a:rPr lang="en-US" sz="1100" b="0" i="0" dirty="0">
                  <a:solidFill>
                    <a:srgbClr val="2F3D47"/>
                  </a:solidFill>
                  <a:effectLst/>
                  <a:latin typeface="Gilroy" panose="00000500000000000000" pitchFamily="50" charset="0"/>
                </a:rPr>
                <a:t>6x more moisture with one use**</a:t>
              </a:r>
            </a:p>
          </p:txBody>
        </p:sp>
        <p:sp>
          <p:nvSpPr>
            <p:cNvPr id="9" name="TextBox 8">
              <a:extLst>
                <a:ext uri="{FF2B5EF4-FFF2-40B4-BE49-F238E27FC236}">
                  <a16:creationId xmlns:a16="http://schemas.microsoft.com/office/drawing/2014/main" id="{4BBEF64F-703D-6BE9-B07D-EEF505C8BB68}"/>
                </a:ext>
              </a:extLst>
            </p:cNvPr>
            <p:cNvSpPr txBox="1">
              <a:spLocks noGrp="1" noRot="1" noMove="1" noResize="1" noEditPoints="1" noAdjustHandles="1" noChangeArrowheads="1" noChangeShapeType="1"/>
            </p:cNvSpPr>
            <p:nvPr/>
          </p:nvSpPr>
          <p:spPr>
            <a:xfrm>
              <a:off x="5677929" y="1467223"/>
              <a:ext cx="1805267" cy="1200329"/>
            </a:xfrm>
            <a:prstGeom prst="rect">
              <a:avLst/>
            </a:prstGeom>
            <a:noFill/>
          </p:spPr>
          <p:txBody>
            <a:bodyPr wrap="square" rtlCol="0">
              <a:spAutoFit/>
            </a:bodyPr>
            <a:lstStyle/>
            <a:p>
              <a:r>
                <a:rPr lang="en-US" sz="1400" dirty="0">
                  <a:solidFill>
                    <a:srgbClr val="6D803D"/>
                  </a:solidFill>
                  <a:latin typeface="Gilroy-Bold" panose="00000800000000000000" pitchFamily="2" charset="0"/>
                </a:rPr>
                <a:t>STRENGTH RECOVERY</a:t>
              </a:r>
            </a:p>
            <a:p>
              <a:r>
                <a:rPr lang="en-US" sz="1100" b="0" i="0" dirty="0">
                  <a:solidFill>
                    <a:srgbClr val="2F3D47"/>
                  </a:solidFill>
                  <a:effectLst/>
                  <a:latin typeface="Gilroy" panose="00000500000000000000" pitchFamily="50" charset="0"/>
                </a:rPr>
                <a:t>infused with squalene</a:t>
              </a:r>
            </a:p>
            <a:p>
              <a:endParaRPr lang="en-US" sz="1100" b="0" i="0" dirty="0">
                <a:solidFill>
                  <a:srgbClr val="2F3D47"/>
                </a:solidFill>
                <a:effectLst/>
                <a:latin typeface="Gilroy" panose="00000500000000000000" pitchFamily="50" charset="0"/>
              </a:endParaRPr>
            </a:p>
            <a:p>
              <a:r>
                <a:rPr lang="en-US" sz="1100" b="0" i="0" dirty="0">
                  <a:solidFill>
                    <a:srgbClr val="2F3D47"/>
                  </a:solidFill>
                  <a:effectLst/>
                  <a:latin typeface="Gilroy" panose="00000500000000000000" pitchFamily="50" charset="0"/>
                </a:rPr>
                <a:t>3x stronger hair after one use****</a:t>
              </a:r>
            </a:p>
          </p:txBody>
        </p:sp>
        <p:sp>
          <p:nvSpPr>
            <p:cNvPr id="10" name="TextBox 9">
              <a:extLst>
                <a:ext uri="{FF2B5EF4-FFF2-40B4-BE49-F238E27FC236}">
                  <a16:creationId xmlns:a16="http://schemas.microsoft.com/office/drawing/2014/main" id="{5A6470C9-718B-EE2E-FFB8-4535401446CC}"/>
                </a:ext>
              </a:extLst>
            </p:cNvPr>
            <p:cNvSpPr txBox="1">
              <a:spLocks noGrp="1" noRot="1" noMove="1" noResize="1" noEditPoints="1" noAdjustHandles="1" noChangeArrowheads="1" noChangeShapeType="1"/>
            </p:cNvSpPr>
            <p:nvPr/>
          </p:nvSpPr>
          <p:spPr>
            <a:xfrm>
              <a:off x="9315353" y="1473986"/>
              <a:ext cx="1919293" cy="1831271"/>
            </a:xfrm>
            <a:prstGeom prst="rect">
              <a:avLst/>
            </a:prstGeom>
            <a:noFill/>
          </p:spPr>
          <p:txBody>
            <a:bodyPr wrap="square" rtlCol="0">
              <a:spAutoFit/>
            </a:bodyPr>
            <a:lstStyle/>
            <a:p>
              <a:r>
                <a:rPr lang="en-US" sz="1400" dirty="0">
                  <a:solidFill>
                    <a:srgbClr val="58A290"/>
                  </a:solidFill>
                  <a:latin typeface="Gilroy-Bold" panose="00000800000000000000" pitchFamily="2" charset="0"/>
                </a:rPr>
                <a:t>SCALP SYNC</a:t>
              </a:r>
            </a:p>
            <a:p>
              <a:r>
                <a:rPr lang="en-US" sz="1100" b="0" i="0" dirty="0">
                  <a:solidFill>
                    <a:srgbClr val="2F3D47"/>
                  </a:solidFill>
                  <a:effectLst/>
                  <a:latin typeface="Gilroy" panose="00000500000000000000" pitchFamily="50" charset="0"/>
                </a:rPr>
                <a:t>infused with </a:t>
              </a:r>
              <a:r>
                <a:rPr lang="en-US" sz="1100" i="0" dirty="0">
                  <a:solidFill>
                    <a:srgbClr val="2F3D47"/>
                  </a:solidFill>
                  <a:effectLst/>
                  <a:latin typeface="Gilroy" panose="00000500000000000000" pitchFamily="50" charset="0"/>
                </a:rPr>
                <a:t>mint</a:t>
              </a:r>
              <a:r>
                <a:rPr lang="en-US" sz="1100" b="0" i="0" dirty="0">
                  <a:solidFill>
                    <a:srgbClr val="2F3D47"/>
                  </a:solidFill>
                  <a:effectLst/>
                  <a:latin typeface="Gilroy" panose="00000500000000000000" pitchFamily="50" charset="0"/>
                </a:rPr>
                <a:t> </a:t>
              </a:r>
            </a:p>
            <a:p>
              <a:endParaRPr lang="en-US" sz="1100" b="0" i="0" dirty="0">
                <a:solidFill>
                  <a:srgbClr val="2F3D47"/>
                </a:solidFill>
                <a:effectLst/>
                <a:latin typeface="Gilroy" panose="00000500000000000000" pitchFamily="50" charset="0"/>
              </a:endParaRPr>
            </a:p>
            <a:p>
              <a:r>
                <a:rPr lang="en-US" sz="1100" b="0" i="0" dirty="0">
                  <a:solidFill>
                    <a:srgbClr val="2F3D47"/>
                  </a:solidFill>
                  <a:effectLst/>
                  <a:latin typeface="Gilroy" panose="00000500000000000000" pitchFamily="50" charset="0"/>
                </a:rPr>
                <a:t>balances scalp and cleanses excess oil </a:t>
              </a:r>
            </a:p>
            <a:p>
              <a:endParaRPr lang="en-US" sz="1100" dirty="0">
                <a:solidFill>
                  <a:srgbClr val="2F3D47"/>
                </a:solidFill>
                <a:latin typeface="Gilroy" panose="00000500000000000000" pitchFamily="50" charset="0"/>
              </a:endParaRPr>
            </a:p>
            <a:p>
              <a:r>
                <a:rPr lang="en-US" sz="1100" b="0" i="0" dirty="0">
                  <a:solidFill>
                    <a:srgbClr val="2F3D47"/>
                  </a:solidFill>
                  <a:effectLst/>
                  <a:latin typeface="Gilroy" panose="00000500000000000000" pitchFamily="50" charset="0"/>
                </a:rPr>
                <a:t>helps target dandruff, control the appearance of visible flakes and relieve scalp irritation*****</a:t>
              </a:r>
            </a:p>
          </p:txBody>
        </p:sp>
        <p:sp>
          <p:nvSpPr>
            <p:cNvPr id="11" name="object 6">
              <a:extLst>
                <a:ext uri="{FF2B5EF4-FFF2-40B4-BE49-F238E27FC236}">
                  <a16:creationId xmlns:a16="http://schemas.microsoft.com/office/drawing/2014/main" id="{9CF4E5BC-C796-3C5F-9F4F-3C09A1EEDDFB}"/>
                </a:ext>
              </a:extLst>
            </p:cNvPr>
            <p:cNvSpPr txBox="1">
              <a:spLocks noGrp="1" noRot="1" noMove="1" noResize="1" noEditPoints="1" noAdjustHandles="1" noChangeArrowheads="1" noChangeShapeType="1"/>
            </p:cNvSpPr>
            <p:nvPr/>
          </p:nvSpPr>
          <p:spPr>
            <a:xfrm>
              <a:off x="232610" y="6170602"/>
              <a:ext cx="5060023" cy="448841"/>
            </a:xfrm>
            <a:prstGeom prst="rect">
              <a:avLst/>
            </a:prstGeom>
          </p:spPr>
          <p:txBody>
            <a:bodyPr vert="horz" wrap="square" lIns="0" tIns="12700" rIns="0" bIns="0" rtlCol="0">
              <a:spAutoFit/>
            </a:bodyPr>
            <a:lstStyle/>
            <a:p>
              <a:pPr marL="12700">
                <a:lnSpc>
                  <a:spcPct val="100000"/>
                </a:lnSpc>
                <a:spcBef>
                  <a:spcPts val="100"/>
                </a:spcBef>
              </a:pPr>
              <a:r>
                <a:rPr sz="500" spc="-10" dirty="0">
                  <a:solidFill>
                    <a:srgbClr val="2F3D47"/>
                  </a:solidFill>
                  <a:latin typeface="Gilroy"/>
                  <a:cs typeface="Gilroy"/>
                </a:rPr>
                <a:t>*Color </a:t>
              </a:r>
              <a:r>
                <a:rPr sz="500" dirty="0">
                  <a:solidFill>
                    <a:srgbClr val="2F3D47"/>
                  </a:solidFill>
                  <a:latin typeface="Gilroy"/>
                  <a:cs typeface="Gilroy"/>
                </a:rPr>
                <a:t>Last</a:t>
              </a:r>
              <a:r>
                <a:rPr sz="500" spc="-10" dirty="0">
                  <a:solidFill>
                    <a:srgbClr val="2F3D47"/>
                  </a:solidFill>
                  <a:latin typeface="Gilroy"/>
                  <a:cs typeface="Gilroy"/>
                </a:rPr>
                <a:t> </a:t>
              </a:r>
              <a:r>
                <a:rPr sz="500" dirty="0">
                  <a:solidFill>
                    <a:srgbClr val="2F3D47"/>
                  </a:solidFill>
                  <a:latin typeface="Gilroy"/>
                  <a:cs typeface="Gilroy"/>
                </a:rPr>
                <a:t>Shampoo</a:t>
              </a:r>
              <a:r>
                <a:rPr sz="500" spc="-10" dirty="0">
                  <a:solidFill>
                    <a:srgbClr val="2F3D47"/>
                  </a:solidFill>
                  <a:latin typeface="Gilroy"/>
                  <a:cs typeface="Gilroy"/>
                </a:rPr>
                <a:t> </a:t>
              </a:r>
              <a:r>
                <a:rPr sz="500" dirty="0">
                  <a:solidFill>
                    <a:srgbClr val="2F3D47"/>
                  </a:solidFill>
                  <a:latin typeface="Gilroy"/>
                  <a:cs typeface="Gilroy"/>
                </a:rPr>
                <a:t>&amp;</a:t>
              </a:r>
              <a:r>
                <a:rPr sz="500" spc="-10" dirty="0">
                  <a:solidFill>
                    <a:srgbClr val="2F3D47"/>
                  </a:solidFill>
                  <a:latin typeface="Gilroy"/>
                  <a:cs typeface="Gilroy"/>
                </a:rPr>
                <a:t> Conditioner</a:t>
              </a:r>
              <a:endParaRPr lang="en-US" sz="500" spc="-10" dirty="0">
                <a:solidFill>
                  <a:srgbClr val="2F3D47"/>
                </a:solidFill>
                <a:latin typeface="Gilroy"/>
                <a:cs typeface="Gilroy"/>
              </a:endParaRPr>
            </a:p>
            <a:p>
              <a:pPr marL="12700">
                <a:spcBef>
                  <a:spcPts val="100"/>
                </a:spcBef>
              </a:pPr>
              <a:r>
                <a:rPr lang="en-US" sz="500" spc="-10" dirty="0">
                  <a:solidFill>
                    <a:srgbClr val="2F3D47"/>
                  </a:solidFill>
                  <a:latin typeface="Gilroy"/>
                  <a:cs typeface="Gilroy"/>
                </a:rPr>
                <a:t>**Hydra</a:t>
              </a:r>
              <a:r>
                <a:rPr lang="en-US" sz="500" spc="-5" dirty="0">
                  <a:solidFill>
                    <a:srgbClr val="2F3D47"/>
                  </a:solidFill>
                  <a:latin typeface="Gilroy"/>
                  <a:cs typeface="Gilroy"/>
                </a:rPr>
                <a:t> </a:t>
              </a:r>
              <a:r>
                <a:rPr lang="en-US" sz="500" dirty="0">
                  <a:solidFill>
                    <a:srgbClr val="2F3D47"/>
                  </a:solidFill>
                  <a:latin typeface="Gilroy"/>
                  <a:cs typeface="Gilroy"/>
                </a:rPr>
                <a:t>Source Shampoo, </a:t>
              </a:r>
              <a:r>
                <a:rPr lang="en-US" sz="500" spc="-10" dirty="0">
                  <a:solidFill>
                    <a:srgbClr val="2F3D47"/>
                  </a:solidFill>
                  <a:latin typeface="Gilroy"/>
                  <a:cs typeface="Gilroy"/>
                </a:rPr>
                <a:t>Conditioning</a:t>
              </a:r>
              <a:r>
                <a:rPr lang="en-US" sz="500" dirty="0">
                  <a:solidFill>
                    <a:srgbClr val="2F3D47"/>
                  </a:solidFill>
                  <a:latin typeface="Gilroy"/>
                  <a:cs typeface="Gilroy"/>
                </a:rPr>
                <a:t> Balm &amp; Daily </a:t>
              </a:r>
              <a:r>
                <a:rPr lang="en-US" sz="500" spc="-20" dirty="0">
                  <a:solidFill>
                    <a:srgbClr val="2F3D47"/>
                  </a:solidFill>
                  <a:latin typeface="Gilroy"/>
                  <a:cs typeface="Gilroy"/>
                </a:rPr>
                <a:t>Leave-</a:t>
              </a:r>
              <a:r>
                <a:rPr lang="en-US" sz="500" dirty="0">
                  <a:solidFill>
                    <a:srgbClr val="2F3D47"/>
                  </a:solidFill>
                  <a:latin typeface="Gilroy"/>
                  <a:cs typeface="Gilroy"/>
                </a:rPr>
                <a:t>In </a:t>
              </a:r>
              <a:r>
                <a:rPr lang="en-US" sz="500" spc="-10" dirty="0">
                  <a:solidFill>
                    <a:srgbClr val="2F3D47"/>
                  </a:solidFill>
                  <a:latin typeface="Gilroy"/>
                  <a:cs typeface="Gilroy"/>
                </a:rPr>
                <a:t>Tonic</a:t>
              </a:r>
              <a:r>
                <a:rPr lang="en-US" sz="500" spc="500" dirty="0">
                  <a:solidFill>
                    <a:srgbClr val="2F3D47"/>
                  </a:solidFill>
                  <a:latin typeface="Gilroy"/>
                  <a:cs typeface="Gilroy"/>
                </a:rPr>
                <a:t> </a:t>
              </a:r>
              <a:r>
                <a:rPr lang="en-US" sz="500" dirty="0">
                  <a:solidFill>
                    <a:srgbClr val="2F3D47"/>
                  </a:solidFill>
                  <a:latin typeface="Gilroy"/>
                  <a:cs typeface="Gilroy"/>
                </a:rPr>
                <a:t>vs.</a:t>
              </a:r>
              <a:r>
                <a:rPr lang="en-US" sz="500" spc="-45" dirty="0">
                  <a:solidFill>
                    <a:srgbClr val="2F3D47"/>
                  </a:solidFill>
                  <a:latin typeface="Gilroy"/>
                  <a:cs typeface="Gilroy"/>
                </a:rPr>
                <a:t> </a:t>
              </a:r>
              <a:r>
                <a:rPr lang="en-US" sz="500" dirty="0">
                  <a:solidFill>
                    <a:srgbClr val="2F3D47"/>
                  </a:solidFill>
                  <a:latin typeface="Gilroy"/>
                  <a:cs typeface="Gilroy"/>
                </a:rPr>
                <a:t>non-conditioning</a:t>
              </a:r>
              <a:r>
                <a:rPr lang="en-US" sz="500" spc="-40" dirty="0">
                  <a:solidFill>
                    <a:srgbClr val="2F3D47"/>
                  </a:solidFill>
                  <a:latin typeface="Gilroy"/>
                  <a:cs typeface="Gilroy"/>
                </a:rPr>
                <a:t> </a:t>
              </a:r>
              <a:r>
                <a:rPr lang="en-US" sz="500" spc="-10" dirty="0">
                  <a:solidFill>
                    <a:srgbClr val="2F3D47"/>
                  </a:solidFill>
                  <a:latin typeface="Gilroy"/>
                  <a:cs typeface="Gilroy"/>
                </a:rPr>
                <a:t>shampoo</a:t>
              </a:r>
            </a:p>
            <a:p>
              <a:pPr marL="12700">
                <a:spcBef>
                  <a:spcPts val="100"/>
                </a:spcBef>
              </a:pPr>
              <a:r>
                <a:rPr lang="en-US" sz="500" spc="-10" dirty="0">
                  <a:solidFill>
                    <a:srgbClr val="2F3D47"/>
                  </a:solidFill>
                  <a:latin typeface="Gilroy"/>
                  <a:cs typeface="Gilroy"/>
                </a:rPr>
                <a:t>***Consumer</a:t>
              </a:r>
              <a:r>
                <a:rPr lang="en-US" sz="500" spc="10" dirty="0">
                  <a:solidFill>
                    <a:srgbClr val="2F3D47"/>
                  </a:solidFill>
                  <a:latin typeface="Gilroy"/>
                  <a:cs typeface="Gilroy"/>
                </a:rPr>
                <a:t> </a:t>
              </a:r>
              <a:r>
                <a:rPr lang="en-US" sz="500" spc="-10" dirty="0">
                  <a:solidFill>
                    <a:srgbClr val="2F3D47"/>
                  </a:solidFill>
                  <a:latin typeface="Gilroy"/>
                  <a:cs typeface="Gilroy"/>
                </a:rPr>
                <a:t>test</a:t>
              </a:r>
              <a:r>
                <a:rPr lang="en-US" sz="500" spc="10" dirty="0">
                  <a:solidFill>
                    <a:srgbClr val="2F3D47"/>
                  </a:solidFill>
                  <a:latin typeface="Gilroy"/>
                  <a:cs typeface="Gilroy"/>
                </a:rPr>
                <a:t> </a:t>
              </a:r>
              <a:r>
                <a:rPr lang="en-US" sz="500" dirty="0">
                  <a:solidFill>
                    <a:srgbClr val="2F3D47"/>
                  </a:solidFill>
                  <a:latin typeface="Gilroy"/>
                  <a:cs typeface="Gilroy"/>
                </a:rPr>
                <a:t>after</a:t>
              </a:r>
              <a:r>
                <a:rPr lang="en-US" sz="500" spc="10" dirty="0">
                  <a:solidFill>
                    <a:srgbClr val="2F3D47"/>
                  </a:solidFill>
                  <a:latin typeface="Gilroy"/>
                  <a:cs typeface="Gilroy"/>
                </a:rPr>
                <a:t> </a:t>
              </a:r>
              <a:r>
                <a:rPr lang="en-US" sz="500" spc="-10" dirty="0">
                  <a:solidFill>
                    <a:srgbClr val="2F3D47"/>
                  </a:solidFill>
                  <a:latin typeface="Gilroy"/>
                  <a:cs typeface="Gilroy"/>
                </a:rPr>
                <a:t>application</a:t>
              </a:r>
              <a:r>
                <a:rPr lang="en-US" sz="500" spc="10" dirty="0">
                  <a:solidFill>
                    <a:srgbClr val="2F3D47"/>
                  </a:solidFill>
                  <a:latin typeface="Gilroy"/>
                  <a:cs typeface="Gilroy"/>
                </a:rPr>
                <a:t> </a:t>
              </a:r>
              <a:r>
                <a:rPr lang="en-US" sz="500" dirty="0">
                  <a:solidFill>
                    <a:srgbClr val="2F3D47"/>
                  </a:solidFill>
                  <a:latin typeface="Gilroy"/>
                  <a:cs typeface="Gilroy"/>
                </a:rPr>
                <a:t>of</a:t>
              </a:r>
              <a:r>
                <a:rPr lang="en-US" sz="500" spc="10" dirty="0">
                  <a:solidFill>
                    <a:srgbClr val="2F3D47"/>
                  </a:solidFill>
                  <a:latin typeface="Gilroy"/>
                  <a:cs typeface="Gilroy"/>
                </a:rPr>
                <a:t> </a:t>
              </a:r>
              <a:r>
                <a:rPr lang="en-US" sz="500" spc="-10" dirty="0">
                  <a:solidFill>
                    <a:srgbClr val="2F3D47"/>
                  </a:solidFill>
                  <a:latin typeface="Gilroy"/>
                  <a:cs typeface="Gilroy"/>
                </a:rPr>
                <a:t>shampoo,</a:t>
              </a:r>
              <a:r>
                <a:rPr lang="en-US" sz="500" spc="10" dirty="0">
                  <a:solidFill>
                    <a:srgbClr val="2F3D47"/>
                  </a:solidFill>
                  <a:latin typeface="Gilroy"/>
                  <a:cs typeface="Gilroy"/>
                </a:rPr>
                <a:t> </a:t>
              </a:r>
              <a:r>
                <a:rPr lang="en-US" sz="500" spc="-10" dirty="0">
                  <a:solidFill>
                    <a:srgbClr val="2F3D47"/>
                  </a:solidFill>
                  <a:latin typeface="Gilroy"/>
                  <a:cs typeface="Gilroy"/>
                </a:rPr>
                <a:t>conditioning</a:t>
              </a:r>
              <a:r>
                <a:rPr lang="en-US" sz="500" spc="10" dirty="0">
                  <a:solidFill>
                    <a:srgbClr val="2F3D47"/>
                  </a:solidFill>
                  <a:latin typeface="Gilroy"/>
                  <a:cs typeface="Gilroy"/>
                </a:rPr>
                <a:t> </a:t>
              </a:r>
              <a:r>
                <a:rPr lang="en-US" sz="500" dirty="0">
                  <a:solidFill>
                    <a:srgbClr val="2F3D47"/>
                  </a:solidFill>
                  <a:latin typeface="Gilroy"/>
                  <a:cs typeface="Gilroy"/>
                </a:rPr>
                <a:t>balm</a:t>
              </a:r>
              <a:r>
                <a:rPr lang="en-US" sz="500" spc="10" dirty="0">
                  <a:solidFill>
                    <a:srgbClr val="2F3D47"/>
                  </a:solidFill>
                  <a:latin typeface="Gilroy"/>
                  <a:cs typeface="Gilroy"/>
                </a:rPr>
                <a:t> </a:t>
              </a:r>
              <a:r>
                <a:rPr lang="en-US" sz="500" dirty="0">
                  <a:solidFill>
                    <a:srgbClr val="2F3D47"/>
                  </a:solidFill>
                  <a:latin typeface="Gilroy"/>
                  <a:cs typeface="Gilroy"/>
                </a:rPr>
                <a:t>and</a:t>
              </a:r>
              <a:r>
                <a:rPr lang="en-US" sz="500" spc="10" dirty="0">
                  <a:solidFill>
                    <a:srgbClr val="2F3D47"/>
                  </a:solidFill>
                  <a:latin typeface="Gilroy"/>
                  <a:cs typeface="Gilroy"/>
                </a:rPr>
                <a:t> </a:t>
              </a:r>
              <a:r>
                <a:rPr lang="en-US" sz="500" spc="-10" dirty="0">
                  <a:solidFill>
                    <a:srgbClr val="2F3D47"/>
                  </a:solidFill>
                  <a:latin typeface="Gilroy"/>
                  <a:cs typeface="Gilroy"/>
                </a:rPr>
                <a:t>leave-</a:t>
              </a:r>
              <a:r>
                <a:rPr lang="en-US" sz="500" dirty="0">
                  <a:solidFill>
                    <a:srgbClr val="2F3D47"/>
                  </a:solidFill>
                  <a:latin typeface="Gilroy"/>
                  <a:cs typeface="Gilroy"/>
                </a:rPr>
                <a:t>in</a:t>
              </a:r>
              <a:r>
                <a:rPr lang="en-US" sz="500" spc="10" dirty="0">
                  <a:solidFill>
                    <a:srgbClr val="2F3D47"/>
                  </a:solidFill>
                  <a:latin typeface="Gilroy"/>
                  <a:cs typeface="Gilroy"/>
                </a:rPr>
                <a:t> </a:t>
              </a:r>
              <a:r>
                <a:rPr lang="en-US" sz="500" spc="-10" dirty="0">
                  <a:solidFill>
                    <a:srgbClr val="2F3D47"/>
                  </a:solidFill>
                  <a:latin typeface="Gilroy"/>
                  <a:cs typeface="Gilroy"/>
                </a:rPr>
                <a:t>cream</a:t>
              </a:r>
              <a:endParaRPr lang="en-US" sz="500" dirty="0">
                <a:latin typeface="Gilroy"/>
                <a:cs typeface="Gilroy"/>
              </a:endParaRPr>
            </a:p>
            <a:p>
              <a:pPr marL="12700">
                <a:spcBef>
                  <a:spcPts val="100"/>
                </a:spcBef>
              </a:pPr>
              <a:r>
                <a:rPr lang="en-US" sz="500" dirty="0">
                  <a:latin typeface="Gilroy"/>
                  <a:cs typeface="Gilroy"/>
                </a:rPr>
                <a:t>****Strength Recovery Shampoo, Conditioning Cream &amp; Strength Repairing Spray vs. non-conditioning shampoo</a:t>
              </a:r>
            </a:p>
            <a:p>
              <a:pPr marL="12700">
                <a:spcBef>
                  <a:spcPts val="100"/>
                </a:spcBef>
              </a:pPr>
              <a:r>
                <a:rPr lang="en-US" sz="500" dirty="0">
                  <a:solidFill>
                    <a:srgbClr val="2F3D47"/>
                  </a:solidFill>
                  <a:latin typeface="Gilroy"/>
                  <a:cs typeface="Gilroy"/>
                </a:rPr>
                <a:t>*****Scalp</a:t>
              </a:r>
              <a:r>
                <a:rPr lang="en-US" sz="500" spc="-10" dirty="0">
                  <a:solidFill>
                    <a:srgbClr val="2F3D47"/>
                  </a:solidFill>
                  <a:latin typeface="Gilroy"/>
                  <a:cs typeface="Gilroy"/>
                </a:rPr>
                <a:t> </a:t>
              </a:r>
              <a:r>
                <a:rPr lang="en-US" sz="500" dirty="0">
                  <a:solidFill>
                    <a:srgbClr val="2F3D47"/>
                  </a:solidFill>
                  <a:latin typeface="Gilroy"/>
                  <a:cs typeface="Gilroy"/>
                </a:rPr>
                <a:t>Sync</a:t>
              </a:r>
              <a:r>
                <a:rPr lang="en-US" sz="500" spc="-5" dirty="0">
                  <a:solidFill>
                    <a:srgbClr val="2F3D47"/>
                  </a:solidFill>
                  <a:latin typeface="Gilroy"/>
                  <a:cs typeface="Gilroy"/>
                </a:rPr>
                <a:t> </a:t>
              </a:r>
              <a:r>
                <a:rPr lang="en-US" sz="500" spc="-10" dirty="0">
                  <a:solidFill>
                    <a:srgbClr val="2F3D47"/>
                  </a:solidFill>
                  <a:latin typeface="Gilroy"/>
                  <a:cs typeface="Gilroy"/>
                </a:rPr>
                <a:t>Antidandruff </a:t>
              </a:r>
              <a:r>
                <a:rPr lang="en-US" sz="500" dirty="0">
                  <a:solidFill>
                    <a:srgbClr val="2F3D47"/>
                  </a:solidFill>
                  <a:latin typeface="Gilroy"/>
                  <a:cs typeface="Gilroy"/>
                </a:rPr>
                <a:t>Shampoo</a:t>
              </a:r>
              <a:r>
                <a:rPr lang="en-US" sz="500" spc="-5" dirty="0">
                  <a:solidFill>
                    <a:srgbClr val="2F3D47"/>
                  </a:solidFill>
                  <a:latin typeface="Gilroy"/>
                  <a:cs typeface="Gilroy"/>
                </a:rPr>
                <a:t> </a:t>
              </a:r>
              <a:r>
                <a:rPr lang="en-US" sz="500" dirty="0">
                  <a:solidFill>
                    <a:srgbClr val="2F3D47"/>
                  </a:solidFill>
                  <a:latin typeface="Gilroy"/>
                  <a:cs typeface="Gilroy"/>
                </a:rPr>
                <a:t>&amp;</a:t>
              </a:r>
              <a:r>
                <a:rPr lang="en-US" sz="500" spc="-5" dirty="0">
                  <a:solidFill>
                    <a:srgbClr val="2F3D47"/>
                  </a:solidFill>
                  <a:latin typeface="Gilroy"/>
                  <a:cs typeface="Gilroy"/>
                </a:rPr>
                <a:t> </a:t>
              </a:r>
              <a:r>
                <a:rPr lang="en-US" sz="500" spc="-10" dirty="0">
                  <a:solidFill>
                    <a:srgbClr val="2F3D47"/>
                  </a:solidFill>
                  <a:latin typeface="Gilroy"/>
                  <a:cs typeface="Gilroy"/>
                </a:rPr>
                <a:t>Conditioner</a:t>
              </a:r>
              <a:r>
                <a:rPr lang="en-US" sz="500" spc="500" dirty="0">
                  <a:solidFill>
                    <a:srgbClr val="2F3D47"/>
                  </a:solidFill>
                  <a:latin typeface="Gilroy"/>
                  <a:cs typeface="Gilroy"/>
                </a:rPr>
                <a:t> </a:t>
              </a:r>
              <a:r>
                <a:rPr lang="en-US" sz="500" dirty="0">
                  <a:solidFill>
                    <a:srgbClr val="2F3D47"/>
                  </a:solidFill>
                  <a:latin typeface="Gilroy"/>
                  <a:cs typeface="Gilroy"/>
                </a:rPr>
                <a:t>vs.</a:t>
              </a:r>
              <a:r>
                <a:rPr lang="en-US" sz="500" spc="-45" dirty="0">
                  <a:solidFill>
                    <a:srgbClr val="2F3D47"/>
                  </a:solidFill>
                  <a:latin typeface="Gilroy"/>
                  <a:cs typeface="Gilroy"/>
                </a:rPr>
                <a:t> </a:t>
              </a:r>
              <a:r>
                <a:rPr lang="en-US" sz="500" dirty="0">
                  <a:solidFill>
                    <a:srgbClr val="2F3D47"/>
                  </a:solidFill>
                  <a:latin typeface="Gilroy"/>
                  <a:cs typeface="Gilroy"/>
                </a:rPr>
                <a:t>non-conditioning</a:t>
              </a:r>
              <a:r>
                <a:rPr lang="en-US" sz="500" spc="-40" dirty="0">
                  <a:solidFill>
                    <a:srgbClr val="2F3D47"/>
                  </a:solidFill>
                  <a:latin typeface="Gilroy"/>
                  <a:cs typeface="Gilroy"/>
                </a:rPr>
                <a:t> </a:t>
              </a:r>
              <a:r>
                <a:rPr lang="en-US" sz="500" spc="-10" dirty="0">
                  <a:solidFill>
                    <a:srgbClr val="2F3D47"/>
                  </a:solidFill>
                  <a:latin typeface="Gilroy"/>
                  <a:cs typeface="Gilroy"/>
                </a:rPr>
                <a:t>shampoo</a:t>
              </a:r>
              <a:endParaRPr sz="500" dirty="0">
                <a:latin typeface="Gilroy"/>
                <a:cs typeface="Gilroy"/>
              </a:endParaRPr>
            </a:p>
          </p:txBody>
        </p:sp>
        <p:sp>
          <p:nvSpPr>
            <p:cNvPr id="12" name="TextBox 11">
              <a:extLst>
                <a:ext uri="{FF2B5EF4-FFF2-40B4-BE49-F238E27FC236}">
                  <a16:creationId xmlns:a16="http://schemas.microsoft.com/office/drawing/2014/main" id="{5551EA6E-ED60-88ED-E2D8-4F6DA44ED875}"/>
                </a:ext>
              </a:extLst>
            </p:cNvPr>
            <p:cNvSpPr txBox="1">
              <a:spLocks noGrp="1" noRot="1" noMove="1" noResize="1" noEditPoints="1" noAdjustHandles="1" noChangeArrowheads="1" noChangeShapeType="1"/>
            </p:cNvSpPr>
            <p:nvPr/>
          </p:nvSpPr>
          <p:spPr>
            <a:xfrm>
              <a:off x="2159148" y="3968007"/>
              <a:ext cx="1625744" cy="1369606"/>
            </a:xfrm>
            <a:prstGeom prst="rect">
              <a:avLst/>
            </a:prstGeom>
            <a:noFill/>
          </p:spPr>
          <p:txBody>
            <a:bodyPr wrap="square" rtlCol="0">
              <a:spAutoFit/>
            </a:bodyPr>
            <a:lstStyle/>
            <a:p>
              <a:r>
                <a:rPr lang="en-US" sz="1400" dirty="0">
                  <a:solidFill>
                    <a:srgbClr val="5E4C77"/>
                  </a:solidFill>
                  <a:latin typeface="Gilroy-Bold" panose="00000800000000000000" pitchFamily="2" charset="0"/>
                </a:rPr>
                <a:t>ULTRA HYDRA SOURCE</a:t>
              </a:r>
            </a:p>
            <a:p>
              <a:r>
                <a:rPr lang="en-US" sz="1100" b="0" i="0" dirty="0">
                  <a:solidFill>
                    <a:srgbClr val="2F3D47"/>
                  </a:solidFill>
                  <a:effectLst/>
                  <a:latin typeface="Gilroy" panose="00000500000000000000" pitchFamily="50" charset="0"/>
                </a:rPr>
                <a:t>infused with </a:t>
              </a:r>
              <a:r>
                <a:rPr lang="en-US" sz="1100" b="0" i="0" dirty="0" err="1">
                  <a:solidFill>
                    <a:srgbClr val="2F3D47"/>
                  </a:solidFill>
                  <a:effectLst/>
                  <a:latin typeface="Gilroy" panose="00000500000000000000" pitchFamily="50" charset="0"/>
                </a:rPr>
                <a:t>cupuaçu</a:t>
              </a:r>
              <a:r>
                <a:rPr lang="en-US" sz="1100" b="0" i="0" dirty="0">
                  <a:solidFill>
                    <a:srgbClr val="2F3D47"/>
                  </a:solidFill>
                  <a:effectLst/>
                  <a:latin typeface="Gilroy" panose="00000500000000000000" pitchFamily="50" charset="0"/>
                </a:rPr>
                <a:t> butter</a:t>
              </a:r>
            </a:p>
            <a:p>
              <a:endParaRPr lang="en-US" sz="1100" b="0" i="0" dirty="0">
                <a:solidFill>
                  <a:srgbClr val="2F3D47"/>
                </a:solidFill>
                <a:effectLst/>
                <a:latin typeface="Gilroy" panose="00000500000000000000" pitchFamily="50" charset="0"/>
              </a:endParaRPr>
            </a:p>
            <a:p>
              <a:r>
                <a:rPr lang="en-US" sz="1100" b="0" i="0" dirty="0">
                  <a:solidFill>
                    <a:srgbClr val="2F3D47"/>
                  </a:solidFill>
                  <a:effectLst/>
                  <a:latin typeface="Gilroy" panose="00000500000000000000" pitchFamily="50" charset="0"/>
                </a:rPr>
                <a:t>72 hours of moisture and frizz control***</a:t>
              </a:r>
            </a:p>
          </p:txBody>
        </p:sp>
        <p:sp>
          <p:nvSpPr>
            <p:cNvPr id="13" name="TextBox 12">
              <a:extLst>
                <a:ext uri="{FF2B5EF4-FFF2-40B4-BE49-F238E27FC236}">
                  <a16:creationId xmlns:a16="http://schemas.microsoft.com/office/drawing/2014/main" id="{FC47FA85-5075-EF0A-AF19-4B16CDADD157}"/>
                </a:ext>
              </a:extLst>
            </p:cNvPr>
            <p:cNvSpPr txBox="1">
              <a:spLocks noGrp="1" noRot="1" noMove="1" noResize="1" noEditPoints="1" noAdjustHandles="1" noChangeArrowheads="1" noChangeShapeType="1"/>
            </p:cNvSpPr>
            <p:nvPr/>
          </p:nvSpPr>
          <p:spPr>
            <a:xfrm>
              <a:off x="5695493" y="3968007"/>
              <a:ext cx="1771078" cy="1323439"/>
            </a:xfrm>
            <a:prstGeom prst="rect">
              <a:avLst/>
            </a:prstGeom>
            <a:noFill/>
          </p:spPr>
          <p:txBody>
            <a:bodyPr wrap="square" rtlCol="0">
              <a:spAutoFit/>
            </a:bodyPr>
            <a:lstStyle/>
            <a:p>
              <a:r>
                <a:rPr lang="en-US" sz="1400" dirty="0">
                  <a:solidFill>
                    <a:srgbClr val="D2A076"/>
                  </a:solidFill>
                  <a:latin typeface="Gilroy-Bold" panose="00000800000000000000" pitchFamily="2" charset="0"/>
                </a:rPr>
                <a:t>BOND THERAPY</a:t>
              </a:r>
            </a:p>
            <a:p>
              <a:r>
                <a:rPr lang="en-US" sz="1100" b="0" i="0" dirty="0">
                  <a:solidFill>
                    <a:srgbClr val="2F3D47"/>
                  </a:solidFill>
                  <a:effectLst/>
                  <a:latin typeface="Gilroy" panose="00000500000000000000" pitchFamily="50" charset="0"/>
                </a:rPr>
                <a:t>Infused with repairing agent Citric Acid and Coconut Oil, Bond Therapy delivers powerful bond building and conditioning care.</a:t>
              </a:r>
            </a:p>
          </p:txBody>
        </p:sp>
        <p:sp>
          <p:nvSpPr>
            <p:cNvPr id="14" name="TextBox 13">
              <a:extLst>
                <a:ext uri="{FF2B5EF4-FFF2-40B4-BE49-F238E27FC236}">
                  <a16:creationId xmlns:a16="http://schemas.microsoft.com/office/drawing/2014/main" id="{1CA57BE3-8E18-ED48-97B9-EE1723711C64}"/>
                </a:ext>
              </a:extLst>
            </p:cNvPr>
            <p:cNvSpPr txBox="1">
              <a:spLocks noGrp="1" noRot="1" noMove="1" noResize="1" noEditPoints="1" noAdjustHandles="1" noChangeArrowheads="1" noChangeShapeType="1"/>
            </p:cNvSpPr>
            <p:nvPr/>
          </p:nvSpPr>
          <p:spPr>
            <a:xfrm>
              <a:off x="7565052" y="3528842"/>
              <a:ext cx="3669594" cy="369332"/>
            </a:xfrm>
            <a:prstGeom prst="rect">
              <a:avLst/>
            </a:prstGeom>
            <a:noFill/>
          </p:spPr>
          <p:txBody>
            <a:bodyPr wrap="square">
              <a:spAutoFit/>
            </a:bodyPr>
            <a:lstStyle>
              <a:defPPr>
                <a:defRPr lang="en-US"/>
              </a:defPPr>
              <a:lvl1pPr marR="295910" algn="ctr">
                <a:lnSpc>
                  <a:spcPct val="100000"/>
                </a:lnSpc>
                <a:defRPr b="1">
                  <a:solidFill>
                    <a:srgbClr val="424A52"/>
                  </a:solidFill>
                  <a:latin typeface="Gilroy Bold"/>
                </a:defRPr>
              </a:lvl1pPr>
            </a:lstStyle>
            <a:p>
              <a:r>
                <a:rPr lang="en-US" dirty="0"/>
                <a:t>COLOR-TREATED HAIR</a:t>
              </a:r>
            </a:p>
          </p:txBody>
        </p:sp>
        <p:sp>
          <p:nvSpPr>
            <p:cNvPr id="15" name="TextBox 14">
              <a:extLst>
                <a:ext uri="{FF2B5EF4-FFF2-40B4-BE49-F238E27FC236}">
                  <a16:creationId xmlns:a16="http://schemas.microsoft.com/office/drawing/2014/main" id="{38332545-0DEC-D7DA-B467-E04C24003E70}"/>
                </a:ext>
              </a:extLst>
            </p:cNvPr>
            <p:cNvSpPr txBox="1">
              <a:spLocks noGrp="1" noRot="1" noMove="1" noResize="1" noEditPoints="1" noAdjustHandles="1" noChangeArrowheads="1" noChangeShapeType="1"/>
            </p:cNvSpPr>
            <p:nvPr/>
          </p:nvSpPr>
          <p:spPr>
            <a:xfrm>
              <a:off x="3955274" y="1006740"/>
              <a:ext cx="3511297" cy="369332"/>
            </a:xfrm>
            <a:prstGeom prst="rect">
              <a:avLst/>
            </a:prstGeom>
            <a:noFill/>
          </p:spPr>
          <p:txBody>
            <a:bodyPr wrap="square">
              <a:spAutoFit/>
            </a:bodyPr>
            <a:lstStyle>
              <a:defPPr>
                <a:defRPr lang="en-US"/>
              </a:defPPr>
              <a:lvl1pPr marR="295910" algn="ctr">
                <a:lnSpc>
                  <a:spcPct val="100000"/>
                </a:lnSpc>
                <a:defRPr b="1">
                  <a:solidFill>
                    <a:srgbClr val="424A52"/>
                  </a:solidFill>
                  <a:latin typeface="Gilroy Bold"/>
                </a:defRPr>
              </a:lvl1pPr>
            </a:lstStyle>
            <a:p>
              <a:r>
                <a:rPr lang="en-US" dirty="0"/>
                <a:t>DAMAGED HAIR</a:t>
              </a:r>
            </a:p>
          </p:txBody>
        </p:sp>
        <p:sp>
          <p:nvSpPr>
            <p:cNvPr id="16" name="TextBox 15">
              <a:extLst>
                <a:ext uri="{FF2B5EF4-FFF2-40B4-BE49-F238E27FC236}">
                  <a16:creationId xmlns:a16="http://schemas.microsoft.com/office/drawing/2014/main" id="{650C30E8-6421-929A-5673-126C5AA536E7}"/>
                </a:ext>
              </a:extLst>
            </p:cNvPr>
            <p:cNvSpPr txBox="1">
              <a:spLocks noGrp="1" noRot="1" noMove="1" noResize="1" noEditPoints="1" noAdjustHandles="1" noChangeArrowheads="1" noChangeShapeType="1"/>
            </p:cNvSpPr>
            <p:nvPr/>
          </p:nvSpPr>
          <p:spPr>
            <a:xfrm>
              <a:off x="7565052" y="1006740"/>
              <a:ext cx="3635454" cy="369332"/>
            </a:xfrm>
            <a:prstGeom prst="rect">
              <a:avLst/>
            </a:prstGeom>
            <a:noFill/>
          </p:spPr>
          <p:txBody>
            <a:bodyPr wrap="square">
              <a:spAutoFit/>
            </a:bodyPr>
            <a:lstStyle>
              <a:defPPr>
                <a:defRPr lang="en-US"/>
              </a:defPPr>
              <a:lvl1pPr marR="295910" algn="ctr">
                <a:lnSpc>
                  <a:spcPct val="100000"/>
                </a:lnSpc>
                <a:defRPr b="1">
                  <a:solidFill>
                    <a:srgbClr val="424A52"/>
                  </a:solidFill>
                  <a:latin typeface="Gilroy Bold"/>
                </a:defRPr>
              </a:lvl1pPr>
            </a:lstStyle>
            <a:p>
              <a:r>
                <a:rPr lang="en-US" dirty="0"/>
                <a:t>SCALP CARE</a:t>
              </a:r>
            </a:p>
          </p:txBody>
        </p:sp>
        <p:sp>
          <p:nvSpPr>
            <p:cNvPr id="17" name="TextBox 16">
              <a:extLst>
                <a:ext uri="{FF2B5EF4-FFF2-40B4-BE49-F238E27FC236}">
                  <a16:creationId xmlns:a16="http://schemas.microsoft.com/office/drawing/2014/main" id="{E94C7F45-2247-6FC1-5D8C-D17140188101}"/>
                </a:ext>
              </a:extLst>
            </p:cNvPr>
            <p:cNvSpPr txBox="1">
              <a:spLocks noGrp="1" noRot="1" noMove="1" noResize="1" noEditPoints="1" noAdjustHandles="1" noChangeArrowheads="1" noChangeShapeType="1"/>
            </p:cNvSpPr>
            <p:nvPr/>
          </p:nvSpPr>
          <p:spPr>
            <a:xfrm>
              <a:off x="409408" y="1006740"/>
              <a:ext cx="3462865" cy="369332"/>
            </a:xfrm>
            <a:prstGeom prst="rect">
              <a:avLst/>
            </a:prstGeom>
            <a:noFill/>
          </p:spPr>
          <p:txBody>
            <a:bodyPr wrap="square">
              <a:spAutoFit/>
            </a:bodyPr>
            <a:lstStyle>
              <a:defPPr>
                <a:defRPr lang="en-US"/>
              </a:defPPr>
              <a:lvl1pPr marR="295910" algn="ctr">
                <a:lnSpc>
                  <a:spcPct val="100000"/>
                </a:lnSpc>
                <a:defRPr b="1">
                  <a:solidFill>
                    <a:srgbClr val="424A52"/>
                  </a:solidFill>
                  <a:latin typeface="Gilroy Bold"/>
                </a:defRPr>
              </a:lvl1pPr>
            </a:lstStyle>
            <a:p>
              <a:r>
                <a:rPr lang="en-US" dirty="0"/>
                <a:t>DRY HAIR</a:t>
              </a:r>
            </a:p>
          </p:txBody>
        </p:sp>
      </p:grpSp>
    </p:spTree>
    <p:extLst>
      <p:ext uri="{BB962C8B-B14F-4D97-AF65-F5344CB8AC3E}">
        <p14:creationId xmlns:p14="http://schemas.microsoft.com/office/powerpoint/2010/main" val="149332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B27B389-120A-0BBA-571D-71A394676404}"/>
              </a:ext>
            </a:extLst>
          </p:cNvPr>
          <p:cNvPicPr>
            <a:picLocks noGrp="1" noRot="1" noChangeAspect="1" noMove="1" noResize="1" noEditPoints="1" noAdjustHandles="1" noChangeArrowheads="1" noChangeShapeType="1" noCrop="1"/>
          </p:cNvPicPr>
          <p:nvPr/>
        </p:nvPicPr>
        <p:blipFill>
          <a:blip r:embed="rId2"/>
          <a:stretch>
            <a:fillRect/>
          </a:stretch>
        </p:blipFill>
        <p:spPr>
          <a:xfrm>
            <a:off x="590835" y="1828364"/>
            <a:ext cx="11010330" cy="5029636"/>
          </a:xfrm>
          <a:prstGeom prst="rect">
            <a:avLst/>
          </a:prstGeom>
        </p:spPr>
      </p:pic>
      <p:grpSp>
        <p:nvGrpSpPr>
          <p:cNvPr id="8" name="Group 7">
            <a:extLst>
              <a:ext uri="{FF2B5EF4-FFF2-40B4-BE49-F238E27FC236}">
                <a16:creationId xmlns:a16="http://schemas.microsoft.com/office/drawing/2014/main" id="{AD5F0838-70B1-B8FF-C723-9A2FEEED6631}"/>
              </a:ext>
            </a:extLst>
          </p:cNvPr>
          <p:cNvGrpSpPr>
            <a:grpSpLocks noGrp="1" noUngrp="1" noRot="1" noMove="1" noResize="1"/>
          </p:cNvGrpSpPr>
          <p:nvPr/>
        </p:nvGrpSpPr>
        <p:grpSpPr>
          <a:xfrm>
            <a:off x="0" y="468297"/>
            <a:ext cx="12192001" cy="5599545"/>
            <a:chOff x="0" y="468297"/>
            <a:chExt cx="12192001" cy="5599545"/>
          </a:xfrm>
        </p:grpSpPr>
        <p:sp>
          <p:nvSpPr>
            <p:cNvPr id="3" name="TextBox 2">
              <a:extLst>
                <a:ext uri="{FF2B5EF4-FFF2-40B4-BE49-F238E27FC236}">
                  <a16:creationId xmlns:a16="http://schemas.microsoft.com/office/drawing/2014/main" id="{4C4112A6-C9EC-3702-52F3-917A1E169168}"/>
                </a:ext>
              </a:extLst>
            </p:cNvPr>
            <p:cNvSpPr txBox="1">
              <a:spLocks noGrp="1" noRot="1" noMove="1" noResize="1" noEditPoints="1" noAdjustHandles="1" noChangeArrowheads="1" noChangeShapeType="1"/>
            </p:cNvSpPr>
            <p:nvPr/>
          </p:nvSpPr>
          <p:spPr>
            <a:xfrm>
              <a:off x="590550" y="5113735"/>
              <a:ext cx="3368549" cy="954107"/>
            </a:xfrm>
            <a:prstGeom prst="rect">
              <a:avLst/>
            </a:prstGeom>
            <a:noFill/>
          </p:spPr>
          <p:txBody>
            <a:bodyPr wrap="square">
              <a:spAutoFit/>
            </a:bodyPr>
            <a:lstStyle/>
            <a:p>
              <a:pPr algn="ctr"/>
              <a:r>
                <a:rPr lang="en-US" sz="1400" dirty="0">
                  <a:solidFill>
                    <a:schemeClr val="bg1"/>
                  </a:solidFill>
                  <a:latin typeface="Gilroy" panose="00000500000000000000" pitchFamily="50" charset="0"/>
                </a:rPr>
                <a:t>At Biolage, we care about the world and the creatures with which we share it . That's why Biolage does not test on animals.</a:t>
              </a:r>
            </a:p>
          </p:txBody>
        </p:sp>
        <p:sp>
          <p:nvSpPr>
            <p:cNvPr id="4" name="TextBox 3">
              <a:extLst>
                <a:ext uri="{FF2B5EF4-FFF2-40B4-BE49-F238E27FC236}">
                  <a16:creationId xmlns:a16="http://schemas.microsoft.com/office/drawing/2014/main" id="{B0980C39-DD4A-8E98-3B00-D0E07380E06E}"/>
                </a:ext>
              </a:extLst>
            </p:cNvPr>
            <p:cNvSpPr txBox="1">
              <a:spLocks noGrp="1" noRot="1" noMove="1" noResize="1" noEditPoints="1" noAdjustHandles="1" noChangeArrowheads="1" noChangeShapeType="1"/>
            </p:cNvSpPr>
            <p:nvPr/>
          </p:nvSpPr>
          <p:spPr>
            <a:xfrm>
              <a:off x="4399143" y="5113735"/>
              <a:ext cx="3393714" cy="523220"/>
            </a:xfrm>
            <a:prstGeom prst="rect">
              <a:avLst/>
            </a:prstGeom>
            <a:noFill/>
          </p:spPr>
          <p:txBody>
            <a:bodyPr wrap="square">
              <a:spAutoFit/>
            </a:bodyPr>
            <a:lstStyle/>
            <a:p>
              <a:pPr algn="ctr"/>
              <a:r>
                <a:rPr lang="en-US" sz="1400" dirty="0">
                  <a:solidFill>
                    <a:schemeClr val="bg1"/>
                  </a:solidFill>
                  <a:latin typeface="Gilroy" panose="00000500000000000000" pitchFamily="50" charset="0"/>
                </a:rPr>
                <a:t>All of our formulas are vegan with no animal-derived ingredients.</a:t>
              </a:r>
            </a:p>
          </p:txBody>
        </p:sp>
        <p:sp>
          <p:nvSpPr>
            <p:cNvPr id="5" name="TextBox 4">
              <a:extLst>
                <a:ext uri="{FF2B5EF4-FFF2-40B4-BE49-F238E27FC236}">
                  <a16:creationId xmlns:a16="http://schemas.microsoft.com/office/drawing/2014/main" id="{9F103639-948F-2285-EBEB-7AA849210D54}"/>
                </a:ext>
              </a:extLst>
            </p:cNvPr>
            <p:cNvSpPr txBox="1">
              <a:spLocks noGrp="1" noRot="1" noMove="1" noResize="1" noEditPoints="1" noAdjustHandles="1" noChangeArrowheads="1" noChangeShapeType="1"/>
            </p:cNvSpPr>
            <p:nvPr/>
          </p:nvSpPr>
          <p:spPr>
            <a:xfrm>
              <a:off x="8207736" y="5113735"/>
              <a:ext cx="3393714" cy="523220"/>
            </a:xfrm>
            <a:prstGeom prst="rect">
              <a:avLst/>
            </a:prstGeom>
            <a:noFill/>
          </p:spPr>
          <p:txBody>
            <a:bodyPr wrap="square">
              <a:spAutoFit/>
            </a:bodyPr>
            <a:lstStyle/>
            <a:p>
              <a:pPr algn="ctr"/>
              <a:r>
                <a:rPr lang="en-US" sz="1400" dirty="0">
                  <a:solidFill>
                    <a:schemeClr val="bg1"/>
                  </a:solidFill>
                  <a:latin typeface="Gilroy" panose="00000500000000000000" pitchFamily="50" charset="0"/>
                </a:rPr>
                <a:t>Our signature bottles are made from 100% post consumer recycled plastic.</a:t>
              </a:r>
            </a:p>
          </p:txBody>
        </p:sp>
        <p:sp>
          <p:nvSpPr>
            <p:cNvPr id="6" name="TextBox 5">
              <a:extLst>
                <a:ext uri="{FF2B5EF4-FFF2-40B4-BE49-F238E27FC236}">
                  <a16:creationId xmlns:a16="http://schemas.microsoft.com/office/drawing/2014/main" id="{1CD33CB8-9BA4-A1E9-E0EF-AA04F50A7E9E}"/>
                </a:ext>
              </a:extLst>
            </p:cNvPr>
            <p:cNvSpPr txBox="1">
              <a:spLocks noGrp="1" noRot="1" noMove="1" noResize="1" noEditPoints="1" noAdjustHandles="1" noChangeArrowheads="1" noChangeShapeType="1"/>
            </p:cNvSpPr>
            <p:nvPr/>
          </p:nvSpPr>
          <p:spPr>
            <a:xfrm>
              <a:off x="1" y="468297"/>
              <a:ext cx="12192000" cy="646331"/>
            </a:xfrm>
            <a:prstGeom prst="rect">
              <a:avLst/>
            </a:prstGeom>
            <a:noFill/>
          </p:spPr>
          <p:txBody>
            <a:bodyPr wrap="square" rtlCol="0">
              <a:spAutoFit/>
            </a:bodyPr>
            <a:lstStyle/>
            <a:p>
              <a:pPr algn="ctr"/>
              <a:r>
                <a:rPr lang="en-US" sz="3600" dirty="0">
                  <a:solidFill>
                    <a:srgbClr val="424A52"/>
                  </a:solidFill>
                  <a:latin typeface="Gilroy-Bold" panose="00000800000000000000" pitchFamily="2" charset="0"/>
                </a:rPr>
                <a:t>TOGETHER, </a:t>
              </a:r>
              <a:r>
                <a:rPr lang="en-US" sz="3600" dirty="0">
                  <a:solidFill>
                    <a:srgbClr val="789D4A"/>
                  </a:solidFill>
                  <a:latin typeface="Gilroy-Bold" panose="00000800000000000000" pitchFamily="2" charset="0"/>
                </a:rPr>
                <a:t>WE CAN MAKE BEAUTY SUSTAINABLE.</a:t>
              </a:r>
            </a:p>
          </p:txBody>
        </p:sp>
        <p:sp>
          <p:nvSpPr>
            <p:cNvPr id="7" name="TextBox 6">
              <a:extLst>
                <a:ext uri="{FF2B5EF4-FFF2-40B4-BE49-F238E27FC236}">
                  <a16:creationId xmlns:a16="http://schemas.microsoft.com/office/drawing/2014/main" id="{5E254ECD-E355-6CD6-1106-4E628FE24715}"/>
                </a:ext>
              </a:extLst>
            </p:cNvPr>
            <p:cNvSpPr txBox="1">
              <a:spLocks noGrp="1" noRot="1" noMove="1" noResize="1" noEditPoints="1" noAdjustHandles="1" noChangeArrowheads="1" noChangeShapeType="1"/>
            </p:cNvSpPr>
            <p:nvPr/>
          </p:nvSpPr>
          <p:spPr>
            <a:xfrm>
              <a:off x="0" y="1127606"/>
              <a:ext cx="12192000" cy="369332"/>
            </a:xfrm>
            <a:prstGeom prst="rect">
              <a:avLst/>
            </a:prstGeom>
            <a:noFill/>
          </p:spPr>
          <p:txBody>
            <a:bodyPr wrap="square">
              <a:spAutoFit/>
            </a:bodyPr>
            <a:lstStyle/>
            <a:p>
              <a:pPr marR="295910" algn="ctr">
                <a:lnSpc>
                  <a:spcPct val="100000"/>
                </a:lnSpc>
              </a:pPr>
              <a:r>
                <a:rPr lang="en-US" sz="1800" b="1" dirty="0">
                  <a:solidFill>
                    <a:srgbClr val="424A52"/>
                  </a:solidFill>
                  <a:latin typeface="Gilroy Bold"/>
                  <a:cs typeface="Gilroy Bold"/>
                </a:rPr>
                <a:t>Because sustainability is an everyday promise</a:t>
              </a:r>
              <a:endParaRPr lang="en-US" dirty="0">
                <a:solidFill>
                  <a:srgbClr val="424A52"/>
                </a:solidFill>
              </a:endParaRPr>
            </a:p>
          </p:txBody>
        </p:sp>
      </p:grpSp>
    </p:spTree>
    <p:extLst>
      <p:ext uri="{BB962C8B-B14F-4D97-AF65-F5344CB8AC3E}">
        <p14:creationId xmlns:p14="http://schemas.microsoft.com/office/powerpoint/2010/main" val="2919967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6387351-E6B8-01F8-E8EB-4CB6CA1A796A}"/>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grpSp>
        <p:nvGrpSpPr>
          <p:cNvPr id="5" name="Group 4">
            <a:extLst>
              <a:ext uri="{FF2B5EF4-FFF2-40B4-BE49-F238E27FC236}">
                <a16:creationId xmlns:a16="http://schemas.microsoft.com/office/drawing/2014/main" id="{290C0ECA-4FA4-E7E7-89C7-3A8FC2A20EB3}"/>
              </a:ext>
            </a:extLst>
          </p:cNvPr>
          <p:cNvGrpSpPr>
            <a:grpSpLocks noGrp="1" noUngrp="1" noRot="1" noMove="1" noResize="1"/>
          </p:cNvGrpSpPr>
          <p:nvPr/>
        </p:nvGrpSpPr>
        <p:grpSpPr>
          <a:xfrm>
            <a:off x="76200" y="1320931"/>
            <a:ext cx="12115800" cy="5541444"/>
            <a:chOff x="76200" y="1320931"/>
            <a:chExt cx="12115800" cy="5541444"/>
          </a:xfrm>
        </p:grpSpPr>
        <p:sp>
          <p:nvSpPr>
            <p:cNvPr id="3" name="Title 1">
              <a:extLst>
                <a:ext uri="{FF2B5EF4-FFF2-40B4-BE49-F238E27FC236}">
                  <a16:creationId xmlns:a16="http://schemas.microsoft.com/office/drawing/2014/main" id="{D7B89632-5BAE-07DE-069E-BD61FB7BD61D}"/>
                </a:ext>
              </a:extLst>
            </p:cNvPr>
            <p:cNvSpPr txBox="1">
              <a:spLocks noGrp="1" noRot="1" noMove="1" noResize="1" noEditPoints="1" noAdjustHandles="1" noChangeArrowheads="1" noChangeShapeType="1"/>
            </p:cNvSpPr>
            <p:nvPr/>
          </p:nvSpPr>
          <p:spPr>
            <a:xfrm>
              <a:off x="6096000" y="1320931"/>
              <a:ext cx="5715000" cy="338442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dirty="0">
                  <a:solidFill>
                    <a:schemeClr val="bg1"/>
                  </a:solidFill>
                  <a:latin typeface="Century" panose="02040604050505020304" pitchFamily="18" charset="0"/>
                </a:rPr>
                <a:t>pure performance</a:t>
              </a:r>
            </a:p>
            <a:p>
              <a:pPr algn="ctr"/>
              <a:r>
                <a:rPr lang="it-IT" sz="1600" dirty="0">
                  <a:solidFill>
                    <a:schemeClr val="bg1"/>
                  </a:solidFill>
                  <a:latin typeface="NeueHaasGroteskDisp Std Lt" panose="020B0204020202020204"/>
                </a:rPr>
                <a:t>We know color care. That’s why 20 Years later, Pureology is still the #1 professional color care brand in the US*</a:t>
              </a:r>
            </a:p>
            <a:p>
              <a:pPr algn="ctr"/>
              <a:endParaRPr lang="it-IT" sz="1600" dirty="0">
                <a:solidFill>
                  <a:schemeClr val="bg1"/>
                </a:solidFill>
                <a:latin typeface="NeueHaasGroteskDisp Std Lt" panose="020B0204020202020204"/>
              </a:endParaRPr>
            </a:p>
            <a:p>
              <a:pPr algn="ctr"/>
              <a:r>
                <a:rPr lang="it-IT" sz="3600" dirty="0">
                  <a:solidFill>
                    <a:schemeClr val="bg1"/>
                  </a:solidFill>
                  <a:latin typeface="Century" panose="02040604050505020304" pitchFamily="18" charset="0"/>
                </a:rPr>
                <a:t>pure intentions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prstClr val="white"/>
                  </a:solidFill>
                  <a:effectLst/>
                  <a:uLnTx/>
                  <a:uFillTx/>
                  <a:latin typeface="NeueHaasGroteskDisp Std Lt" panose="020B0204020202020204"/>
                  <a:ea typeface="+mn-ea"/>
                  <a:cs typeface="+mn-cs"/>
                </a:rPr>
                <a:t>Always doing better.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600" b="0" i="0" u="none" strike="noStrike" kern="1200" cap="none" spc="0" normalizeH="0" baseline="0" noProof="0" dirty="0">
                <a:ln>
                  <a:noFill/>
                </a:ln>
                <a:solidFill>
                  <a:prstClr val="white"/>
                </a:solidFill>
                <a:effectLst/>
                <a:uLnTx/>
                <a:uFillTx/>
                <a:latin typeface="NeueHaasGroteskDisp Std Lt" panose="020B02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3600" dirty="0">
                  <a:solidFill>
                    <a:schemeClr val="bg1"/>
                  </a:solidFill>
                  <a:latin typeface="Century" panose="02040604050505020304" pitchFamily="18" charset="0"/>
                </a:rPr>
                <a:t>pure luxury</a:t>
              </a:r>
            </a:p>
            <a:p>
              <a:pPr algn="ctr"/>
              <a:r>
                <a:rPr kumimoji="0" lang="it-IT" sz="1600" b="0" i="0" u="none" strike="noStrike" kern="1200" cap="none" spc="0" normalizeH="0" baseline="0" noProof="0" dirty="0">
                  <a:ln>
                    <a:noFill/>
                  </a:ln>
                  <a:solidFill>
                    <a:prstClr val="white"/>
                  </a:solidFill>
                  <a:effectLst/>
                  <a:uLnTx/>
                  <a:uFillTx/>
                  <a:latin typeface="NeueHaasGroteskDisp Std Lt" panose="020B0204020202020204"/>
                  <a:ea typeface="+mn-ea"/>
                  <a:cs typeface="+mn-cs"/>
                </a:rPr>
                <a:t>Treat Yourself, Every Single Day. Our rich, extra-creamy lathers and invigorating aromas indulge your senses.</a:t>
              </a:r>
            </a:p>
          </p:txBody>
        </p:sp>
        <p:sp>
          <p:nvSpPr>
            <p:cNvPr id="4" name="TextBox 3">
              <a:extLst>
                <a:ext uri="{FF2B5EF4-FFF2-40B4-BE49-F238E27FC236}">
                  <a16:creationId xmlns:a16="http://schemas.microsoft.com/office/drawing/2014/main" id="{5FCC3A65-E703-D586-86E0-FAA6BA44B3DE}"/>
                </a:ext>
              </a:extLst>
            </p:cNvPr>
            <p:cNvSpPr txBox="1">
              <a:spLocks noGrp="1" noRot="1" noMove="1" noResize="1" noEditPoints="1" noAdjustHandles="1" noChangeArrowheads="1" noChangeShapeType="1"/>
            </p:cNvSpPr>
            <p:nvPr/>
          </p:nvSpPr>
          <p:spPr>
            <a:xfrm>
              <a:off x="76200" y="6631543"/>
              <a:ext cx="12115800" cy="230832"/>
            </a:xfrm>
            <a:prstGeom prst="rect">
              <a:avLst/>
            </a:prstGeom>
            <a:noFill/>
          </p:spPr>
          <p:txBody>
            <a:bodyPr wrap="square">
              <a:spAutoFit/>
            </a:bodyPr>
            <a:lstStyle/>
            <a:p>
              <a:pPr algn="r"/>
              <a:r>
                <a:rPr kumimoji="0" lang="it-IT" sz="900" b="0" i="0" u="none" strike="noStrike" kern="1200" cap="none" spc="0" normalizeH="0" baseline="0" noProof="0" dirty="0">
                  <a:ln>
                    <a:noFill/>
                  </a:ln>
                  <a:solidFill>
                    <a:prstClr val="white"/>
                  </a:solidFill>
                  <a:effectLst/>
                  <a:uLnTx/>
                  <a:uFillTx/>
                  <a:latin typeface="NeueHaasGroteskDisp Std Lt" panose="020B0204020202020204"/>
                  <a:ea typeface="+mn-ea"/>
                  <a:cs typeface="+mn-cs"/>
                </a:rPr>
                <a:t>*Based on dollar sales reported in Kline’s Kline PRO: Salon Retail Products and Services Database for the year ending December 31°,2019</a:t>
              </a:r>
              <a:endParaRPr lang="en-US" sz="900" dirty="0"/>
            </a:p>
          </p:txBody>
        </p:sp>
      </p:grpSp>
    </p:spTree>
    <p:extLst>
      <p:ext uri="{BB962C8B-B14F-4D97-AF65-F5344CB8AC3E}">
        <p14:creationId xmlns:p14="http://schemas.microsoft.com/office/powerpoint/2010/main" val="2199969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7389EF-CFD1-C528-F914-5AD4B782CD0E}"/>
              </a:ext>
            </a:extLst>
          </p:cNvPr>
          <p:cNvPicPr>
            <a:picLocks noGrp="1" noRot="1" noChangeAspect="1" noMove="1" noResize="1" noEditPoints="1" noAdjustHandles="1" noChangeArrowheads="1" noChangeShapeType="1" noCrop="1"/>
          </p:cNvPicPr>
          <p:nvPr/>
        </p:nvPicPr>
        <p:blipFill>
          <a:blip r:embed="rId2"/>
          <a:stretch>
            <a:fillRect/>
          </a:stretch>
        </p:blipFill>
        <p:spPr>
          <a:xfrm>
            <a:off x="621317" y="1237001"/>
            <a:ext cx="10949365" cy="5620999"/>
          </a:xfrm>
          <a:prstGeom prst="rect">
            <a:avLst/>
          </a:prstGeom>
        </p:spPr>
      </p:pic>
      <p:grpSp>
        <p:nvGrpSpPr>
          <p:cNvPr id="8" name="Group 7">
            <a:extLst>
              <a:ext uri="{FF2B5EF4-FFF2-40B4-BE49-F238E27FC236}">
                <a16:creationId xmlns:a16="http://schemas.microsoft.com/office/drawing/2014/main" id="{C98DB63F-A4D7-3837-BCF4-773FA3C803FD}"/>
              </a:ext>
            </a:extLst>
          </p:cNvPr>
          <p:cNvGrpSpPr>
            <a:grpSpLocks noGrp="1" noUngrp="1" noRot="1" noMove="1" noResize="1"/>
          </p:cNvGrpSpPr>
          <p:nvPr/>
        </p:nvGrpSpPr>
        <p:grpSpPr>
          <a:xfrm>
            <a:off x="1" y="326070"/>
            <a:ext cx="12192000" cy="6536305"/>
            <a:chOff x="1" y="326070"/>
            <a:chExt cx="12192000" cy="6536305"/>
          </a:xfrm>
        </p:grpSpPr>
        <p:sp>
          <p:nvSpPr>
            <p:cNvPr id="3" name="TextBox 2">
              <a:extLst>
                <a:ext uri="{FF2B5EF4-FFF2-40B4-BE49-F238E27FC236}">
                  <a16:creationId xmlns:a16="http://schemas.microsoft.com/office/drawing/2014/main" id="{F1B10011-1366-7812-F40E-00A25C11DA17}"/>
                </a:ext>
              </a:extLst>
            </p:cNvPr>
            <p:cNvSpPr txBox="1">
              <a:spLocks noGrp="1" noRot="1" noMove="1" noResize="1" noEditPoints="1" noAdjustHandles="1" noChangeArrowheads="1" noChangeShapeType="1"/>
            </p:cNvSpPr>
            <p:nvPr/>
          </p:nvSpPr>
          <p:spPr>
            <a:xfrm>
              <a:off x="8191500" y="4905996"/>
              <a:ext cx="3381376" cy="1231106"/>
            </a:xfrm>
            <a:prstGeom prst="rect">
              <a:avLst/>
            </a:prstGeom>
            <a:noFill/>
          </p:spPr>
          <p:txBody>
            <a:bodyPr wrap="square" anchor="ctr">
              <a:spAutoFit/>
            </a:bodyPr>
            <a:lstStyle/>
            <a:p>
              <a:pPr algn="ctr"/>
              <a:r>
                <a:rPr lang="en-US" sz="2200" b="0" i="0" dirty="0">
                  <a:solidFill>
                    <a:schemeClr val="bg1"/>
                  </a:solidFill>
                  <a:latin typeface="ITC Century Std Book" pitchFamily="2" charset="0"/>
                </a:rPr>
                <a:t>color fanatic</a:t>
              </a:r>
              <a:endParaRPr kumimoji="0" lang="en-US" sz="2200" b="0" i="0" u="none" strike="noStrike" kern="1200" spc="0" normalizeH="0" baseline="0" dirty="0">
                <a:ln>
                  <a:noFill/>
                </a:ln>
                <a:solidFill>
                  <a:schemeClr val="bg1"/>
                </a:solidFill>
                <a:effectLst/>
                <a:uLnTx/>
                <a:uFillTx/>
                <a:latin typeface="ITC Century Std Book" pitchFamily="2" charset="0"/>
              </a:endParaRPr>
            </a:p>
            <a:p>
              <a:pPr algn="ctr"/>
              <a:r>
                <a:rPr lang="en-US" sz="1300" dirty="0">
                  <a:solidFill>
                    <a:schemeClr val="bg1"/>
                  </a:solidFill>
                  <a:latin typeface="NeueHaasGroteskDisp Std Lt" panose="020B0204020202020204" pitchFamily="34" charset="77"/>
                </a:rPr>
                <a:t>Meet your #1 multi-tasking product for how to keep hair healthy. A leave-in conditioner made with Camelina Seed Oil, Olive Oil and Coconut Oil for the ultimate healthy shine and softness.</a:t>
              </a:r>
            </a:p>
          </p:txBody>
        </p:sp>
        <p:sp>
          <p:nvSpPr>
            <p:cNvPr id="4" name="TextBox 3">
              <a:extLst>
                <a:ext uri="{FF2B5EF4-FFF2-40B4-BE49-F238E27FC236}">
                  <a16:creationId xmlns:a16="http://schemas.microsoft.com/office/drawing/2014/main" id="{DF5EB2A0-CEE2-B237-F49D-7CAF471D8149}"/>
                </a:ext>
              </a:extLst>
            </p:cNvPr>
            <p:cNvSpPr txBox="1">
              <a:spLocks noGrp="1" noRot="1" noMove="1" noResize="1" noEditPoints="1" noAdjustHandles="1" noChangeArrowheads="1" noChangeShapeType="1"/>
            </p:cNvSpPr>
            <p:nvPr/>
          </p:nvSpPr>
          <p:spPr>
            <a:xfrm>
              <a:off x="4362640" y="4905996"/>
              <a:ext cx="3381375" cy="1231106"/>
            </a:xfrm>
            <a:prstGeom prst="rect">
              <a:avLst/>
            </a:prstGeom>
            <a:noFill/>
          </p:spPr>
          <p:txBody>
            <a:bodyPr wrap="square" anchor="ctr">
              <a:spAutoFit/>
            </a:bodyPr>
            <a:lstStyle/>
            <a:p>
              <a:pPr algn="ctr"/>
              <a:r>
                <a:rPr lang="en-US" sz="2200" dirty="0">
                  <a:solidFill>
                    <a:schemeClr val="bg1"/>
                  </a:solidFill>
                  <a:latin typeface="ITC Century Std Book" pitchFamily="2" charset="0"/>
                </a:rPr>
                <a:t>s</a:t>
              </a:r>
              <a:r>
                <a:rPr kumimoji="0" lang="en-US" sz="2200" u="none" strike="noStrike" kern="1200" spc="0" normalizeH="0" baseline="0" dirty="0">
                  <a:ln>
                    <a:noFill/>
                  </a:ln>
                  <a:solidFill>
                    <a:schemeClr val="bg1"/>
                  </a:solidFill>
                  <a:effectLst/>
                  <a:uLnTx/>
                  <a:uFillTx/>
                  <a:latin typeface="ITC Century Std Book" pitchFamily="2" charset="0"/>
                </a:rPr>
                <a:t>trength cure</a:t>
              </a:r>
              <a:endParaRPr kumimoji="0" lang="en-US" sz="2200" b="0" i="0" u="none" strike="noStrike" kern="1200" spc="0" normalizeH="0" baseline="0" dirty="0">
                <a:ln>
                  <a:noFill/>
                </a:ln>
                <a:solidFill>
                  <a:schemeClr val="bg1"/>
                </a:solidFill>
                <a:effectLst/>
                <a:uLnTx/>
                <a:uFillTx/>
                <a:latin typeface="ITC Century Std Book" pitchFamily="2" charset="0"/>
              </a:endParaRPr>
            </a:p>
            <a:p>
              <a:pPr algn="ctr"/>
              <a:r>
                <a:rPr lang="en-US" sz="1300" dirty="0">
                  <a:solidFill>
                    <a:schemeClr val="bg1"/>
                  </a:solidFill>
                  <a:latin typeface="NeueHaasGroteskDisp Std Lt" panose="020B0204020202020204" pitchFamily="34" charset="77"/>
                </a:rPr>
                <a:t>Defy damage with decadence. Our protein-infused, fortifying formulas deliver 2x stronger strands* without sacrificing softness for a lusciously lightweight feel.</a:t>
              </a:r>
            </a:p>
          </p:txBody>
        </p:sp>
        <p:sp>
          <p:nvSpPr>
            <p:cNvPr id="5" name="TextBox 4">
              <a:extLst>
                <a:ext uri="{FF2B5EF4-FFF2-40B4-BE49-F238E27FC236}">
                  <a16:creationId xmlns:a16="http://schemas.microsoft.com/office/drawing/2014/main" id="{1C4D6623-0860-1E6A-240E-D39DFE1360FA}"/>
                </a:ext>
              </a:extLst>
            </p:cNvPr>
            <p:cNvSpPr txBox="1">
              <a:spLocks noGrp="1" noRot="1" noMove="1" noResize="1" noEditPoints="1" noAdjustHandles="1" noChangeArrowheads="1" noChangeShapeType="1"/>
            </p:cNvSpPr>
            <p:nvPr/>
          </p:nvSpPr>
          <p:spPr>
            <a:xfrm>
              <a:off x="619125" y="4905996"/>
              <a:ext cx="3381376" cy="1431161"/>
            </a:xfrm>
            <a:prstGeom prst="rect">
              <a:avLst/>
            </a:prstGeom>
            <a:noFill/>
          </p:spPr>
          <p:txBody>
            <a:bodyPr wrap="square" anchor="ctr">
              <a:spAutoFit/>
            </a:bodyPr>
            <a:lstStyle/>
            <a:p>
              <a:pPr algn="ctr"/>
              <a:r>
                <a:rPr kumimoji="0" lang="en-US" sz="2200" u="none" strike="noStrike" kern="1200" spc="0" normalizeH="0" baseline="0" dirty="0">
                  <a:ln>
                    <a:noFill/>
                  </a:ln>
                  <a:solidFill>
                    <a:schemeClr val="bg1"/>
                  </a:solidFill>
                  <a:effectLst/>
                  <a:uLnTx/>
                  <a:uFillTx/>
                  <a:latin typeface="ITC Century Std Book" pitchFamily="2" charset="0"/>
                </a:rPr>
                <a:t>hydrate</a:t>
              </a:r>
              <a:endParaRPr kumimoji="0" lang="en-US" sz="2200" b="0" i="0" u="none" strike="noStrike" kern="1200" spc="0" normalizeH="0" baseline="0" dirty="0">
                <a:ln>
                  <a:noFill/>
                </a:ln>
                <a:solidFill>
                  <a:schemeClr val="bg1"/>
                </a:solidFill>
                <a:effectLst/>
                <a:uLnTx/>
                <a:uFillTx/>
                <a:latin typeface="ITC Century Std Book" pitchFamily="2" charset="0"/>
              </a:endParaRPr>
            </a:p>
            <a:p>
              <a:pPr algn="ctr"/>
              <a:r>
                <a:rPr lang="en-US" sz="1300" dirty="0">
                  <a:solidFill>
                    <a:schemeClr val="bg1"/>
                  </a:solidFill>
                  <a:latin typeface="NeueHaasGroteskDisp Std Lt" panose="020B0204020202020204" pitchFamily="34" charset="77"/>
                </a:rPr>
                <a:t>For strands that seek a sensorial splash of intense moisture and supple softness. Our ultra-nourishing formulas shield against damage, seal in vibrant color and smooth even the thirstiest tresses from root to tip.</a:t>
              </a:r>
            </a:p>
          </p:txBody>
        </p:sp>
        <p:sp>
          <p:nvSpPr>
            <p:cNvPr id="6" name="TextBox 5">
              <a:extLst>
                <a:ext uri="{FF2B5EF4-FFF2-40B4-BE49-F238E27FC236}">
                  <a16:creationId xmlns:a16="http://schemas.microsoft.com/office/drawing/2014/main" id="{61BE4934-EEA7-27EB-D50F-157945FED176}"/>
                </a:ext>
              </a:extLst>
            </p:cNvPr>
            <p:cNvSpPr txBox="1">
              <a:spLocks noGrp="1" noRot="1" noMove="1" noResize="1" noEditPoints="1" noAdjustHandles="1" noChangeArrowheads="1" noChangeShapeType="1"/>
            </p:cNvSpPr>
            <p:nvPr/>
          </p:nvSpPr>
          <p:spPr>
            <a:xfrm>
              <a:off x="1" y="326070"/>
              <a:ext cx="12192000" cy="7848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500" dirty="0">
                  <a:solidFill>
                    <a:srgbClr val="4B384B"/>
                  </a:solidFill>
                  <a:latin typeface="ITC Century Std Book"/>
                </a:rPr>
                <a:t>essentials</a:t>
              </a:r>
              <a:endParaRPr kumimoji="0" lang="en-US" sz="4500" b="0" i="0" u="none" strike="noStrike" kern="1200" cap="none" spc="0" normalizeH="0" baseline="0" noProof="0" dirty="0">
                <a:ln>
                  <a:noFill/>
                </a:ln>
                <a:solidFill>
                  <a:srgbClr val="4B384B"/>
                </a:solidFill>
                <a:effectLst/>
                <a:uLnTx/>
                <a:uFillTx/>
                <a:latin typeface="ITC Century Std Book"/>
                <a:ea typeface="+mn-ea"/>
                <a:cs typeface="+mn-cs"/>
              </a:endParaRPr>
            </a:p>
          </p:txBody>
        </p:sp>
        <p:sp>
          <p:nvSpPr>
            <p:cNvPr id="7" name="TextBox 6">
              <a:extLst>
                <a:ext uri="{FF2B5EF4-FFF2-40B4-BE49-F238E27FC236}">
                  <a16:creationId xmlns:a16="http://schemas.microsoft.com/office/drawing/2014/main" id="{443F1F4F-A4BB-6D21-B18E-A30EEC8DD83C}"/>
                </a:ext>
              </a:extLst>
            </p:cNvPr>
            <p:cNvSpPr txBox="1">
              <a:spLocks noGrp="1" noRot="1" noMove="1" noResize="1" noEditPoints="1" noAdjustHandles="1" noChangeArrowheads="1" noChangeShapeType="1"/>
            </p:cNvSpPr>
            <p:nvPr/>
          </p:nvSpPr>
          <p:spPr>
            <a:xfrm>
              <a:off x="76200" y="6631543"/>
              <a:ext cx="12115800" cy="230832"/>
            </a:xfrm>
            <a:prstGeom prst="rect">
              <a:avLst/>
            </a:prstGeom>
            <a:noFill/>
          </p:spPr>
          <p:txBody>
            <a:bodyPr wrap="square">
              <a:spAutoFit/>
            </a:bodyPr>
            <a:lstStyle/>
            <a:p>
              <a:pPr algn="r"/>
              <a:r>
                <a:rPr kumimoji="0" lang="it-IT" sz="900" b="0" i="0" u="none" strike="noStrike" kern="1200" cap="none" spc="0" normalizeH="0" baseline="0" noProof="0" dirty="0">
                  <a:ln>
                    <a:noFill/>
                  </a:ln>
                  <a:effectLst/>
                  <a:uLnTx/>
                  <a:uFillTx/>
                  <a:latin typeface="NeueHaasGroteskDisp Std Lt" panose="020B0204020202020204"/>
                  <a:ea typeface="+mn-ea"/>
                  <a:cs typeface="+mn-cs"/>
                </a:rPr>
                <a:t>*vs non-conditioning shampoo</a:t>
              </a:r>
              <a:endParaRPr lang="en-US" sz="900" dirty="0"/>
            </a:p>
          </p:txBody>
        </p:sp>
      </p:grpSp>
    </p:spTree>
    <p:extLst>
      <p:ext uri="{BB962C8B-B14F-4D97-AF65-F5344CB8AC3E}">
        <p14:creationId xmlns:p14="http://schemas.microsoft.com/office/powerpoint/2010/main" val="2930830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74B491-34B7-7278-EF56-2679CDD745E2}"/>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grpSp>
        <p:nvGrpSpPr>
          <p:cNvPr id="11" name="Group 10">
            <a:extLst>
              <a:ext uri="{FF2B5EF4-FFF2-40B4-BE49-F238E27FC236}">
                <a16:creationId xmlns:a16="http://schemas.microsoft.com/office/drawing/2014/main" id="{19AF82F5-C81F-84F7-F602-240603F8D61A}"/>
              </a:ext>
            </a:extLst>
          </p:cNvPr>
          <p:cNvGrpSpPr>
            <a:grpSpLocks noGrp="1" noUngrp="1" noRot="1" noMove="1" noResize="1"/>
          </p:cNvGrpSpPr>
          <p:nvPr/>
        </p:nvGrpSpPr>
        <p:grpSpPr>
          <a:xfrm>
            <a:off x="0" y="665561"/>
            <a:ext cx="12192000" cy="5994928"/>
            <a:chOff x="0" y="665561"/>
            <a:chExt cx="12192000" cy="5994928"/>
          </a:xfrm>
        </p:grpSpPr>
        <p:sp>
          <p:nvSpPr>
            <p:cNvPr id="3" name="object 8">
              <a:extLst>
                <a:ext uri="{FF2B5EF4-FFF2-40B4-BE49-F238E27FC236}">
                  <a16:creationId xmlns:a16="http://schemas.microsoft.com/office/drawing/2014/main" id="{EA7D0BE6-5845-E130-ABB1-5FCE80B57A1F}"/>
                </a:ext>
              </a:extLst>
            </p:cNvPr>
            <p:cNvSpPr txBox="1">
              <a:spLocks noGrp="1" noRot="1" noMove="1" noResize="1" noEditPoints="1" noAdjustHandles="1" noChangeArrowheads="1" noChangeShapeType="1"/>
            </p:cNvSpPr>
            <p:nvPr/>
          </p:nvSpPr>
          <p:spPr>
            <a:xfrm>
              <a:off x="0" y="665561"/>
              <a:ext cx="12192000" cy="1205458"/>
            </a:xfrm>
            <a:prstGeom prst="rect">
              <a:avLst/>
            </a:prstGeom>
          </p:spPr>
          <p:txBody>
            <a:bodyPr vert="horz" wrap="square" lIns="0" tIns="96520" rIns="0" bIns="0" rtlCol="0">
              <a:spAutoFit/>
            </a:bodyPr>
            <a:lstStyle>
              <a:lvl1pPr>
                <a:defRPr sz="4500" b="0" i="0">
                  <a:solidFill>
                    <a:schemeClr val="bg1"/>
                  </a:solidFill>
                  <a:latin typeface="ITC Century Std Book"/>
                  <a:ea typeface="+mj-ea"/>
                  <a:cs typeface="ITC Century Std Book"/>
                </a:defRPr>
              </a:lvl1pPr>
            </a:lstStyle>
            <a:p>
              <a:pPr marR="5080" lvl="0" algn="ctr" defTabSz="914400" eaLnBrk="1" fontAlgn="auto" latinLnBrk="0" hangingPunct="1">
                <a:spcAft>
                  <a:spcPts val="0"/>
                </a:spcAft>
                <a:buClrTx/>
                <a:buSzTx/>
                <a:buFontTx/>
                <a:buNone/>
                <a:tabLst>
                  <a:tab pos="1869439" algn="l"/>
                  <a:tab pos="3298825" algn="l"/>
                  <a:tab pos="3676650" algn="l"/>
                  <a:tab pos="5156200" algn="l"/>
                </a:tabLst>
                <a:defRPr/>
              </a:pPr>
              <a:r>
                <a:rPr lang="en-US" sz="3600" kern="0" spc="-10" dirty="0">
                  <a:solidFill>
                    <a:sysClr val="window" lastClr="FFFFFF"/>
                  </a:solidFill>
                </a:rPr>
                <a:t>a</a:t>
              </a:r>
              <a:r>
                <a:rPr kumimoji="0" lang="en-US" sz="3600" b="0" i="0" u="none" strike="noStrike" kern="0" cap="none" spc="-10" normalizeH="0" baseline="0" noProof="0" dirty="0" err="1">
                  <a:ln>
                    <a:noFill/>
                  </a:ln>
                  <a:solidFill>
                    <a:sysClr val="window" lastClr="FFFFFF"/>
                  </a:solidFill>
                  <a:effectLst/>
                  <a:uLnTx/>
                  <a:uFillTx/>
                  <a:latin typeface="ITC Century Std Book"/>
                  <a:ea typeface="+mj-ea"/>
                </a:rPr>
                <a:t>lways</a:t>
              </a:r>
              <a:r>
                <a:rPr lang="en-US" sz="3600" kern="0" dirty="0">
                  <a:solidFill>
                    <a:sysClr val="window" lastClr="FFFFFF"/>
                  </a:solidFill>
                </a:rPr>
                <a:t> </a:t>
              </a:r>
              <a:r>
                <a:rPr kumimoji="0" lang="en-US" sz="3600" b="0" i="0" u="none" strike="noStrike" kern="0" cap="none" spc="-10" normalizeH="0" baseline="0" noProof="0" dirty="0">
                  <a:ln>
                    <a:noFill/>
                  </a:ln>
                  <a:solidFill>
                    <a:sysClr val="window" lastClr="FFFFFF"/>
                  </a:solidFill>
                  <a:effectLst/>
                  <a:uLnTx/>
                  <a:uFillTx/>
                  <a:latin typeface="ITC Century Std Book"/>
                  <a:ea typeface="+mj-ea"/>
                </a:rPr>
                <a:t>pure.</a:t>
              </a:r>
              <a:r>
                <a:rPr lang="en-US" sz="3600" kern="0" dirty="0">
                  <a:solidFill>
                    <a:sysClr val="window" lastClr="FFFFFF"/>
                  </a:solidFill>
                </a:rPr>
                <a:t> </a:t>
              </a:r>
              <a:r>
                <a:rPr lang="en-US" sz="3600" kern="0" spc="-10" dirty="0">
                  <a:solidFill>
                    <a:sysClr val="window" lastClr="FFFFFF"/>
                  </a:solidFill>
                </a:rPr>
                <a:t>a</a:t>
              </a:r>
              <a:r>
                <a:rPr kumimoji="0" lang="en-US" sz="3600" b="0" i="0" u="none" strike="noStrike" kern="0" cap="none" spc="-10" normalizeH="0" baseline="0" noProof="0" dirty="0" err="1">
                  <a:ln>
                    <a:noFill/>
                  </a:ln>
                  <a:solidFill>
                    <a:sysClr val="window" lastClr="FFFFFF"/>
                  </a:solidFill>
                  <a:effectLst/>
                  <a:uLnTx/>
                  <a:uFillTx/>
                  <a:latin typeface="ITC Century Std Book"/>
                  <a:ea typeface="+mj-ea"/>
                </a:rPr>
                <a:t>lways</a:t>
              </a:r>
              <a:r>
                <a:rPr lang="en-US" sz="3600" kern="0" dirty="0">
                  <a:solidFill>
                    <a:sysClr val="window" lastClr="FFFFFF"/>
                  </a:solidFill>
                </a:rPr>
                <a:t> </a:t>
              </a:r>
              <a:r>
                <a:rPr kumimoji="0" lang="en-US" sz="3600" b="0" i="0" u="none" strike="noStrike" kern="0" cap="none" spc="-10" normalizeH="0" baseline="0" noProof="0" dirty="0">
                  <a:ln>
                    <a:noFill/>
                  </a:ln>
                  <a:solidFill>
                    <a:sysClr val="window" lastClr="FFFFFF"/>
                  </a:solidFill>
                  <a:effectLst/>
                  <a:uLnTx/>
                  <a:uFillTx/>
                  <a:latin typeface="ITC Century Std Book"/>
                  <a:ea typeface="+mj-ea"/>
                </a:rPr>
                <a:t>sustainable. </a:t>
              </a:r>
            </a:p>
            <a:p>
              <a:pPr marR="5080" lvl="0" algn="ctr" defTabSz="914400" eaLnBrk="1" fontAlgn="auto" latinLnBrk="0" hangingPunct="1">
                <a:spcAft>
                  <a:spcPts val="0"/>
                </a:spcAft>
                <a:buClrTx/>
                <a:buSzTx/>
                <a:buFontTx/>
                <a:buNone/>
                <a:tabLst>
                  <a:tab pos="1869439" algn="l"/>
                  <a:tab pos="3298825" algn="l"/>
                  <a:tab pos="3676650" algn="l"/>
                  <a:tab pos="5156200" algn="l"/>
                </a:tabLst>
                <a:defRPr/>
              </a:pPr>
              <a:r>
                <a:rPr lang="en-US" sz="3600" kern="0" spc="-10" dirty="0">
                  <a:solidFill>
                    <a:sysClr val="window" lastClr="FFFFFF"/>
                  </a:solidFill>
                </a:rPr>
                <a:t>a</a:t>
              </a:r>
              <a:r>
                <a:rPr kumimoji="0" lang="en-US" sz="3600" b="0" i="0" u="none" strike="noStrike" kern="0" cap="none" spc="-10" normalizeH="0" baseline="0" noProof="0" dirty="0" err="1">
                  <a:ln>
                    <a:noFill/>
                  </a:ln>
                  <a:solidFill>
                    <a:sysClr val="window" lastClr="FFFFFF"/>
                  </a:solidFill>
                  <a:effectLst/>
                  <a:uLnTx/>
                  <a:uFillTx/>
                  <a:latin typeface="ITC Century Std Book"/>
                  <a:ea typeface="+mj-ea"/>
                </a:rPr>
                <a:t>lways</a:t>
              </a:r>
              <a:r>
                <a:rPr lang="en-US" sz="3600" kern="0" dirty="0">
                  <a:solidFill>
                    <a:sysClr val="window" lastClr="FFFFFF"/>
                  </a:solidFill>
                </a:rPr>
                <a:t> </a:t>
              </a:r>
              <a:r>
                <a:rPr kumimoji="0" lang="en-US" sz="3600" b="0" i="0" u="none" strike="noStrike" kern="0" cap="none" spc="-10" normalizeH="0" baseline="0" noProof="0" dirty="0">
                  <a:ln>
                    <a:noFill/>
                  </a:ln>
                  <a:solidFill>
                    <a:sysClr val="window" lastClr="FFFFFF"/>
                  </a:solidFill>
                  <a:effectLst/>
                  <a:uLnTx/>
                  <a:uFillTx/>
                  <a:latin typeface="ITC Century Std Book"/>
                  <a:ea typeface="+mj-ea"/>
                </a:rPr>
                <a:t>Pureology.</a:t>
              </a:r>
            </a:p>
          </p:txBody>
        </p:sp>
        <p:sp>
          <p:nvSpPr>
            <p:cNvPr id="4" name="object 3">
              <a:extLst>
                <a:ext uri="{FF2B5EF4-FFF2-40B4-BE49-F238E27FC236}">
                  <a16:creationId xmlns:a16="http://schemas.microsoft.com/office/drawing/2014/main" id="{BA115D6C-F0B8-341E-81EF-BDAE94D6100F}"/>
                </a:ext>
              </a:extLst>
            </p:cNvPr>
            <p:cNvSpPr txBox="1">
              <a:spLocks noGrp="1" noRot="1" noMove="1" noResize="1" noEditPoints="1" noAdjustHandles="1" noChangeArrowheads="1" noChangeShapeType="1"/>
            </p:cNvSpPr>
            <p:nvPr/>
          </p:nvSpPr>
          <p:spPr>
            <a:xfrm>
              <a:off x="3974465" y="6291554"/>
              <a:ext cx="4243070" cy="368935"/>
            </a:xfrm>
            <a:prstGeom prst="rect">
              <a:avLst/>
            </a:prstGeom>
          </p:spPr>
          <p:txBody>
            <a:bodyPr vert="horz" wrap="square" lIns="0" tIns="20320" rIns="0" bIns="0" rtlCol="0">
              <a:spAutoFit/>
            </a:bodyPr>
            <a:lstStyle/>
            <a:p>
              <a:pPr marR="6985" algn="ctr">
                <a:lnSpc>
                  <a:spcPct val="100000"/>
                </a:lnSpc>
                <a:spcBef>
                  <a:spcPts val="160"/>
                </a:spcBef>
              </a:pPr>
              <a:r>
                <a:rPr sz="700" spc="-25" dirty="0">
                  <a:solidFill>
                    <a:srgbClr val="FFFFFF"/>
                  </a:solidFill>
                  <a:latin typeface="Arial"/>
                  <a:cs typeface="Arial"/>
                </a:rPr>
                <a:t>*Every</a:t>
              </a:r>
              <a:r>
                <a:rPr sz="700" spc="-30" dirty="0">
                  <a:solidFill>
                    <a:srgbClr val="FFFFFF"/>
                  </a:solidFill>
                  <a:latin typeface="Arial"/>
                  <a:cs typeface="Arial"/>
                </a:rPr>
                <a:t> </a:t>
              </a:r>
              <a:r>
                <a:rPr sz="700" spc="-20" dirty="0">
                  <a:solidFill>
                    <a:srgbClr val="FFFFFF"/>
                  </a:solidFill>
                  <a:latin typeface="Arial"/>
                  <a:cs typeface="Arial"/>
                </a:rPr>
                <a:t>formula</a:t>
              </a:r>
              <a:r>
                <a:rPr sz="700" spc="-25" dirty="0">
                  <a:solidFill>
                    <a:srgbClr val="FFFFFF"/>
                  </a:solidFill>
                  <a:latin typeface="Arial"/>
                  <a:cs typeface="Arial"/>
                </a:rPr>
                <a:t> </a:t>
              </a:r>
              <a:r>
                <a:rPr sz="700" spc="-30" dirty="0">
                  <a:solidFill>
                    <a:srgbClr val="FFFFFF"/>
                  </a:solidFill>
                  <a:latin typeface="Arial"/>
                  <a:cs typeface="Arial"/>
                </a:rPr>
                <a:t>is</a:t>
              </a:r>
              <a:r>
                <a:rPr sz="700" spc="-25" dirty="0">
                  <a:solidFill>
                    <a:srgbClr val="FFFFFF"/>
                  </a:solidFill>
                  <a:latin typeface="Arial"/>
                  <a:cs typeface="Arial"/>
                </a:rPr>
                <a:t> made </a:t>
              </a:r>
              <a:r>
                <a:rPr sz="700" spc="-10" dirty="0">
                  <a:solidFill>
                    <a:srgbClr val="FFFFFF"/>
                  </a:solidFill>
                  <a:latin typeface="Arial"/>
                  <a:cs typeface="Arial"/>
                </a:rPr>
                <a:t>without</a:t>
              </a:r>
              <a:r>
                <a:rPr sz="700" spc="-25" dirty="0">
                  <a:solidFill>
                    <a:srgbClr val="FFFFFF"/>
                  </a:solidFill>
                  <a:latin typeface="Arial"/>
                  <a:cs typeface="Arial"/>
                </a:rPr>
                <a:t> animal </a:t>
              </a:r>
              <a:r>
                <a:rPr sz="700" spc="-10" dirty="0">
                  <a:solidFill>
                    <a:srgbClr val="FFFFFF"/>
                  </a:solidFill>
                  <a:latin typeface="Arial"/>
                  <a:cs typeface="Arial"/>
                </a:rPr>
                <a:t>products</a:t>
              </a:r>
              <a:r>
                <a:rPr sz="700" spc="-30" dirty="0">
                  <a:solidFill>
                    <a:srgbClr val="FFFFFF"/>
                  </a:solidFill>
                  <a:latin typeface="Arial"/>
                  <a:cs typeface="Arial"/>
                </a:rPr>
                <a:t> </a:t>
              </a:r>
              <a:r>
                <a:rPr sz="700" spc="-10" dirty="0">
                  <a:solidFill>
                    <a:srgbClr val="FFFFFF"/>
                  </a:solidFill>
                  <a:latin typeface="Arial"/>
                  <a:cs typeface="Arial"/>
                </a:rPr>
                <a:t>or</a:t>
              </a:r>
              <a:r>
                <a:rPr sz="700" spc="-25" dirty="0">
                  <a:solidFill>
                    <a:srgbClr val="FFFFFF"/>
                  </a:solidFill>
                  <a:latin typeface="Arial"/>
                  <a:cs typeface="Arial"/>
                </a:rPr>
                <a:t> </a:t>
              </a:r>
              <a:r>
                <a:rPr sz="700" dirty="0">
                  <a:solidFill>
                    <a:srgbClr val="FFFFFF"/>
                  </a:solidFill>
                  <a:latin typeface="Arial"/>
                  <a:cs typeface="Arial"/>
                </a:rPr>
                <a:t>by-</a:t>
              </a:r>
              <a:r>
                <a:rPr sz="700" spc="-10" dirty="0">
                  <a:solidFill>
                    <a:srgbClr val="FFFFFF"/>
                  </a:solidFill>
                  <a:latin typeface="Arial"/>
                  <a:cs typeface="Arial"/>
                </a:rPr>
                <a:t>products.</a:t>
              </a:r>
              <a:r>
                <a:rPr sz="700" spc="-25" dirty="0">
                  <a:solidFill>
                    <a:srgbClr val="FFFFFF"/>
                  </a:solidFill>
                  <a:latin typeface="Arial"/>
                  <a:cs typeface="Arial"/>
                </a:rPr>
                <a:t> </a:t>
              </a:r>
              <a:r>
                <a:rPr sz="700" spc="-20" dirty="0">
                  <a:solidFill>
                    <a:srgbClr val="FFFFFF"/>
                  </a:solidFill>
                  <a:latin typeface="Arial"/>
                  <a:cs typeface="Arial"/>
                </a:rPr>
                <a:t>Pureology</a:t>
              </a:r>
              <a:r>
                <a:rPr sz="700" spc="-25" dirty="0">
                  <a:solidFill>
                    <a:srgbClr val="FFFFFF"/>
                  </a:solidFill>
                  <a:latin typeface="Arial"/>
                  <a:cs typeface="Arial"/>
                </a:rPr>
                <a:t> never </a:t>
              </a:r>
              <a:r>
                <a:rPr sz="700" spc="-20" dirty="0">
                  <a:solidFill>
                    <a:srgbClr val="FFFFFF"/>
                  </a:solidFill>
                  <a:latin typeface="Arial"/>
                  <a:cs typeface="Arial"/>
                </a:rPr>
                <a:t>tests</a:t>
              </a:r>
              <a:r>
                <a:rPr sz="700" spc="-25" dirty="0">
                  <a:solidFill>
                    <a:srgbClr val="FFFFFF"/>
                  </a:solidFill>
                  <a:latin typeface="Arial"/>
                  <a:cs typeface="Arial"/>
                </a:rPr>
                <a:t> on </a:t>
              </a:r>
              <a:r>
                <a:rPr sz="700" spc="-10" dirty="0">
                  <a:solidFill>
                    <a:srgbClr val="FFFFFF"/>
                  </a:solidFill>
                  <a:latin typeface="Arial"/>
                  <a:cs typeface="Arial"/>
                </a:rPr>
                <a:t>animals.</a:t>
              </a:r>
              <a:endParaRPr sz="700" dirty="0">
                <a:latin typeface="Arial"/>
                <a:cs typeface="Arial"/>
              </a:endParaRPr>
            </a:p>
            <a:p>
              <a:pPr marR="6985" algn="ctr">
                <a:lnSpc>
                  <a:spcPct val="100000"/>
                </a:lnSpc>
                <a:spcBef>
                  <a:spcPts val="60"/>
                </a:spcBef>
              </a:pPr>
              <a:r>
                <a:rPr sz="700" spc="-30" dirty="0">
                  <a:solidFill>
                    <a:srgbClr val="FFFFFF"/>
                  </a:solidFill>
                  <a:latin typeface="Arial"/>
                  <a:cs typeface="Arial"/>
                </a:rPr>
                <a:t>**In </a:t>
              </a:r>
              <a:r>
                <a:rPr sz="700" spc="-20" dirty="0">
                  <a:solidFill>
                    <a:srgbClr val="FFFFFF"/>
                  </a:solidFill>
                  <a:latin typeface="Arial"/>
                  <a:cs typeface="Arial"/>
                </a:rPr>
                <a:t>Pureology</a:t>
              </a:r>
              <a:r>
                <a:rPr sz="700" spc="-30" dirty="0">
                  <a:solidFill>
                    <a:srgbClr val="FFFFFF"/>
                  </a:solidFill>
                  <a:latin typeface="Arial"/>
                  <a:cs typeface="Arial"/>
                </a:rPr>
                <a:t> </a:t>
              </a:r>
              <a:r>
                <a:rPr sz="700" spc="-10" dirty="0">
                  <a:solidFill>
                    <a:srgbClr val="FFFFFF"/>
                  </a:solidFill>
                  <a:latin typeface="Arial"/>
                  <a:cs typeface="Arial"/>
                </a:rPr>
                <a:t>shampoos</a:t>
              </a:r>
              <a:r>
                <a:rPr sz="700" spc="-30" dirty="0">
                  <a:solidFill>
                    <a:srgbClr val="FFFFFF"/>
                  </a:solidFill>
                  <a:latin typeface="Arial"/>
                  <a:cs typeface="Arial"/>
                </a:rPr>
                <a:t> </a:t>
              </a:r>
              <a:r>
                <a:rPr sz="700" spc="-20" dirty="0">
                  <a:solidFill>
                    <a:srgbClr val="FFFFFF"/>
                  </a:solidFill>
                  <a:latin typeface="Arial"/>
                  <a:cs typeface="Arial"/>
                </a:rPr>
                <a:t>and</a:t>
              </a:r>
              <a:r>
                <a:rPr sz="700" spc="-25" dirty="0">
                  <a:solidFill>
                    <a:srgbClr val="FFFFFF"/>
                  </a:solidFill>
                  <a:latin typeface="Arial"/>
                  <a:cs typeface="Arial"/>
                </a:rPr>
                <a:t> </a:t>
              </a:r>
              <a:r>
                <a:rPr sz="700" spc="-10" dirty="0">
                  <a:solidFill>
                    <a:srgbClr val="FFFFFF"/>
                  </a:solidFill>
                  <a:latin typeface="Arial"/>
                  <a:cs typeface="Arial"/>
                </a:rPr>
                <a:t>conditioners</a:t>
              </a:r>
              <a:endParaRPr sz="700" dirty="0">
                <a:latin typeface="Arial"/>
                <a:cs typeface="Arial"/>
              </a:endParaRPr>
            </a:p>
            <a:p>
              <a:pPr algn="ctr">
                <a:lnSpc>
                  <a:spcPct val="100000"/>
                </a:lnSpc>
                <a:spcBef>
                  <a:spcPts val="60"/>
                </a:spcBef>
              </a:pPr>
              <a:r>
                <a:rPr sz="700" spc="-20" dirty="0">
                  <a:solidFill>
                    <a:srgbClr val="FFFFFF"/>
                  </a:solidFill>
                  <a:latin typeface="Arial"/>
                  <a:cs typeface="Arial"/>
                </a:rPr>
                <a:t>***Our</a:t>
              </a:r>
              <a:r>
                <a:rPr sz="700" spc="-40" dirty="0">
                  <a:solidFill>
                    <a:srgbClr val="FFFFFF"/>
                  </a:solidFill>
                  <a:latin typeface="Arial"/>
                  <a:cs typeface="Arial"/>
                </a:rPr>
                <a:t> </a:t>
              </a:r>
              <a:r>
                <a:rPr sz="700" spc="-10" dirty="0">
                  <a:solidFill>
                    <a:srgbClr val="FFFFFF"/>
                  </a:solidFill>
                  <a:latin typeface="Arial"/>
                  <a:cs typeface="Arial"/>
                </a:rPr>
                <a:t>shampoo</a:t>
              </a:r>
              <a:r>
                <a:rPr sz="700" spc="-40" dirty="0">
                  <a:solidFill>
                    <a:srgbClr val="FFFFFF"/>
                  </a:solidFill>
                  <a:latin typeface="Arial"/>
                  <a:cs typeface="Arial"/>
                </a:rPr>
                <a:t> </a:t>
              </a:r>
              <a:r>
                <a:rPr sz="700" spc="-20" dirty="0">
                  <a:solidFill>
                    <a:srgbClr val="FFFFFF"/>
                  </a:solidFill>
                  <a:latin typeface="Arial"/>
                  <a:cs typeface="Arial"/>
                </a:rPr>
                <a:t>and</a:t>
              </a:r>
              <a:r>
                <a:rPr sz="700" spc="-40" dirty="0">
                  <a:solidFill>
                    <a:srgbClr val="FFFFFF"/>
                  </a:solidFill>
                  <a:latin typeface="Arial"/>
                  <a:cs typeface="Arial"/>
                </a:rPr>
                <a:t> </a:t>
              </a:r>
              <a:r>
                <a:rPr sz="700" spc="-10" dirty="0">
                  <a:solidFill>
                    <a:srgbClr val="FFFFFF"/>
                  </a:solidFill>
                  <a:latin typeface="Arial"/>
                  <a:cs typeface="Arial"/>
                </a:rPr>
                <a:t>conditioner</a:t>
              </a:r>
              <a:r>
                <a:rPr sz="700" spc="-40" dirty="0">
                  <a:solidFill>
                    <a:srgbClr val="FFFFFF"/>
                  </a:solidFill>
                  <a:latin typeface="Arial"/>
                  <a:cs typeface="Arial"/>
                </a:rPr>
                <a:t> </a:t>
              </a:r>
              <a:r>
                <a:rPr sz="700" spc="-10" dirty="0">
                  <a:solidFill>
                    <a:srgbClr val="FFFFFF"/>
                  </a:solidFill>
                  <a:latin typeface="Arial"/>
                  <a:cs typeface="Arial"/>
                </a:rPr>
                <a:t>bottles,</a:t>
              </a:r>
              <a:r>
                <a:rPr sz="700" spc="-40" dirty="0">
                  <a:solidFill>
                    <a:srgbClr val="FFFFFF"/>
                  </a:solidFill>
                  <a:latin typeface="Arial"/>
                  <a:cs typeface="Arial"/>
                </a:rPr>
                <a:t> </a:t>
              </a:r>
              <a:r>
                <a:rPr sz="700" spc="-10" dirty="0">
                  <a:solidFill>
                    <a:srgbClr val="FFFFFF"/>
                  </a:solidFill>
                  <a:latin typeface="Arial"/>
                  <a:cs typeface="Arial"/>
                </a:rPr>
                <a:t>excluding</a:t>
              </a:r>
              <a:r>
                <a:rPr sz="700" spc="-40" dirty="0">
                  <a:solidFill>
                    <a:srgbClr val="FFFFFF"/>
                  </a:solidFill>
                  <a:latin typeface="Arial"/>
                  <a:cs typeface="Arial"/>
                </a:rPr>
                <a:t> </a:t>
              </a:r>
              <a:r>
                <a:rPr sz="700" spc="-30" dirty="0">
                  <a:solidFill>
                    <a:srgbClr val="FFFFFF"/>
                  </a:solidFill>
                  <a:latin typeface="Arial"/>
                  <a:cs typeface="Arial"/>
                </a:rPr>
                <a:t>cap,</a:t>
              </a:r>
              <a:r>
                <a:rPr sz="700" spc="-40" dirty="0">
                  <a:solidFill>
                    <a:srgbClr val="FFFFFF"/>
                  </a:solidFill>
                  <a:latin typeface="Arial"/>
                  <a:cs typeface="Arial"/>
                </a:rPr>
                <a:t> </a:t>
              </a:r>
              <a:r>
                <a:rPr sz="700" spc="-30" dirty="0">
                  <a:solidFill>
                    <a:srgbClr val="FFFFFF"/>
                  </a:solidFill>
                  <a:latin typeface="Arial"/>
                  <a:cs typeface="Arial"/>
                </a:rPr>
                <a:t>are</a:t>
              </a:r>
              <a:r>
                <a:rPr sz="700" spc="-40" dirty="0">
                  <a:solidFill>
                    <a:srgbClr val="FFFFFF"/>
                  </a:solidFill>
                  <a:latin typeface="Arial"/>
                  <a:cs typeface="Arial"/>
                </a:rPr>
                <a:t> </a:t>
              </a:r>
              <a:r>
                <a:rPr sz="700" spc="-10" dirty="0">
                  <a:solidFill>
                    <a:srgbClr val="FFFFFF"/>
                  </a:solidFill>
                  <a:latin typeface="Arial"/>
                  <a:cs typeface="Arial"/>
                </a:rPr>
                <a:t>created</a:t>
              </a:r>
              <a:r>
                <a:rPr sz="700" spc="-40" dirty="0">
                  <a:solidFill>
                    <a:srgbClr val="FFFFFF"/>
                  </a:solidFill>
                  <a:latin typeface="Arial"/>
                  <a:cs typeface="Arial"/>
                </a:rPr>
                <a:t> </a:t>
              </a:r>
              <a:r>
                <a:rPr sz="700" spc="-10" dirty="0">
                  <a:solidFill>
                    <a:srgbClr val="FFFFFF"/>
                  </a:solidFill>
                  <a:latin typeface="Arial"/>
                  <a:cs typeface="Arial"/>
                </a:rPr>
                <a:t>with</a:t>
              </a:r>
              <a:r>
                <a:rPr sz="700" spc="-40" dirty="0">
                  <a:solidFill>
                    <a:srgbClr val="FFFFFF"/>
                  </a:solidFill>
                  <a:latin typeface="Arial"/>
                  <a:cs typeface="Arial"/>
                </a:rPr>
                <a:t> </a:t>
              </a:r>
              <a:r>
                <a:rPr sz="700" spc="-30" dirty="0">
                  <a:solidFill>
                    <a:srgbClr val="FFFFFF"/>
                  </a:solidFill>
                  <a:latin typeface="Arial"/>
                  <a:cs typeface="Arial"/>
                </a:rPr>
                <a:t>95%</a:t>
              </a:r>
              <a:r>
                <a:rPr sz="700" spc="-40" dirty="0">
                  <a:solidFill>
                    <a:srgbClr val="FFFFFF"/>
                  </a:solidFill>
                  <a:latin typeface="Arial"/>
                  <a:cs typeface="Arial"/>
                </a:rPr>
                <a:t> </a:t>
              </a:r>
              <a:r>
                <a:rPr sz="700" spc="-10" dirty="0">
                  <a:solidFill>
                    <a:srgbClr val="FFFFFF"/>
                  </a:solidFill>
                  <a:latin typeface="Arial"/>
                  <a:cs typeface="Arial"/>
                </a:rPr>
                <a:t>post</a:t>
              </a:r>
              <a:r>
                <a:rPr sz="700" spc="-40" dirty="0">
                  <a:solidFill>
                    <a:srgbClr val="FFFFFF"/>
                  </a:solidFill>
                  <a:latin typeface="Arial"/>
                  <a:cs typeface="Arial"/>
                </a:rPr>
                <a:t> </a:t>
              </a:r>
              <a:r>
                <a:rPr sz="700" spc="-10" dirty="0">
                  <a:solidFill>
                    <a:srgbClr val="FFFFFF"/>
                  </a:solidFill>
                  <a:latin typeface="Arial"/>
                  <a:cs typeface="Arial"/>
                </a:rPr>
                <a:t>consumer</a:t>
              </a:r>
              <a:r>
                <a:rPr sz="700" spc="-40" dirty="0">
                  <a:solidFill>
                    <a:srgbClr val="FFFFFF"/>
                  </a:solidFill>
                  <a:latin typeface="Arial"/>
                  <a:cs typeface="Arial"/>
                </a:rPr>
                <a:t> </a:t>
              </a:r>
              <a:r>
                <a:rPr sz="700" spc="-10" dirty="0">
                  <a:solidFill>
                    <a:srgbClr val="FFFFFF"/>
                  </a:solidFill>
                  <a:latin typeface="Arial"/>
                  <a:cs typeface="Arial"/>
                </a:rPr>
                <a:t>recycled</a:t>
              </a:r>
              <a:r>
                <a:rPr sz="700" spc="-40" dirty="0">
                  <a:solidFill>
                    <a:srgbClr val="FFFFFF"/>
                  </a:solidFill>
                  <a:latin typeface="Arial"/>
                  <a:cs typeface="Arial"/>
                </a:rPr>
                <a:t> </a:t>
              </a:r>
              <a:r>
                <a:rPr sz="700" spc="-10" dirty="0">
                  <a:solidFill>
                    <a:srgbClr val="FFFFFF"/>
                  </a:solidFill>
                  <a:latin typeface="Arial"/>
                  <a:cs typeface="Arial"/>
                </a:rPr>
                <a:t>materials.</a:t>
              </a:r>
              <a:endParaRPr sz="700" dirty="0">
                <a:latin typeface="Arial"/>
                <a:cs typeface="Arial"/>
              </a:endParaRPr>
            </a:p>
          </p:txBody>
        </p:sp>
        <p:sp>
          <p:nvSpPr>
            <p:cNvPr id="5" name="object 4">
              <a:extLst>
                <a:ext uri="{FF2B5EF4-FFF2-40B4-BE49-F238E27FC236}">
                  <a16:creationId xmlns:a16="http://schemas.microsoft.com/office/drawing/2014/main" id="{CB077E77-2049-51EB-CDF2-E4D95CE79D24}"/>
                </a:ext>
              </a:extLst>
            </p:cNvPr>
            <p:cNvSpPr txBox="1">
              <a:spLocks noGrp="1" noRot="1" noMove="1" noResize="1" noEditPoints="1" noAdjustHandles="1" noChangeArrowheads="1" noChangeShapeType="1"/>
            </p:cNvSpPr>
            <p:nvPr/>
          </p:nvSpPr>
          <p:spPr>
            <a:xfrm>
              <a:off x="3226244" y="3295437"/>
              <a:ext cx="831850" cy="304800"/>
            </a:xfrm>
            <a:prstGeom prst="rect">
              <a:avLst/>
            </a:prstGeom>
          </p:spPr>
          <p:txBody>
            <a:bodyPr vert="horz" wrap="square" lIns="0" tIns="38100" rIns="0" bIns="0" rtlCol="0">
              <a:spAutoFit/>
            </a:bodyPr>
            <a:lstStyle/>
            <a:p>
              <a:pPr marL="34290" marR="5080" indent="-22225">
                <a:lnSpc>
                  <a:spcPts val="1000"/>
                </a:lnSpc>
                <a:spcBef>
                  <a:spcPts val="300"/>
                </a:spcBef>
              </a:pPr>
              <a:r>
                <a:rPr sz="1000" spc="114" dirty="0">
                  <a:solidFill>
                    <a:srgbClr val="FFFFFF"/>
                  </a:solidFill>
                  <a:latin typeface="Trebuchet MS"/>
                  <a:cs typeface="Trebuchet MS"/>
                </a:rPr>
                <a:t>100%</a:t>
              </a:r>
              <a:r>
                <a:rPr sz="1000" spc="-65" dirty="0">
                  <a:solidFill>
                    <a:srgbClr val="FFFFFF"/>
                  </a:solidFill>
                  <a:latin typeface="Trebuchet MS"/>
                  <a:cs typeface="Trebuchet MS"/>
                </a:rPr>
                <a:t> </a:t>
              </a:r>
              <a:r>
                <a:rPr sz="1000" spc="60" dirty="0">
                  <a:solidFill>
                    <a:srgbClr val="FFFFFF"/>
                  </a:solidFill>
                  <a:latin typeface="Trebuchet MS"/>
                  <a:cs typeface="Trebuchet MS"/>
                </a:rPr>
                <a:t>VEGAN </a:t>
              </a:r>
              <a:r>
                <a:rPr sz="1000" spc="85" dirty="0">
                  <a:solidFill>
                    <a:srgbClr val="FFFFFF"/>
                  </a:solidFill>
                  <a:latin typeface="Trebuchet MS"/>
                  <a:cs typeface="Trebuchet MS"/>
                </a:rPr>
                <a:t>FORMULAS*</a:t>
              </a:r>
              <a:endParaRPr sz="1000">
                <a:latin typeface="Trebuchet MS"/>
                <a:cs typeface="Trebuchet MS"/>
              </a:endParaRPr>
            </a:p>
          </p:txBody>
        </p:sp>
        <p:sp>
          <p:nvSpPr>
            <p:cNvPr id="6" name="object 5">
              <a:extLst>
                <a:ext uri="{FF2B5EF4-FFF2-40B4-BE49-F238E27FC236}">
                  <a16:creationId xmlns:a16="http://schemas.microsoft.com/office/drawing/2014/main" id="{08B550CE-D8CE-19ED-B6E4-E6538ED6552A}"/>
                </a:ext>
              </a:extLst>
            </p:cNvPr>
            <p:cNvSpPr txBox="1">
              <a:spLocks noGrp="1" noRot="1" noMove="1" noResize="1" noEditPoints="1" noAdjustHandles="1" noChangeArrowheads="1" noChangeShapeType="1"/>
            </p:cNvSpPr>
            <p:nvPr/>
          </p:nvSpPr>
          <p:spPr>
            <a:xfrm>
              <a:off x="7893113" y="3295437"/>
              <a:ext cx="1076960" cy="304800"/>
            </a:xfrm>
            <a:prstGeom prst="rect">
              <a:avLst/>
            </a:prstGeom>
          </p:spPr>
          <p:txBody>
            <a:bodyPr vert="horz" wrap="square" lIns="0" tIns="38100" rIns="0" bIns="0" rtlCol="0">
              <a:spAutoFit/>
            </a:bodyPr>
            <a:lstStyle/>
            <a:p>
              <a:pPr marL="182880" marR="5080" indent="-170815">
                <a:lnSpc>
                  <a:spcPts val="1000"/>
                </a:lnSpc>
                <a:spcBef>
                  <a:spcPts val="300"/>
                </a:spcBef>
              </a:pPr>
              <a:r>
                <a:rPr sz="1000" spc="75" dirty="0">
                  <a:solidFill>
                    <a:srgbClr val="FFFFFF"/>
                  </a:solidFill>
                  <a:latin typeface="Trebuchet MS"/>
                  <a:cs typeface="Trebuchet MS"/>
                </a:rPr>
                <a:t>CONCENTRATED </a:t>
              </a:r>
              <a:r>
                <a:rPr sz="1000" spc="95" dirty="0">
                  <a:solidFill>
                    <a:srgbClr val="FFFFFF"/>
                  </a:solidFill>
                  <a:latin typeface="Trebuchet MS"/>
                  <a:cs typeface="Trebuchet MS"/>
                </a:rPr>
                <a:t>FORMULAS</a:t>
              </a:r>
              <a:endParaRPr sz="1000">
                <a:latin typeface="Trebuchet MS"/>
                <a:cs typeface="Trebuchet MS"/>
              </a:endParaRPr>
            </a:p>
          </p:txBody>
        </p:sp>
        <p:sp>
          <p:nvSpPr>
            <p:cNvPr id="7" name="object 6">
              <a:extLst>
                <a:ext uri="{FF2B5EF4-FFF2-40B4-BE49-F238E27FC236}">
                  <a16:creationId xmlns:a16="http://schemas.microsoft.com/office/drawing/2014/main" id="{8C7EF01D-14FD-80E2-9AAB-5FBA6CA0A468}"/>
                </a:ext>
              </a:extLst>
            </p:cNvPr>
            <p:cNvSpPr txBox="1">
              <a:spLocks noGrp="1" noRot="1" noMove="1" noResize="1" noEditPoints="1" noAdjustHandles="1" noChangeArrowheads="1" noChangeShapeType="1"/>
            </p:cNvSpPr>
            <p:nvPr/>
          </p:nvSpPr>
          <p:spPr>
            <a:xfrm>
              <a:off x="7789227" y="5341026"/>
              <a:ext cx="1288415" cy="304800"/>
            </a:xfrm>
            <a:prstGeom prst="rect">
              <a:avLst/>
            </a:prstGeom>
          </p:spPr>
          <p:txBody>
            <a:bodyPr vert="horz" wrap="square" lIns="0" tIns="38100" rIns="0" bIns="0" rtlCol="0">
              <a:spAutoFit/>
            </a:bodyPr>
            <a:lstStyle/>
            <a:p>
              <a:pPr marL="306705" marR="5080" indent="-294640">
                <a:lnSpc>
                  <a:spcPts val="1000"/>
                </a:lnSpc>
                <a:spcBef>
                  <a:spcPts val="300"/>
                </a:spcBef>
              </a:pPr>
              <a:r>
                <a:rPr sz="1000" spc="95" dirty="0">
                  <a:solidFill>
                    <a:srgbClr val="FFFFFF"/>
                  </a:solidFill>
                  <a:latin typeface="Trebuchet MS"/>
                  <a:cs typeface="Trebuchet MS"/>
                </a:rPr>
                <a:t>CRADLE</a:t>
              </a:r>
              <a:r>
                <a:rPr sz="1000" spc="-70" dirty="0">
                  <a:solidFill>
                    <a:srgbClr val="FFFFFF"/>
                  </a:solidFill>
                  <a:latin typeface="Trebuchet MS"/>
                  <a:cs typeface="Trebuchet MS"/>
                </a:rPr>
                <a:t> </a:t>
              </a:r>
              <a:r>
                <a:rPr sz="1000" spc="55" dirty="0">
                  <a:solidFill>
                    <a:srgbClr val="FFFFFF"/>
                  </a:solidFill>
                  <a:latin typeface="Trebuchet MS"/>
                  <a:cs typeface="Trebuchet MS"/>
                </a:rPr>
                <a:t>TO</a:t>
              </a:r>
              <a:r>
                <a:rPr sz="1000" spc="-70" dirty="0">
                  <a:solidFill>
                    <a:srgbClr val="FFFFFF"/>
                  </a:solidFill>
                  <a:latin typeface="Trebuchet MS"/>
                  <a:cs typeface="Trebuchet MS"/>
                </a:rPr>
                <a:t> </a:t>
              </a:r>
              <a:r>
                <a:rPr sz="1000" spc="90" dirty="0">
                  <a:solidFill>
                    <a:srgbClr val="FFFFFF"/>
                  </a:solidFill>
                  <a:latin typeface="Trebuchet MS"/>
                  <a:cs typeface="Trebuchet MS"/>
                </a:rPr>
                <a:t>CRADLE </a:t>
              </a:r>
              <a:r>
                <a:rPr sz="1000" spc="70" dirty="0">
                  <a:solidFill>
                    <a:srgbClr val="FFFFFF"/>
                  </a:solidFill>
                  <a:latin typeface="Trebuchet MS"/>
                  <a:cs typeface="Trebuchet MS"/>
                </a:rPr>
                <a:t>CERTIFIED</a:t>
              </a:r>
              <a:endParaRPr sz="1000" dirty="0">
                <a:latin typeface="Trebuchet MS"/>
                <a:cs typeface="Trebuchet MS"/>
              </a:endParaRPr>
            </a:p>
          </p:txBody>
        </p:sp>
        <p:sp>
          <p:nvSpPr>
            <p:cNvPr id="8" name="object 7">
              <a:extLst>
                <a:ext uri="{FF2B5EF4-FFF2-40B4-BE49-F238E27FC236}">
                  <a16:creationId xmlns:a16="http://schemas.microsoft.com/office/drawing/2014/main" id="{2E788302-7C70-55CA-F97E-EF1192502321}"/>
                </a:ext>
              </a:extLst>
            </p:cNvPr>
            <p:cNvSpPr txBox="1">
              <a:spLocks noGrp="1" noRot="1" noMove="1" noResize="1" noEditPoints="1" noAdjustHandles="1" noChangeArrowheads="1" noChangeShapeType="1"/>
            </p:cNvSpPr>
            <p:nvPr/>
          </p:nvSpPr>
          <p:spPr>
            <a:xfrm>
              <a:off x="3114357" y="5341026"/>
              <a:ext cx="1057275" cy="177800"/>
            </a:xfrm>
            <a:prstGeom prst="rect">
              <a:avLst/>
            </a:prstGeom>
          </p:spPr>
          <p:txBody>
            <a:bodyPr vert="horz" wrap="square" lIns="0" tIns="12700" rIns="0" bIns="0" rtlCol="0">
              <a:spAutoFit/>
            </a:bodyPr>
            <a:lstStyle/>
            <a:p>
              <a:pPr marL="38100">
                <a:lnSpc>
                  <a:spcPct val="100000"/>
                </a:lnSpc>
                <a:spcBef>
                  <a:spcPts val="100"/>
                </a:spcBef>
              </a:pPr>
              <a:r>
                <a:rPr sz="1000" spc="95" dirty="0">
                  <a:solidFill>
                    <a:srgbClr val="FFFFFF"/>
                  </a:solidFill>
                  <a:latin typeface="Trebuchet MS"/>
                  <a:cs typeface="Trebuchet MS"/>
                </a:rPr>
                <a:t>ZEROSULFATE</a:t>
              </a:r>
              <a:r>
                <a:rPr sz="825" b="1" spc="142" baseline="35353" dirty="0">
                  <a:solidFill>
                    <a:srgbClr val="FFFFFF"/>
                  </a:solidFill>
                  <a:latin typeface="Trebuchet MS"/>
                  <a:cs typeface="Trebuchet MS"/>
                </a:rPr>
                <a:t>�</a:t>
              </a:r>
              <a:endParaRPr sz="825" baseline="35353" dirty="0">
                <a:latin typeface="Trebuchet MS"/>
                <a:cs typeface="Trebuchet MS"/>
              </a:endParaRPr>
            </a:p>
          </p:txBody>
        </p:sp>
        <p:sp>
          <p:nvSpPr>
            <p:cNvPr id="9" name="object 9">
              <a:extLst>
                <a:ext uri="{FF2B5EF4-FFF2-40B4-BE49-F238E27FC236}">
                  <a16:creationId xmlns:a16="http://schemas.microsoft.com/office/drawing/2014/main" id="{EF16016A-1A5B-1716-1C08-E859D425B688}"/>
                </a:ext>
              </a:extLst>
            </p:cNvPr>
            <p:cNvSpPr txBox="1">
              <a:spLocks noGrp="1" noRot="1" noMove="1" noResize="1" noEditPoints="1" noAdjustHandles="1" noChangeArrowheads="1" noChangeShapeType="1"/>
            </p:cNvSpPr>
            <p:nvPr/>
          </p:nvSpPr>
          <p:spPr>
            <a:xfrm>
              <a:off x="5220603" y="5341024"/>
              <a:ext cx="1613535" cy="304800"/>
            </a:xfrm>
            <a:prstGeom prst="rect">
              <a:avLst/>
            </a:prstGeom>
          </p:spPr>
          <p:txBody>
            <a:bodyPr vert="horz" wrap="square" lIns="0" tIns="38100" rIns="0" bIns="0" rtlCol="0">
              <a:spAutoFit/>
            </a:bodyPr>
            <a:lstStyle/>
            <a:p>
              <a:pPr marL="12700" marR="5080" indent="76835">
                <a:lnSpc>
                  <a:spcPts val="1000"/>
                </a:lnSpc>
                <a:spcBef>
                  <a:spcPts val="300"/>
                </a:spcBef>
              </a:pPr>
              <a:r>
                <a:rPr sz="1000" spc="150" dirty="0">
                  <a:solidFill>
                    <a:srgbClr val="FFFFFF"/>
                  </a:solidFill>
                  <a:latin typeface="Trebuchet MS"/>
                  <a:cs typeface="Trebuchet MS"/>
                </a:rPr>
                <a:t>95%</a:t>
              </a:r>
              <a:r>
                <a:rPr sz="1000" spc="-55" dirty="0">
                  <a:solidFill>
                    <a:srgbClr val="FFFFFF"/>
                  </a:solidFill>
                  <a:latin typeface="Trebuchet MS"/>
                  <a:cs typeface="Trebuchet MS"/>
                </a:rPr>
                <a:t> </a:t>
              </a:r>
              <a:r>
                <a:rPr sz="1000" spc="85" dirty="0">
                  <a:solidFill>
                    <a:srgbClr val="FFFFFF"/>
                  </a:solidFill>
                  <a:latin typeface="Trebuchet MS"/>
                  <a:cs typeface="Trebuchet MS"/>
                </a:rPr>
                <a:t>POST-</a:t>
              </a:r>
              <a:r>
                <a:rPr sz="1000" spc="100" dirty="0">
                  <a:solidFill>
                    <a:srgbClr val="FFFFFF"/>
                  </a:solidFill>
                  <a:latin typeface="Trebuchet MS"/>
                  <a:cs typeface="Trebuchet MS"/>
                </a:rPr>
                <a:t>CONSUMER </a:t>
              </a:r>
              <a:r>
                <a:rPr sz="1000" spc="90" dirty="0">
                  <a:solidFill>
                    <a:srgbClr val="FFFFFF"/>
                  </a:solidFill>
                  <a:latin typeface="Trebuchet MS"/>
                  <a:cs typeface="Trebuchet MS"/>
                </a:rPr>
                <a:t>RECYCLED</a:t>
              </a:r>
              <a:r>
                <a:rPr sz="1000" spc="-80" dirty="0">
                  <a:solidFill>
                    <a:srgbClr val="FFFFFF"/>
                  </a:solidFill>
                  <a:latin typeface="Trebuchet MS"/>
                  <a:cs typeface="Trebuchet MS"/>
                </a:rPr>
                <a:t> </a:t>
              </a:r>
              <a:r>
                <a:rPr sz="1000" spc="70" dirty="0">
                  <a:solidFill>
                    <a:srgbClr val="FFFFFF"/>
                  </a:solidFill>
                  <a:latin typeface="Trebuchet MS"/>
                  <a:cs typeface="Trebuchet MS"/>
                </a:rPr>
                <a:t>MATERIALS***</a:t>
              </a:r>
              <a:endParaRPr sz="1000" dirty="0">
                <a:latin typeface="Trebuchet MS"/>
                <a:cs typeface="Trebuchet MS"/>
              </a:endParaRPr>
            </a:p>
          </p:txBody>
        </p:sp>
        <p:sp>
          <p:nvSpPr>
            <p:cNvPr id="10" name="object 10">
              <a:extLst>
                <a:ext uri="{FF2B5EF4-FFF2-40B4-BE49-F238E27FC236}">
                  <a16:creationId xmlns:a16="http://schemas.microsoft.com/office/drawing/2014/main" id="{8C40D415-49E0-BC07-3ECC-E0782D2A154C}"/>
                </a:ext>
              </a:extLst>
            </p:cNvPr>
            <p:cNvSpPr txBox="1">
              <a:spLocks noGrp="1" noRot="1" noMove="1" noResize="1" noEditPoints="1" noAdjustHandles="1" noChangeArrowheads="1" noChangeShapeType="1"/>
            </p:cNvSpPr>
            <p:nvPr/>
          </p:nvSpPr>
          <p:spPr>
            <a:xfrm>
              <a:off x="5506988" y="3295435"/>
              <a:ext cx="1037590" cy="304800"/>
            </a:xfrm>
            <a:prstGeom prst="rect">
              <a:avLst/>
            </a:prstGeom>
          </p:spPr>
          <p:txBody>
            <a:bodyPr vert="horz" wrap="square" lIns="0" tIns="38100" rIns="0" bIns="0" rtlCol="0">
              <a:spAutoFit/>
            </a:bodyPr>
            <a:lstStyle/>
            <a:p>
              <a:pPr marL="12700" marR="5080" indent="51435">
                <a:lnSpc>
                  <a:spcPts val="1000"/>
                </a:lnSpc>
                <a:spcBef>
                  <a:spcPts val="300"/>
                </a:spcBef>
              </a:pPr>
              <a:r>
                <a:rPr sz="1000" spc="75" dirty="0">
                  <a:solidFill>
                    <a:srgbClr val="FFFFFF"/>
                  </a:solidFill>
                  <a:latin typeface="Trebuchet MS"/>
                  <a:cs typeface="Trebuchet MS"/>
                </a:rPr>
                <a:t>NO</a:t>
              </a:r>
              <a:r>
                <a:rPr sz="1000" spc="-80" dirty="0">
                  <a:solidFill>
                    <a:srgbClr val="FFFFFF"/>
                  </a:solidFill>
                  <a:latin typeface="Trebuchet MS"/>
                  <a:cs typeface="Trebuchet MS"/>
                </a:rPr>
                <a:t> </a:t>
              </a:r>
              <a:r>
                <a:rPr sz="1000" spc="100" dirty="0">
                  <a:solidFill>
                    <a:srgbClr val="FFFFFF"/>
                  </a:solidFill>
                  <a:latin typeface="Trebuchet MS"/>
                  <a:cs typeface="Trebuchet MS"/>
                </a:rPr>
                <a:t>PARABENS </a:t>
              </a:r>
              <a:r>
                <a:rPr sz="1000" spc="-55" dirty="0">
                  <a:solidFill>
                    <a:srgbClr val="FFFFFF"/>
                  </a:solidFill>
                  <a:latin typeface="Trebuchet MS"/>
                  <a:cs typeface="Trebuchet MS"/>
                </a:rPr>
                <a:t>&amp;</a:t>
              </a:r>
              <a:r>
                <a:rPr sz="1000" spc="-85" dirty="0">
                  <a:solidFill>
                    <a:srgbClr val="FFFFFF"/>
                  </a:solidFill>
                  <a:latin typeface="Trebuchet MS"/>
                  <a:cs typeface="Trebuchet MS"/>
                </a:rPr>
                <a:t> </a:t>
              </a:r>
              <a:r>
                <a:rPr sz="1000" spc="90" dirty="0">
                  <a:solidFill>
                    <a:srgbClr val="FFFFFF"/>
                  </a:solidFill>
                  <a:latin typeface="Trebuchet MS"/>
                  <a:cs typeface="Trebuchet MS"/>
                </a:rPr>
                <a:t>MINERAL</a:t>
              </a:r>
              <a:r>
                <a:rPr sz="1000" spc="-70" dirty="0">
                  <a:solidFill>
                    <a:srgbClr val="FFFFFF"/>
                  </a:solidFill>
                  <a:latin typeface="Trebuchet MS"/>
                  <a:cs typeface="Trebuchet MS"/>
                </a:rPr>
                <a:t> </a:t>
              </a:r>
              <a:r>
                <a:rPr sz="1000" spc="-10" dirty="0">
                  <a:solidFill>
                    <a:srgbClr val="FFFFFF"/>
                  </a:solidFill>
                  <a:latin typeface="Trebuchet MS"/>
                  <a:cs typeface="Trebuchet MS"/>
                </a:rPr>
                <a:t>OIL**</a:t>
              </a:r>
              <a:endParaRPr sz="1000">
                <a:latin typeface="Trebuchet MS"/>
                <a:cs typeface="Trebuchet MS"/>
              </a:endParaRPr>
            </a:p>
          </p:txBody>
        </p:sp>
      </p:grpSp>
    </p:spTree>
    <p:extLst>
      <p:ext uri="{BB962C8B-B14F-4D97-AF65-F5344CB8AC3E}">
        <p14:creationId xmlns:p14="http://schemas.microsoft.com/office/powerpoint/2010/main" val="681305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045E322-D9A3-4E15-3BE8-67B36678F59C}"/>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grpSp>
        <p:nvGrpSpPr>
          <p:cNvPr id="5" name="Group 4">
            <a:extLst>
              <a:ext uri="{FF2B5EF4-FFF2-40B4-BE49-F238E27FC236}">
                <a16:creationId xmlns:a16="http://schemas.microsoft.com/office/drawing/2014/main" id="{072D0883-2786-54B6-7F7D-970717518A17}"/>
              </a:ext>
            </a:extLst>
          </p:cNvPr>
          <p:cNvGrpSpPr>
            <a:grpSpLocks noGrp="1" noUngrp="1" noRot="1" noMove="1" noResize="1"/>
          </p:cNvGrpSpPr>
          <p:nvPr/>
        </p:nvGrpSpPr>
        <p:grpSpPr>
          <a:xfrm>
            <a:off x="6526529" y="375219"/>
            <a:ext cx="5322571" cy="4645632"/>
            <a:chOff x="6526529" y="375219"/>
            <a:chExt cx="5322571" cy="4645632"/>
          </a:xfrm>
        </p:grpSpPr>
        <p:sp>
          <p:nvSpPr>
            <p:cNvPr id="3" name="object 7">
              <a:extLst>
                <a:ext uri="{FF2B5EF4-FFF2-40B4-BE49-F238E27FC236}">
                  <a16:creationId xmlns:a16="http://schemas.microsoft.com/office/drawing/2014/main" id="{A151101E-1E0B-7F69-7C45-54C1A6A47668}"/>
                </a:ext>
              </a:extLst>
            </p:cNvPr>
            <p:cNvSpPr txBox="1">
              <a:spLocks noGrp="1" noRot="1" noMove="1" noResize="1" noEditPoints="1" noAdjustHandles="1" noChangeArrowheads="1" noChangeShapeType="1"/>
            </p:cNvSpPr>
            <p:nvPr/>
          </p:nvSpPr>
          <p:spPr>
            <a:xfrm>
              <a:off x="6526529" y="1799456"/>
              <a:ext cx="4887596" cy="3221395"/>
            </a:xfrm>
            <a:prstGeom prst="rect">
              <a:avLst/>
            </a:prstGeom>
          </p:spPr>
          <p:txBody>
            <a:bodyPr vert="horz" wrap="square" lIns="0" tIns="15240" rIns="0" bIns="0" rtlCol="0">
              <a:spAutoFit/>
            </a:bodyPr>
            <a:lstStyle/>
            <a:p>
              <a:pPr marL="12700">
                <a:lnSpc>
                  <a:spcPct val="100000"/>
                </a:lnSpc>
                <a:spcBef>
                  <a:spcPts val="120"/>
                </a:spcBef>
              </a:pPr>
              <a:r>
                <a:rPr sz="1400" b="0" spc="-10" dirty="0">
                  <a:latin typeface="LOREAL_PRO 3-Medium"/>
                  <a:cs typeface="LOREAL_PRO 3-Medium"/>
                </a:rPr>
                <a:t>[Pioneer]</a:t>
              </a:r>
              <a:endParaRPr lang="en-US" sz="1400" dirty="0">
                <a:latin typeface="LOREAL_PRO 3-Medium"/>
                <a:cs typeface="LOREAL_PRO 3-Medium"/>
              </a:endParaRPr>
            </a:p>
            <a:p>
              <a:pPr marL="12700">
                <a:lnSpc>
                  <a:spcPct val="100000"/>
                </a:lnSpc>
                <a:spcBef>
                  <a:spcPts val="120"/>
                </a:spcBef>
              </a:pPr>
              <a:r>
                <a:rPr sz="1600" b="1" spc="-45" dirty="0">
                  <a:latin typeface="LOREAL_PRO Book"/>
                  <a:cs typeface="LOREAL_PRO Book"/>
                </a:rPr>
                <a:t>We</a:t>
              </a:r>
              <a:r>
                <a:rPr sz="1600" b="1" spc="-60" dirty="0">
                  <a:latin typeface="LOREAL_PRO Book"/>
                  <a:cs typeface="LOREAL_PRO Book"/>
                </a:rPr>
                <a:t> </a:t>
              </a:r>
              <a:r>
                <a:rPr sz="1600" b="1" dirty="0">
                  <a:latin typeface="LOREAL_PRO Book"/>
                  <a:cs typeface="LOREAL_PRO Book"/>
                </a:rPr>
                <a:t>bring</a:t>
              </a:r>
              <a:r>
                <a:rPr sz="1600" b="1" spc="-55" dirty="0">
                  <a:latin typeface="LOREAL_PRO Book"/>
                  <a:cs typeface="LOREAL_PRO Book"/>
                </a:rPr>
                <a:t> </a:t>
              </a:r>
              <a:r>
                <a:rPr sz="1600" b="1" dirty="0">
                  <a:latin typeface="LOREAL_PRO Book"/>
                  <a:cs typeface="LOREAL_PRO Book"/>
                </a:rPr>
                <a:t>the</a:t>
              </a:r>
              <a:r>
                <a:rPr sz="1600" b="1" spc="-55" dirty="0">
                  <a:latin typeface="LOREAL_PRO Book"/>
                  <a:cs typeface="LOREAL_PRO Book"/>
                </a:rPr>
                <a:t> </a:t>
              </a:r>
              <a:r>
                <a:rPr sz="1600" b="1" spc="-20" dirty="0">
                  <a:latin typeface="LOREAL_PRO Book"/>
                  <a:cs typeface="LOREAL_PRO Book"/>
                </a:rPr>
                <a:t>best innovations</a:t>
              </a:r>
              <a:r>
                <a:rPr sz="1600" b="1" spc="-50" dirty="0">
                  <a:latin typeface="LOREAL_PRO Book"/>
                  <a:cs typeface="LOREAL_PRO Book"/>
                </a:rPr>
                <a:t> </a:t>
              </a:r>
              <a:r>
                <a:rPr sz="1600" b="1" dirty="0">
                  <a:latin typeface="LOREAL_PRO Book"/>
                  <a:cs typeface="LOREAL_PRO Book"/>
                </a:rPr>
                <a:t>science</a:t>
              </a:r>
              <a:r>
                <a:rPr sz="1600" b="1" spc="-50" dirty="0">
                  <a:latin typeface="LOREAL_PRO Book"/>
                  <a:cs typeface="LOREAL_PRO Book"/>
                </a:rPr>
                <a:t> </a:t>
              </a:r>
              <a:r>
                <a:rPr sz="1600" b="1" spc="-25" dirty="0">
                  <a:latin typeface="LOREAL_PRO Book"/>
                  <a:cs typeface="LOREAL_PRO Book"/>
                </a:rPr>
                <a:t>can </a:t>
              </a:r>
              <a:r>
                <a:rPr sz="1600" b="1" dirty="0">
                  <a:latin typeface="LOREAL_PRO Book"/>
                  <a:cs typeface="LOREAL_PRO Book"/>
                </a:rPr>
                <a:t>offer</a:t>
              </a:r>
              <a:r>
                <a:rPr sz="1600" b="1" spc="-60" dirty="0">
                  <a:latin typeface="LOREAL_PRO Book"/>
                  <a:cs typeface="LOREAL_PRO Book"/>
                </a:rPr>
                <a:t> </a:t>
              </a:r>
              <a:r>
                <a:rPr sz="1600" b="1" dirty="0">
                  <a:latin typeface="LOREAL_PRO Book"/>
                  <a:cs typeface="LOREAL_PRO Book"/>
                </a:rPr>
                <a:t>for</a:t>
              </a:r>
              <a:r>
                <a:rPr sz="1600" b="1" spc="-60" dirty="0">
                  <a:latin typeface="LOREAL_PRO Book"/>
                  <a:cs typeface="LOREAL_PRO Book"/>
                </a:rPr>
                <a:t> </a:t>
              </a:r>
              <a:r>
                <a:rPr sz="1600" b="1" spc="-20" dirty="0">
                  <a:latin typeface="LOREAL_PRO Book"/>
                  <a:cs typeface="LOREAL_PRO Book"/>
                </a:rPr>
                <a:t>over</a:t>
              </a:r>
              <a:r>
                <a:rPr sz="1600" b="1" spc="-55" dirty="0">
                  <a:latin typeface="LOREAL_PRO Book"/>
                  <a:cs typeface="LOREAL_PRO Book"/>
                </a:rPr>
                <a:t> </a:t>
              </a:r>
              <a:r>
                <a:rPr sz="1600" b="1" dirty="0">
                  <a:latin typeface="LOREAL_PRO Book"/>
                  <a:cs typeface="LOREAL_PRO Book"/>
                </a:rPr>
                <a:t>110</a:t>
              </a:r>
              <a:r>
                <a:rPr sz="1600" b="1" spc="-60" dirty="0">
                  <a:latin typeface="LOREAL_PRO Book"/>
                  <a:cs typeface="LOREAL_PRO Book"/>
                </a:rPr>
                <a:t> </a:t>
              </a:r>
              <a:r>
                <a:rPr sz="1600" b="1" spc="-10" dirty="0">
                  <a:latin typeface="LOREAL_PRO Book"/>
                  <a:cs typeface="LOREAL_PRO Book"/>
                </a:rPr>
                <a:t>years.</a:t>
              </a:r>
              <a:endParaRPr lang="en-US" sz="1600" b="1" spc="-10" dirty="0">
                <a:latin typeface="LOREAL_PRO Book"/>
                <a:cs typeface="LOREAL_PRO Book"/>
              </a:endParaRPr>
            </a:p>
            <a:p>
              <a:pPr marL="12700">
                <a:lnSpc>
                  <a:spcPct val="100000"/>
                </a:lnSpc>
                <a:spcBef>
                  <a:spcPts val="120"/>
                </a:spcBef>
              </a:pPr>
              <a:endParaRPr lang="en-US" sz="1600" b="1" spc="-10" dirty="0">
                <a:latin typeface="LOREAL_PRO Book"/>
                <a:cs typeface="LOREAL_PRO Book"/>
              </a:endParaRPr>
            </a:p>
            <a:p>
              <a:pPr marL="12700">
                <a:lnSpc>
                  <a:spcPct val="100000"/>
                </a:lnSpc>
                <a:spcBef>
                  <a:spcPts val="120"/>
                </a:spcBef>
              </a:pPr>
              <a:r>
                <a:rPr lang="en-US" sz="1400" b="0" spc="-10" dirty="0">
                  <a:latin typeface="LOREAL_PRO 3-Medium"/>
                  <a:cs typeface="LOREAL_PRO 3-Medium"/>
                </a:rPr>
                <a:t>[Professional]</a:t>
              </a:r>
              <a:endParaRPr lang="en-US" sz="1400" spc="-10" dirty="0">
                <a:latin typeface="LOREAL_PRO 3-Medium"/>
                <a:cs typeface="LOREAL_PRO 3-Medium"/>
              </a:endParaRPr>
            </a:p>
            <a:p>
              <a:pPr marL="12700">
                <a:lnSpc>
                  <a:spcPct val="100000"/>
                </a:lnSpc>
                <a:spcBef>
                  <a:spcPts val="120"/>
                </a:spcBef>
              </a:pPr>
              <a:r>
                <a:rPr lang="en-US" sz="1600" b="1" dirty="0">
                  <a:latin typeface="LOREAL_PRO Book"/>
                  <a:cs typeface="LOREAL_PRO Book"/>
                </a:rPr>
                <a:t>Pros</a:t>
              </a:r>
              <a:r>
                <a:rPr lang="en-US" sz="1600" b="1" spc="85" dirty="0">
                  <a:latin typeface="LOREAL_PRO Book"/>
                  <a:cs typeface="LOREAL_PRO Book"/>
                </a:rPr>
                <a:t> </a:t>
              </a:r>
              <a:r>
                <a:rPr lang="en-US" sz="1600" b="1" dirty="0">
                  <a:latin typeface="LOREAL_PRO Book"/>
                  <a:cs typeface="LOREAL_PRO Book"/>
                </a:rPr>
                <a:t>are</a:t>
              </a:r>
              <a:r>
                <a:rPr lang="en-US" sz="1600" b="1" spc="85" dirty="0">
                  <a:latin typeface="LOREAL_PRO Book"/>
                  <a:cs typeface="LOREAL_PRO Book"/>
                </a:rPr>
                <a:t> </a:t>
              </a:r>
              <a:r>
                <a:rPr lang="en-US" sz="1600" b="1" dirty="0">
                  <a:latin typeface="LOREAL_PRO Book"/>
                  <a:cs typeface="LOREAL_PRO Book"/>
                </a:rPr>
                <a:t>our</a:t>
              </a:r>
              <a:r>
                <a:rPr lang="en-US" sz="1600" b="1" spc="90" dirty="0">
                  <a:latin typeface="LOREAL_PRO Book"/>
                  <a:cs typeface="LOREAL_PRO Book"/>
                </a:rPr>
                <a:t> </a:t>
              </a:r>
              <a:r>
                <a:rPr lang="en-US" sz="1600" b="1" spc="-10" dirty="0">
                  <a:latin typeface="LOREAL_PRO Book"/>
                  <a:cs typeface="LOREAL_PRO Book"/>
                </a:rPr>
                <a:t>reason </a:t>
              </a:r>
              <a:r>
                <a:rPr lang="en-US" sz="1600" b="1" dirty="0">
                  <a:latin typeface="LOREAL_PRO Book"/>
                  <a:cs typeface="LOREAL_PRO Book"/>
                </a:rPr>
                <a:t>why,</a:t>
              </a:r>
              <a:r>
                <a:rPr lang="en-US" sz="1600" b="1" spc="20" dirty="0">
                  <a:latin typeface="LOREAL_PRO Book"/>
                  <a:cs typeface="LOREAL_PRO Book"/>
                </a:rPr>
                <a:t> </a:t>
              </a:r>
              <a:r>
                <a:rPr lang="en-US" sz="1600" b="1" dirty="0">
                  <a:latin typeface="LOREAL_PRO Book"/>
                  <a:cs typeface="LOREAL_PRO Book"/>
                </a:rPr>
                <a:t>we</a:t>
              </a:r>
              <a:r>
                <a:rPr lang="en-US" sz="1600" b="1" spc="25" dirty="0">
                  <a:latin typeface="LOREAL_PRO Book"/>
                  <a:cs typeface="LOREAL_PRO Book"/>
                </a:rPr>
                <a:t> </a:t>
              </a:r>
              <a:r>
                <a:rPr lang="en-US" sz="1600" b="1" dirty="0">
                  <a:latin typeface="LOREAL_PRO Book"/>
                  <a:cs typeface="LOREAL_PRO Book"/>
                </a:rPr>
                <a:t>exist</a:t>
              </a:r>
              <a:r>
                <a:rPr lang="en-US" sz="1600" b="1" spc="25" dirty="0">
                  <a:latin typeface="LOREAL_PRO Book"/>
                  <a:cs typeface="LOREAL_PRO Book"/>
                </a:rPr>
                <a:t> </a:t>
              </a:r>
              <a:r>
                <a:rPr lang="en-US" sz="1600" b="1" dirty="0">
                  <a:latin typeface="LOREAL_PRO Book"/>
                  <a:cs typeface="LOREAL_PRO Book"/>
                </a:rPr>
                <a:t>to</a:t>
              </a:r>
              <a:r>
                <a:rPr lang="en-US" sz="1600" b="1" spc="25" dirty="0">
                  <a:latin typeface="LOREAL_PRO Book"/>
                  <a:cs typeface="LOREAL_PRO Book"/>
                </a:rPr>
                <a:t> </a:t>
              </a:r>
              <a:r>
                <a:rPr lang="en-US" sz="1600" b="1" spc="-25" dirty="0">
                  <a:latin typeface="LOREAL_PRO Book"/>
                  <a:cs typeface="LOREAL_PRO Book"/>
                </a:rPr>
                <a:t>be </a:t>
              </a:r>
              <a:r>
                <a:rPr lang="en-US" sz="1600" b="1" dirty="0">
                  <a:latin typeface="LOREAL_PRO Book"/>
                  <a:cs typeface="LOREAL_PRO Book"/>
                </a:rPr>
                <a:t>at</a:t>
              </a:r>
              <a:r>
                <a:rPr lang="en-US" sz="1600" b="1" spc="90" dirty="0">
                  <a:latin typeface="LOREAL_PRO Book"/>
                  <a:cs typeface="LOREAL_PRO Book"/>
                </a:rPr>
                <a:t> </a:t>
              </a:r>
              <a:r>
                <a:rPr lang="en-US" sz="1600" b="1" dirty="0">
                  <a:latin typeface="LOREAL_PRO Book"/>
                  <a:cs typeface="LOREAL_PRO Book"/>
                </a:rPr>
                <a:t>their</a:t>
              </a:r>
              <a:r>
                <a:rPr lang="en-US" sz="1600" b="1" spc="90" dirty="0">
                  <a:latin typeface="LOREAL_PRO Book"/>
                  <a:cs typeface="LOREAL_PRO Book"/>
                </a:rPr>
                <a:t> </a:t>
              </a:r>
              <a:r>
                <a:rPr lang="en-US" sz="1600" b="1" spc="-10" dirty="0">
                  <a:latin typeface="LOREAL_PRO Book"/>
                  <a:cs typeface="LOREAL_PRO Book"/>
                </a:rPr>
                <a:t>service.</a:t>
              </a:r>
            </a:p>
            <a:p>
              <a:pPr marL="12700">
                <a:lnSpc>
                  <a:spcPct val="100000"/>
                </a:lnSpc>
                <a:spcBef>
                  <a:spcPts val="120"/>
                </a:spcBef>
              </a:pPr>
              <a:endParaRPr lang="en-US" sz="1600" b="1" spc="-10" dirty="0">
                <a:latin typeface="LOREAL_PRO Book"/>
                <a:cs typeface="LOREAL_PRO Book"/>
              </a:endParaRPr>
            </a:p>
            <a:p>
              <a:pPr marL="12700">
                <a:lnSpc>
                  <a:spcPct val="100000"/>
                </a:lnSpc>
                <a:spcBef>
                  <a:spcPts val="120"/>
                </a:spcBef>
              </a:pPr>
              <a:r>
                <a:rPr lang="en-US" sz="1400" b="0" spc="-10" dirty="0">
                  <a:latin typeface="LOREAL_PRO 3-Medium"/>
                  <a:cs typeface="LOREAL_PRO 3-Medium"/>
                </a:rPr>
                <a:t>[Performance]</a:t>
              </a:r>
              <a:endParaRPr lang="en-US" sz="1400" spc="-10" dirty="0">
                <a:latin typeface="LOREAL_PRO 3-Medium"/>
                <a:cs typeface="LOREAL_PRO 3-Medium"/>
              </a:endParaRPr>
            </a:p>
            <a:p>
              <a:pPr marL="12700">
                <a:lnSpc>
                  <a:spcPct val="100000"/>
                </a:lnSpc>
                <a:spcBef>
                  <a:spcPts val="120"/>
                </a:spcBef>
              </a:pPr>
              <a:r>
                <a:rPr lang="en-US" sz="1600" b="1" dirty="0">
                  <a:latin typeface="LOREAL_PRO Book"/>
                  <a:cs typeface="LOREAL_PRO Book"/>
                </a:rPr>
                <a:t>We</a:t>
              </a:r>
              <a:r>
                <a:rPr lang="en-US" sz="1600" b="1" spc="35" dirty="0">
                  <a:latin typeface="LOREAL_PRO Book"/>
                  <a:cs typeface="LOREAL_PRO Book"/>
                </a:rPr>
                <a:t> </a:t>
              </a:r>
              <a:r>
                <a:rPr lang="en-US" sz="1600" b="1" dirty="0">
                  <a:latin typeface="LOREAL_PRO Book"/>
                  <a:cs typeface="LOREAL_PRO Book"/>
                </a:rPr>
                <a:t>are</a:t>
              </a:r>
              <a:r>
                <a:rPr lang="en-US" sz="1600" b="1" spc="35" dirty="0">
                  <a:latin typeface="LOREAL_PRO Book"/>
                  <a:cs typeface="LOREAL_PRO Book"/>
                </a:rPr>
                <a:t> </a:t>
              </a:r>
              <a:r>
                <a:rPr lang="en-US" sz="1600" b="1" dirty="0">
                  <a:latin typeface="LOREAL_PRO Book"/>
                  <a:cs typeface="LOREAL_PRO Book"/>
                </a:rPr>
                <a:t>driven</a:t>
              </a:r>
              <a:r>
                <a:rPr lang="en-US" sz="1600" b="1" spc="40" dirty="0">
                  <a:latin typeface="LOREAL_PRO Book"/>
                  <a:cs typeface="LOREAL_PRO Book"/>
                </a:rPr>
                <a:t> </a:t>
              </a:r>
              <a:r>
                <a:rPr lang="en-US" sz="1600" b="1" spc="-25" dirty="0">
                  <a:latin typeface="LOREAL_PRO Book"/>
                  <a:cs typeface="LOREAL_PRO Book"/>
                </a:rPr>
                <a:t>by </a:t>
              </a:r>
              <a:r>
                <a:rPr lang="en-US" sz="1600" b="1" dirty="0">
                  <a:latin typeface="LOREAL_PRO Book"/>
                  <a:cs typeface="LOREAL_PRO Book"/>
                </a:rPr>
                <a:t>performance</a:t>
              </a:r>
              <a:r>
                <a:rPr lang="en-US" sz="1600" b="1" spc="285" dirty="0">
                  <a:latin typeface="LOREAL_PRO Book"/>
                  <a:cs typeface="LOREAL_PRO Book"/>
                </a:rPr>
                <a:t> </a:t>
              </a:r>
              <a:r>
                <a:rPr lang="en-US" sz="1600" b="1" spc="-25" dirty="0">
                  <a:latin typeface="LOREAL_PRO Book"/>
                  <a:cs typeface="LOREAL_PRO Book"/>
                </a:rPr>
                <a:t>and </a:t>
              </a:r>
              <a:r>
                <a:rPr lang="en-US" sz="1600" b="1" spc="-10" dirty="0">
                  <a:latin typeface="LOREAL_PRO Book"/>
                  <a:cs typeface="LOREAL_PRO Book"/>
                </a:rPr>
                <a:t>safety.</a:t>
              </a:r>
              <a:endParaRPr lang="en-US" sz="1600" dirty="0">
                <a:latin typeface="LOREAL_PRO Book"/>
                <a:cs typeface="LOREAL_PRO Book"/>
              </a:endParaRPr>
            </a:p>
            <a:p>
              <a:pPr marL="12700">
                <a:lnSpc>
                  <a:spcPct val="100000"/>
                </a:lnSpc>
                <a:spcBef>
                  <a:spcPts val="120"/>
                </a:spcBef>
              </a:pPr>
              <a:endParaRPr lang="en-US" sz="1600" dirty="0">
                <a:latin typeface="LOREAL_PRO Book"/>
                <a:cs typeface="LOREAL_PRO Book"/>
              </a:endParaRPr>
            </a:p>
            <a:p>
              <a:pPr marL="12700">
                <a:lnSpc>
                  <a:spcPct val="100000"/>
                </a:lnSpc>
                <a:spcBef>
                  <a:spcPts val="120"/>
                </a:spcBef>
              </a:pPr>
              <a:r>
                <a:rPr lang="en-US" sz="1400" b="0" spc="-10" dirty="0">
                  <a:latin typeface="LOREAL_PRO 3-Medium"/>
                  <a:cs typeface="LOREAL_PRO 3-Medium"/>
                </a:rPr>
                <a:t>[Paris]</a:t>
              </a:r>
              <a:endParaRPr lang="en-US" sz="1400" spc="-10" dirty="0">
                <a:latin typeface="LOREAL_PRO 3-Medium"/>
                <a:cs typeface="LOREAL_PRO 3-Medium"/>
              </a:endParaRPr>
            </a:p>
            <a:p>
              <a:pPr marL="12700">
                <a:lnSpc>
                  <a:spcPct val="100000"/>
                </a:lnSpc>
                <a:spcBef>
                  <a:spcPts val="120"/>
                </a:spcBef>
              </a:pPr>
              <a:r>
                <a:rPr lang="en-US" sz="1600" b="1" dirty="0">
                  <a:latin typeface="LOREAL_PRO Book"/>
                  <a:cs typeface="LOREAL_PRO Book"/>
                </a:rPr>
                <a:t>We</a:t>
              </a:r>
              <a:r>
                <a:rPr lang="en-US" sz="1600" b="1" spc="25" dirty="0">
                  <a:latin typeface="LOREAL_PRO Book"/>
                  <a:cs typeface="LOREAL_PRO Book"/>
                </a:rPr>
                <a:t> </a:t>
              </a:r>
              <a:r>
                <a:rPr lang="en-US" sz="1600" b="1" dirty="0">
                  <a:latin typeface="LOREAL_PRO Book"/>
                  <a:cs typeface="LOREAL_PRO Book"/>
                </a:rPr>
                <a:t>love</a:t>
              </a:r>
              <a:r>
                <a:rPr lang="en-US" sz="1600" b="1" spc="25" dirty="0">
                  <a:latin typeface="LOREAL_PRO Book"/>
                  <a:cs typeface="LOREAL_PRO Book"/>
                </a:rPr>
                <a:t> </a:t>
              </a:r>
              <a:r>
                <a:rPr lang="en-US" sz="1600" b="1" dirty="0">
                  <a:latin typeface="LOREAL_PRO Book"/>
                  <a:cs typeface="LOREAL_PRO Book"/>
                </a:rPr>
                <a:t>design</a:t>
              </a:r>
              <a:r>
                <a:rPr lang="en-US" sz="1600" b="1" spc="30" dirty="0">
                  <a:latin typeface="LOREAL_PRO Book"/>
                  <a:cs typeface="LOREAL_PRO Book"/>
                </a:rPr>
                <a:t> </a:t>
              </a:r>
              <a:r>
                <a:rPr lang="en-US" sz="1600" b="1" spc="-25" dirty="0">
                  <a:latin typeface="LOREAL_PRO Book"/>
                  <a:cs typeface="LOREAL_PRO Book"/>
                </a:rPr>
                <a:t>and </a:t>
              </a:r>
              <a:r>
                <a:rPr lang="en-US" sz="1600" b="1" spc="-10" dirty="0">
                  <a:latin typeface="LOREAL_PRO Book"/>
                  <a:cs typeface="LOREAL_PRO Book"/>
                </a:rPr>
                <a:t>fashion</a:t>
              </a:r>
            </a:p>
          </p:txBody>
        </p:sp>
        <p:sp>
          <p:nvSpPr>
            <p:cNvPr id="4" name="object 12">
              <a:extLst>
                <a:ext uri="{FF2B5EF4-FFF2-40B4-BE49-F238E27FC236}">
                  <a16:creationId xmlns:a16="http://schemas.microsoft.com/office/drawing/2014/main" id="{8524675E-7F24-CBFF-07E8-8D35D8FB1F38}"/>
                </a:ext>
              </a:extLst>
            </p:cNvPr>
            <p:cNvSpPr txBox="1">
              <a:spLocks noGrp="1" noRot="1" noMove="1" noResize="1" noEditPoints="1" noAdjustHandles="1" noChangeArrowheads="1" noChangeShapeType="1"/>
            </p:cNvSpPr>
            <p:nvPr/>
          </p:nvSpPr>
          <p:spPr>
            <a:xfrm>
              <a:off x="6526529" y="375219"/>
              <a:ext cx="5322571" cy="997068"/>
            </a:xfrm>
            <a:prstGeom prst="rect">
              <a:avLst/>
            </a:prstGeom>
          </p:spPr>
          <p:txBody>
            <a:bodyPr vert="horz" wrap="square" lIns="0" tIns="1206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en-US" sz="3200" b="1" dirty="0">
                  <a:latin typeface="LOREAL_PRO Book"/>
                  <a:cs typeface="LOREAL_PRO Book"/>
                </a:rPr>
                <a:t>Professional hair tech that elevates you.</a:t>
              </a:r>
            </a:p>
          </p:txBody>
        </p:sp>
      </p:grpSp>
    </p:spTree>
    <p:extLst>
      <p:ext uri="{BB962C8B-B14F-4D97-AF65-F5344CB8AC3E}">
        <p14:creationId xmlns:p14="http://schemas.microsoft.com/office/powerpoint/2010/main" val="3923125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ECDFB9-072C-EA87-DF70-69BCF31CBD1C}"/>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grpSp>
        <p:nvGrpSpPr>
          <p:cNvPr id="5" name="Group 4">
            <a:extLst>
              <a:ext uri="{FF2B5EF4-FFF2-40B4-BE49-F238E27FC236}">
                <a16:creationId xmlns:a16="http://schemas.microsoft.com/office/drawing/2014/main" id="{AE001212-C3BA-6A77-0BB2-BFC649264688}"/>
              </a:ext>
            </a:extLst>
          </p:cNvPr>
          <p:cNvGrpSpPr>
            <a:grpSpLocks noGrp="1" noUngrp="1" noRot="1" noMove="1" noResize="1"/>
          </p:cNvGrpSpPr>
          <p:nvPr/>
        </p:nvGrpSpPr>
        <p:grpSpPr>
          <a:xfrm>
            <a:off x="-1132060" y="422069"/>
            <a:ext cx="8081031" cy="1451352"/>
            <a:chOff x="-1132060" y="422069"/>
            <a:chExt cx="8081031" cy="1451352"/>
          </a:xfrm>
        </p:grpSpPr>
        <p:sp>
          <p:nvSpPr>
            <p:cNvPr id="3" name="ZoneTexte 28">
              <a:extLst>
                <a:ext uri="{FF2B5EF4-FFF2-40B4-BE49-F238E27FC236}">
                  <a16:creationId xmlns:a16="http://schemas.microsoft.com/office/drawing/2014/main" id="{600A19AF-6615-819B-C69A-D36D52834706}"/>
                </a:ext>
              </a:extLst>
            </p:cNvPr>
            <p:cNvSpPr txBox="1">
              <a:spLocks noGrp="1" noRot="1" noMove="1" noResize="1" noEditPoints="1" noAdjustHandles="1" noChangeArrowheads="1" noChangeShapeType="1"/>
            </p:cNvSpPr>
            <p:nvPr/>
          </p:nvSpPr>
          <p:spPr>
            <a:xfrm>
              <a:off x="-4020" y="422069"/>
              <a:ext cx="5824951" cy="483146"/>
            </a:xfrm>
            <a:prstGeom prst="rect">
              <a:avLst/>
            </a:prstGeom>
            <a:noFill/>
            <a:ln>
              <a:noFill/>
            </a:ln>
            <a:effectLst/>
          </p:spPr>
          <p:txBody>
            <a:bodyPr wrap="square" rtlCol="0">
              <a:spAutoFit/>
            </a:bodyPr>
            <a:lstStyle/>
            <a:p>
              <a:pPr algn="ctr">
                <a:lnSpc>
                  <a:spcPct val="70000"/>
                </a:lnSpc>
              </a:pPr>
              <a:r>
                <a:rPr lang="fr-FR" sz="3600" dirty="0">
                  <a:solidFill>
                    <a:schemeClr val="bg1"/>
                  </a:solidFill>
                  <a:latin typeface="Helvetica 35 Thin" panose="020B0500000000000000" pitchFamily="34" charset="0"/>
                  <a:ea typeface="Helvetica Neue Thin" panose="020B0403020202020204" pitchFamily="34" charset="0"/>
                  <a:cs typeface="Gotham Thin" pitchFamily="2" charset="0"/>
                </a:rPr>
                <a:t>POWERFUL BRAND</a:t>
              </a:r>
              <a:endParaRPr lang="fr-FR" sz="3600" dirty="0">
                <a:solidFill>
                  <a:schemeClr val="bg1"/>
                </a:solidFill>
                <a:latin typeface="Helvetica 35 Thin" panose="020B0500000000000000" pitchFamily="34" charset="0"/>
                <a:ea typeface="Helvetica Neue Thin" panose="020B0403020202020204" pitchFamily="34" charset="0"/>
                <a:cs typeface="Branch" pitchFamily="2" charset="0"/>
              </a:endParaRPr>
            </a:p>
          </p:txBody>
        </p:sp>
        <p:sp>
          <p:nvSpPr>
            <p:cNvPr id="4" name="ZoneTexte 29">
              <a:extLst>
                <a:ext uri="{FF2B5EF4-FFF2-40B4-BE49-F238E27FC236}">
                  <a16:creationId xmlns:a16="http://schemas.microsoft.com/office/drawing/2014/main" id="{D813CFA8-5D42-622B-43EF-D9A568ECA7A2}"/>
                </a:ext>
              </a:extLst>
            </p:cNvPr>
            <p:cNvSpPr txBox="1">
              <a:spLocks noGrp="1" noRot="1" noMove="1" noResize="1" noEditPoints="1" noAdjustHandles="1" noChangeArrowheads="1" noChangeShapeType="1"/>
            </p:cNvSpPr>
            <p:nvPr/>
          </p:nvSpPr>
          <p:spPr>
            <a:xfrm>
              <a:off x="-1132060" y="927008"/>
              <a:ext cx="8081031" cy="946413"/>
            </a:xfrm>
            <a:prstGeom prst="rect">
              <a:avLst/>
            </a:prstGeom>
            <a:noFill/>
            <a:ln>
              <a:noFill/>
            </a:ln>
            <a:effectLst/>
          </p:spPr>
          <p:txBody>
            <a:bodyPr wrap="square" rtlCol="0">
              <a:spAutoFit/>
            </a:bodyPr>
            <a:lstStyle/>
            <a:p>
              <a:pPr algn="ctr">
                <a:lnSpc>
                  <a:spcPct val="90000"/>
                </a:lnSpc>
              </a:pPr>
              <a:r>
                <a:rPr lang="fr-FR" sz="6000" dirty="0">
                  <a:solidFill>
                    <a:schemeClr val="bg1"/>
                  </a:solidFill>
                  <a:latin typeface="Nympha Trial" pitchFamily="2" charset="77"/>
                  <a:ea typeface="Helvetica Neue Light" panose="02000403000000020004" pitchFamily="2" charset="0"/>
                  <a:cs typeface="Branch" pitchFamily="2" charset="0"/>
                </a:rPr>
                <a:t>PORTFOLIO</a:t>
              </a:r>
              <a:endParaRPr lang="fr-FR" sz="6000" dirty="0">
                <a:solidFill>
                  <a:schemeClr val="bg1"/>
                </a:solidFill>
                <a:effectLst/>
                <a:latin typeface="Nympha Trial" pitchFamily="2" charset="77"/>
                <a:ea typeface="Helvetica Neue Light" panose="02000403000000020004" pitchFamily="2" charset="0"/>
                <a:cs typeface="Branch" pitchFamily="2" charset="0"/>
              </a:endParaRPr>
            </a:p>
          </p:txBody>
        </p:sp>
      </p:grpSp>
      <p:grpSp>
        <p:nvGrpSpPr>
          <p:cNvPr id="32" name="Group 31">
            <a:extLst>
              <a:ext uri="{FF2B5EF4-FFF2-40B4-BE49-F238E27FC236}">
                <a16:creationId xmlns:a16="http://schemas.microsoft.com/office/drawing/2014/main" id="{F7A5DA9F-2D40-B992-1DD3-D2E48E79D2F8}"/>
              </a:ext>
            </a:extLst>
          </p:cNvPr>
          <p:cNvGrpSpPr/>
          <p:nvPr/>
        </p:nvGrpSpPr>
        <p:grpSpPr>
          <a:xfrm>
            <a:off x="3823297" y="1840214"/>
            <a:ext cx="6345845" cy="3962926"/>
            <a:chOff x="3823297" y="1840214"/>
            <a:chExt cx="6345845" cy="3962926"/>
          </a:xfrm>
        </p:grpSpPr>
        <p:pic>
          <p:nvPicPr>
            <p:cNvPr id="19" name="Image">
              <a:extLst>
                <a:ext uri="{FF2B5EF4-FFF2-40B4-BE49-F238E27FC236}">
                  <a16:creationId xmlns:a16="http://schemas.microsoft.com/office/drawing/2014/main" id="{585C7FC3-4666-9C11-F83F-5E6CBFB72BBB}"/>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a:off x="5986382" y="1840214"/>
              <a:ext cx="1447430" cy="383723"/>
            </a:xfrm>
            <a:prstGeom prst="rect">
              <a:avLst/>
            </a:prstGeom>
            <a:ln w="12700" cap="flat">
              <a:noFill/>
              <a:miter lim="400000"/>
            </a:ln>
            <a:effectLst/>
          </p:spPr>
        </p:pic>
        <p:grpSp>
          <p:nvGrpSpPr>
            <p:cNvPr id="20" name="Groupe 11">
              <a:extLst>
                <a:ext uri="{FF2B5EF4-FFF2-40B4-BE49-F238E27FC236}">
                  <a16:creationId xmlns:a16="http://schemas.microsoft.com/office/drawing/2014/main" id="{A272436C-59B6-0F15-B628-67A1F66783CE}"/>
                </a:ext>
              </a:extLst>
            </p:cNvPr>
            <p:cNvGrpSpPr/>
            <p:nvPr/>
          </p:nvGrpSpPr>
          <p:grpSpPr>
            <a:xfrm>
              <a:off x="4392833" y="2987964"/>
              <a:ext cx="1849347" cy="434403"/>
              <a:chOff x="3341500" y="4725197"/>
              <a:chExt cx="1732462" cy="470435"/>
            </a:xfrm>
          </p:grpSpPr>
          <p:pic>
            <p:nvPicPr>
              <p:cNvPr id="21" name="Image 22">
                <a:extLst>
                  <a:ext uri="{FF2B5EF4-FFF2-40B4-BE49-F238E27FC236}">
                    <a16:creationId xmlns:a16="http://schemas.microsoft.com/office/drawing/2014/main" id="{76BE04A9-1E6F-E79D-C41A-43CBB389F2A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73440"/>
              <a:stretch/>
            </p:blipFill>
            <p:spPr>
              <a:xfrm>
                <a:off x="3341500" y="4725197"/>
                <a:ext cx="460149" cy="470435"/>
              </a:xfrm>
              <a:prstGeom prst="rect">
                <a:avLst/>
              </a:prstGeom>
            </p:spPr>
          </p:pic>
          <p:pic>
            <p:nvPicPr>
              <p:cNvPr id="22" name="Image 10">
                <a:extLst>
                  <a:ext uri="{FF2B5EF4-FFF2-40B4-BE49-F238E27FC236}">
                    <a16:creationId xmlns:a16="http://schemas.microsoft.com/office/drawing/2014/main" id="{2423E898-6238-9317-2E10-F70DCBDE5B31}"/>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a:ext>
                </a:extLst>
              </a:blip>
              <a:srcRect l="23669"/>
              <a:stretch/>
            </p:blipFill>
            <p:spPr>
              <a:xfrm>
                <a:off x="3751546" y="4725197"/>
                <a:ext cx="1322416" cy="470435"/>
              </a:xfrm>
              <a:prstGeom prst="rect">
                <a:avLst/>
              </a:prstGeom>
            </p:spPr>
          </p:pic>
        </p:grpSp>
        <p:pic>
          <p:nvPicPr>
            <p:cNvPr id="23" name="Image 20">
              <a:extLst>
                <a:ext uri="{FF2B5EF4-FFF2-40B4-BE49-F238E27FC236}">
                  <a16:creationId xmlns:a16="http://schemas.microsoft.com/office/drawing/2014/main" id="{0B4C0727-9E41-570E-9BE8-716ACAD9100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48971" y="3069806"/>
              <a:ext cx="1864481" cy="370184"/>
            </a:xfrm>
            <a:prstGeom prst="rect">
              <a:avLst/>
            </a:prstGeom>
          </p:spPr>
        </p:pic>
        <p:pic>
          <p:nvPicPr>
            <p:cNvPr id="24" name="Image 17">
              <a:extLst>
                <a:ext uri="{FF2B5EF4-FFF2-40B4-BE49-F238E27FC236}">
                  <a16:creationId xmlns:a16="http://schemas.microsoft.com/office/drawing/2014/main" id="{66ABE5BB-5C6C-7B90-A550-242CBAFA3C14}"/>
                </a:ext>
              </a:extLst>
            </p:cNvPr>
            <p:cNvPicPr>
              <a:picLocks noChangeAspect="1"/>
            </p:cNvPicPr>
            <p:nvPr/>
          </p:nvPicPr>
          <p:blipFill>
            <a:blip r:embed="rId9" cstate="screen">
              <a:extLst>
                <a:ext uri="{BEBA8EAE-BF5A-486C-A8C5-ECC9F3942E4B}">
                  <a14:imgProps xmlns:a14="http://schemas.microsoft.com/office/drawing/2010/main">
                    <a14:imgLayer r:embed="rId10">
                      <a14:imgEffect>
                        <a14:saturation sat="0"/>
                      </a14:imgEffect>
                      <a14:imgEffect>
                        <a14:brightnessContrast bright="100000"/>
                      </a14:imgEffect>
                    </a14:imgLayer>
                  </a14:imgProps>
                </a:ext>
                <a:ext uri="{28A0092B-C50C-407E-A947-70E740481C1C}">
                  <a14:useLocalDpi xmlns:a14="http://schemas.microsoft.com/office/drawing/2010/main"/>
                </a:ext>
              </a:extLst>
            </a:blip>
            <a:stretch>
              <a:fillRect/>
            </a:stretch>
          </p:blipFill>
          <p:spPr>
            <a:xfrm>
              <a:off x="3823297" y="5257708"/>
              <a:ext cx="1338603" cy="341855"/>
            </a:xfrm>
            <a:prstGeom prst="rect">
              <a:avLst/>
            </a:prstGeom>
          </p:spPr>
        </p:pic>
        <p:pic>
          <p:nvPicPr>
            <p:cNvPr id="25" name="Image" descr="Image">
              <a:extLst>
                <a:ext uri="{FF2B5EF4-FFF2-40B4-BE49-F238E27FC236}">
                  <a16:creationId xmlns:a16="http://schemas.microsoft.com/office/drawing/2014/main" id="{6B560C7F-0931-4D25-3983-2B9861B9A4E9}"/>
                </a:ext>
              </a:extLst>
            </p:cNvPr>
            <p:cNvPicPr>
              <a:picLocks noChangeAspect="1"/>
            </p:cNvPicPr>
            <p:nvPr/>
          </p:nvPicPr>
          <p:blipFill>
            <a:blip r:embed="rId11" cstate="screen">
              <a:extLst>
                <a:ext uri="{BEBA8EAE-BF5A-486C-A8C5-ECC9F3942E4B}">
                  <a14:imgProps xmlns:a14="http://schemas.microsoft.com/office/drawing/2010/main">
                    <a14:imgLayer r:embed="rId12">
                      <a14:imgEffect>
                        <a14:brightnessContrast bright="100000"/>
                      </a14:imgEffect>
                    </a14:imgLayer>
                  </a14:imgProps>
                </a:ext>
                <a:ext uri="{28A0092B-C50C-407E-A947-70E740481C1C}">
                  <a14:useLocalDpi xmlns:a14="http://schemas.microsoft.com/office/drawing/2010/main"/>
                </a:ext>
              </a:extLst>
            </a:blip>
            <a:stretch>
              <a:fillRect/>
            </a:stretch>
          </p:blipFill>
          <p:spPr>
            <a:xfrm>
              <a:off x="8179268" y="5267115"/>
              <a:ext cx="1989874" cy="406444"/>
            </a:xfrm>
            <a:prstGeom prst="rect">
              <a:avLst/>
            </a:prstGeom>
            <a:ln w="12700" cap="flat">
              <a:noFill/>
              <a:miter lim="400000"/>
            </a:ln>
            <a:effectLst/>
          </p:spPr>
        </p:pic>
        <p:pic>
          <p:nvPicPr>
            <p:cNvPr id="26" name="pulpriot-logo JPEG.png" descr="pulpriot-logo JPEG.png">
              <a:extLst>
                <a:ext uri="{FF2B5EF4-FFF2-40B4-BE49-F238E27FC236}">
                  <a16:creationId xmlns:a16="http://schemas.microsoft.com/office/drawing/2014/main" id="{CB9B2912-6E1A-F14A-3F30-078F0A16943A}"/>
                </a:ext>
              </a:extLst>
            </p:cNvPr>
            <p:cNvPicPr>
              <a:picLocks noChangeAspect="1"/>
            </p:cNvPicPr>
            <p:nvPr/>
          </p:nvPicPr>
          <p:blipFill>
            <a:blip r:embed="rId13" cstate="screen">
              <a:extLst>
                <a:ext uri="{BEBA8EAE-BF5A-486C-A8C5-ECC9F3942E4B}">
                  <a14:imgProps xmlns:a14="http://schemas.microsoft.com/office/drawing/2010/main">
                    <a14:imgLayer r:embed="rId14">
                      <a14:imgEffect>
                        <a14:brightnessContrast bright="100000"/>
                      </a14:imgEffect>
                    </a14:imgLayer>
                  </a14:imgProps>
                </a:ext>
                <a:ext uri="{28A0092B-C50C-407E-A947-70E740481C1C}">
                  <a14:useLocalDpi xmlns:a14="http://schemas.microsoft.com/office/drawing/2010/main"/>
                </a:ext>
              </a:extLst>
            </a:blip>
            <a:stretch>
              <a:fillRect/>
            </a:stretch>
          </p:blipFill>
          <p:spPr>
            <a:xfrm>
              <a:off x="3824500" y="4171533"/>
              <a:ext cx="1281328" cy="292506"/>
            </a:xfrm>
            <a:prstGeom prst="rect">
              <a:avLst/>
            </a:prstGeom>
            <a:ln w="12700" cap="flat">
              <a:noFill/>
              <a:miter lim="400000"/>
            </a:ln>
            <a:effectLst/>
          </p:spPr>
        </p:pic>
        <p:pic>
          <p:nvPicPr>
            <p:cNvPr id="27" name="Image 31">
              <a:extLst>
                <a:ext uri="{FF2B5EF4-FFF2-40B4-BE49-F238E27FC236}">
                  <a16:creationId xmlns:a16="http://schemas.microsoft.com/office/drawing/2014/main" id="{E6E86C85-0632-FAE5-7173-E602B27F93EF}"/>
                </a:ext>
              </a:extLst>
            </p:cNvPr>
            <p:cNvPicPr>
              <a:picLocks noChangeAspect="1"/>
            </p:cNvPicPr>
            <p:nvPr/>
          </p:nvPicPr>
          <p:blipFill>
            <a:blip r:embed="rId15">
              <a:extLst>
                <a:ext uri="{BEBA8EAE-BF5A-486C-A8C5-ECC9F3942E4B}">
                  <a14:imgProps xmlns:a14="http://schemas.microsoft.com/office/drawing/2010/main">
                    <a14:imgLayer r:embed="rId1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6066151" y="4988962"/>
              <a:ext cx="1447430" cy="814178"/>
            </a:xfrm>
            <a:prstGeom prst="rect">
              <a:avLst/>
            </a:prstGeom>
          </p:spPr>
        </p:pic>
        <p:grpSp>
          <p:nvGrpSpPr>
            <p:cNvPr id="28" name="Groupe 8">
              <a:extLst>
                <a:ext uri="{FF2B5EF4-FFF2-40B4-BE49-F238E27FC236}">
                  <a16:creationId xmlns:a16="http://schemas.microsoft.com/office/drawing/2014/main" id="{57302F75-4F89-A1EA-3194-39C5B8C727E9}"/>
                </a:ext>
              </a:extLst>
            </p:cNvPr>
            <p:cNvGrpSpPr/>
            <p:nvPr/>
          </p:nvGrpSpPr>
          <p:grpSpPr>
            <a:xfrm>
              <a:off x="7881409" y="4147071"/>
              <a:ext cx="2085969" cy="286169"/>
              <a:chOff x="7698652" y="3060261"/>
              <a:chExt cx="1743409" cy="239174"/>
            </a:xfrm>
          </p:grpSpPr>
          <p:pic>
            <p:nvPicPr>
              <p:cNvPr id="29" name="Image 18">
                <a:extLst>
                  <a:ext uri="{FF2B5EF4-FFF2-40B4-BE49-F238E27FC236}">
                    <a16:creationId xmlns:a16="http://schemas.microsoft.com/office/drawing/2014/main" id="{B4512475-F2A0-8691-527D-ECB2B0A096E0}"/>
                  </a:ext>
                </a:extLst>
              </p:cNvPr>
              <p:cNvPicPr>
                <a:picLocks noChangeAspect="1"/>
              </p:cNvPicPr>
              <p:nvPr/>
            </p:nvPicPr>
            <p:blipFill rotWithShape="1">
              <a:blip r:embed="rId17"/>
              <a:srcRect r="84393"/>
              <a:stretch/>
            </p:blipFill>
            <p:spPr>
              <a:xfrm>
                <a:off x="7698652" y="3060261"/>
                <a:ext cx="272095" cy="239174"/>
              </a:xfrm>
              <a:prstGeom prst="rect">
                <a:avLst/>
              </a:prstGeom>
            </p:spPr>
          </p:pic>
          <p:pic>
            <p:nvPicPr>
              <p:cNvPr id="30" name="Image 7">
                <a:extLst>
                  <a:ext uri="{FF2B5EF4-FFF2-40B4-BE49-F238E27FC236}">
                    <a16:creationId xmlns:a16="http://schemas.microsoft.com/office/drawing/2014/main" id="{2792FAEC-B4E5-3F64-D560-9A8ACF7868AA}"/>
                  </a:ext>
                </a:extLst>
              </p:cNvPr>
              <p:cNvPicPr>
                <a:picLocks noChangeAspect="1"/>
              </p:cNvPicPr>
              <p:nvPr/>
            </p:nvPicPr>
            <p:blipFill rotWithShape="1">
              <a:blip r:embed="rId18">
                <a:extLst>
                  <a:ext uri="{BEBA8EAE-BF5A-486C-A8C5-ECC9F3942E4B}">
                    <a14:imgProps xmlns:a14="http://schemas.microsoft.com/office/drawing/2010/main">
                      <a14:imgLayer r:embed="rId19">
                        <a14:imgEffect>
                          <a14:brightnessContrast bright="100000"/>
                        </a14:imgEffect>
                      </a14:imgLayer>
                    </a14:imgProps>
                  </a:ext>
                </a:extLst>
              </a:blip>
              <a:srcRect l="15607"/>
              <a:stretch/>
            </p:blipFill>
            <p:spPr>
              <a:xfrm>
                <a:off x="7970747" y="3060261"/>
                <a:ext cx="1471314" cy="239174"/>
              </a:xfrm>
              <a:prstGeom prst="rect">
                <a:avLst/>
              </a:prstGeom>
            </p:spPr>
          </p:pic>
        </p:grpSp>
        <p:pic>
          <p:nvPicPr>
            <p:cNvPr id="31" name="Image 9">
              <a:extLst>
                <a:ext uri="{FF2B5EF4-FFF2-40B4-BE49-F238E27FC236}">
                  <a16:creationId xmlns:a16="http://schemas.microsoft.com/office/drawing/2014/main" id="{257CA20F-B6B7-B662-32E0-EC81E3549FE3}"/>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066151" y="4062851"/>
              <a:ext cx="1281328" cy="508528"/>
            </a:xfrm>
            <a:prstGeom prst="rect">
              <a:avLst/>
            </a:prstGeom>
          </p:spPr>
        </p:pic>
      </p:grpSp>
    </p:spTree>
    <p:extLst>
      <p:ext uri="{BB962C8B-B14F-4D97-AF65-F5344CB8AC3E}">
        <p14:creationId xmlns:p14="http://schemas.microsoft.com/office/powerpoint/2010/main" val="3722492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935EAB4-8FA1-8504-D91F-13FC7C70F116}"/>
              </a:ext>
            </a:extLst>
          </p:cNvPr>
          <p:cNvPicPr>
            <a:picLocks noGrp="1" noRot="1" noChangeAspect="1" noMove="1" noResize="1" noEditPoints="1" noAdjustHandles="1" noChangeArrowheads="1" noChangeShapeType="1" noCrop="1"/>
          </p:cNvPicPr>
          <p:nvPr/>
        </p:nvPicPr>
        <p:blipFill>
          <a:blip r:embed="rId2"/>
          <a:stretch>
            <a:fillRect/>
          </a:stretch>
        </p:blipFill>
        <p:spPr>
          <a:xfrm>
            <a:off x="2404303" y="1322352"/>
            <a:ext cx="9705673" cy="5535648"/>
          </a:xfrm>
          <a:prstGeom prst="rect">
            <a:avLst/>
          </a:prstGeom>
        </p:spPr>
      </p:pic>
      <p:grpSp>
        <p:nvGrpSpPr>
          <p:cNvPr id="47" name="Group 46">
            <a:extLst>
              <a:ext uri="{FF2B5EF4-FFF2-40B4-BE49-F238E27FC236}">
                <a16:creationId xmlns:a16="http://schemas.microsoft.com/office/drawing/2014/main" id="{FE2D9ABE-587B-33EC-BAE9-14507F4D102C}"/>
              </a:ext>
            </a:extLst>
          </p:cNvPr>
          <p:cNvGrpSpPr>
            <a:grpSpLocks noGrp="1" noUngrp="1" noRot="1" noMove="1" noResize="1"/>
          </p:cNvGrpSpPr>
          <p:nvPr/>
        </p:nvGrpSpPr>
        <p:grpSpPr>
          <a:xfrm>
            <a:off x="371456" y="320571"/>
            <a:ext cx="10900775" cy="5827427"/>
            <a:chOff x="371456" y="320571"/>
            <a:chExt cx="10900775" cy="5827427"/>
          </a:xfrm>
        </p:grpSpPr>
        <p:sp>
          <p:nvSpPr>
            <p:cNvPr id="25" name="ZoneTexte 1">
              <a:extLst>
                <a:ext uri="{FF2B5EF4-FFF2-40B4-BE49-F238E27FC236}">
                  <a16:creationId xmlns:a16="http://schemas.microsoft.com/office/drawing/2014/main" id="{4CB352D2-9A29-7DD2-67E6-863B18801165}"/>
                </a:ext>
              </a:extLst>
            </p:cNvPr>
            <p:cNvSpPr txBox="1">
              <a:spLocks noGrp="1" noRot="1" noMove="1" noResize="1" noEditPoints="1" noAdjustHandles="1" noChangeArrowheads="1" noChangeShapeType="1"/>
            </p:cNvSpPr>
            <p:nvPr/>
          </p:nvSpPr>
          <p:spPr>
            <a:xfrm>
              <a:off x="371456" y="320571"/>
              <a:ext cx="9357360" cy="70788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000" b="1" spc="-100" dirty="0">
                  <a:latin typeface="LOREAL_PRO Book" panose="00000800000000000000" pitchFamily="50" charset="0"/>
                  <a:sym typeface="Helvetica Neue"/>
                </a:rPr>
                <a:t>Essentials.</a:t>
              </a:r>
              <a:endParaRPr kumimoji="0" lang="fr-FR" sz="4000" b="1" i="0" u="none" strike="noStrike" kern="1200" cap="none" spc="150" normalizeH="0" baseline="0" noProof="0" dirty="0">
                <a:ln>
                  <a:noFill/>
                </a:ln>
                <a:solidFill>
                  <a:prstClr val="black"/>
                </a:solidFill>
                <a:effectLst/>
                <a:uLnTx/>
                <a:uFillTx/>
                <a:latin typeface="LOREAL_PRO Book" panose="00000800000000000000" pitchFamily="50" charset="0"/>
                <a:sym typeface="Helvetica Neue"/>
              </a:endParaRPr>
            </a:p>
          </p:txBody>
        </p:sp>
        <p:sp>
          <p:nvSpPr>
            <p:cNvPr id="26" name="object 28">
              <a:extLst>
                <a:ext uri="{FF2B5EF4-FFF2-40B4-BE49-F238E27FC236}">
                  <a16:creationId xmlns:a16="http://schemas.microsoft.com/office/drawing/2014/main" id="{A7C015A8-2C69-51C9-3A17-2C864487A23E}"/>
                </a:ext>
              </a:extLst>
            </p:cNvPr>
            <p:cNvSpPr txBox="1">
              <a:spLocks noGrp="1" noRot="1" noMove="1" noResize="1" noEditPoints="1" noAdjustHandles="1" noChangeArrowheads="1" noChangeShapeType="1"/>
            </p:cNvSpPr>
            <p:nvPr/>
          </p:nvSpPr>
          <p:spPr>
            <a:xfrm>
              <a:off x="486888" y="1221909"/>
              <a:ext cx="1137586" cy="243859"/>
            </a:xfrm>
            <a:prstGeom prst="rect">
              <a:avLst/>
            </a:prstGeom>
            <a:solidFill>
              <a:srgbClr val="000000"/>
            </a:solidFill>
          </p:spPr>
          <p:txBody>
            <a:bodyPr vert="horz" wrap="square" lIns="0" tIns="0" rIns="0" bIns="0" rtlCol="0">
              <a:spAutoFit/>
            </a:bodyPr>
            <a:lstStyle/>
            <a:p>
              <a:pPr marL="43815">
                <a:lnSpc>
                  <a:spcPts val="1945"/>
                </a:lnSpc>
              </a:pPr>
              <a:r>
                <a:rPr lang="en-US" sz="1650" spc="-55" dirty="0">
                  <a:solidFill>
                    <a:srgbClr val="FFFFFF"/>
                  </a:solidFill>
                  <a:latin typeface="LOREAL_PRO 3-Medium"/>
                  <a:cs typeface="LOREAL_PRO 3-Medium"/>
                </a:rPr>
                <a:t>HAIR CARE</a:t>
              </a:r>
              <a:endParaRPr sz="1650" dirty="0">
                <a:latin typeface="LOREAL_PRO 3-Medium"/>
                <a:cs typeface="LOREAL_PRO 3-Medium"/>
              </a:endParaRPr>
            </a:p>
          </p:txBody>
        </p:sp>
        <p:grpSp>
          <p:nvGrpSpPr>
            <p:cNvPr id="27" name="Group 26">
              <a:extLst>
                <a:ext uri="{FF2B5EF4-FFF2-40B4-BE49-F238E27FC236}">
                  <a16:creationId xmlns:a16="http://schemas.microsoft.com/office/drawing/2014/main" id="{7874CE27-DA54-84E8-C607-6F1689F45A65}"/>
                </a:ext>
              </a:extLst>
            </p:cNvPr>
            <p:cNvGrpSpPr>
              <a:grpSpLocks noGrp="1" noUngrp="1" noRot="1" noMove="1" noResize="1"/>
            </p:cNvGrpSpPr>
            <p:nvPr/>
          </p:nvGrpSpPr>
          <p:grpSpPr>
            <a:xfrm>
              <a:off x="486888" y="1659220"/>
              <a:ext cx="1781257" cy="1318319"/>
              <a:chOff x="486888" y="1677878"/>
              <a:chExt cx="2667936" cy="1318319"/>
            </a:xfrm>
          </p:grpSpPr>
          <p:sp>
            <p:nvSpPr>
              <p:cNvPr id="28" name="object 12">
                <a:extLst>
                  <a:ext uri="{FF2B5EF4-FFF2-40B4-BE49-F238E27FC236}">
                    <a16:creationId xmlns:a16="http://schemas.microsoft.com/office/drawing/2014/main" id="{3C7C5349-44DB-477D-C9B1-BAAD0AED4D88}"/>
                  </a:ext>
                </a:extLst>
              </p:cNvPr>
              <p:cNvSpPr txBox="1">
                <a:spLocks noGrp="1" noRot="1" noMove="1" noResize="1" noEditPoints="1" noAdjustHandles="1" noChangeArrowheads="1" noChangeShapeType="1"/>
              </p:cNvSpPr>
              <p:nvPr/>
            </p:nvSpPr>
            <p:spPr>
              <a:xfrm>
                <a:off x="486888" y="1677878"/>
                <a:ext cx="2342038" cy="446276"/>
              </a:xfrm>
              <a:prstGeom prst="rect">
                <a:avLst/>
              </a:prstGeom>
            </p:spPr>
            <p:txBody>
              <a:bodyPr vert="horz" wrap="square" lIns="0" tIns="15240" rIns="0" bIns="0" rtlCol="0">
                <a:spAutoFit/>
              </a:bodyPr>
              <a:lstStyle>
                <a:lvl1pPr>
                  <a:defRPr sz="3850" b="1" i="0">
                    <a:solidFill>
                      <a:schemeClr val="tx1"/>
                    </a:solidFill>
                    <a:latin typeface="LOREAL_PRO 4-SemiBold"/>
                    <a:ea typeface="+mj-ea"/>
                    <a:cs typeface="LOREAL_PRO 4-SemiBold"/>
                  </a:defRPr>
                </a:lvl1pPr>
              </a:lstStyle>
              <a:p>
                <a:pPr marL="12700" marR="0" lvl="0" indent="0" defTabSz="914400" eaLnBrk="1" fontAlgn="auto" latinLnBrk="0" hangingPunct="1">
                  <a:lnSpc>
                    <a:spcPct val="100000"/>
                  </a:lnSpc>
                  <a:spcBef>
                    <a:spcPts val="120"/>
                  </a:spcBef>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rPr>
                  <a:t>Metal</a:t>
                </a:r>
                <a:r>
                  <a:rPr kumimoji="0" lang="en-US" sz="2800" b="1" i="0" u="none" strike="noStrike" kern="0" cap="none" spc="5" normalizeH="0" baseline="0" noProof="0" dirty="0">
                    <a:ln>
                      <a:noFill/>
                    </a:ln>
                    <a:solidFill>
                      <a:sysClr val="windowText" lastClr="000000"/>
                    </a:solidFill>
                    <a:effectLst/>
                    <a:uLnTx/>
                    <a:uFillTx/>
                    <a:latin typeface="LOREAL_PRO Book" panose="00000800000000000000" pitchFamily="50" charset="0"/>
                  </a:rPr>
                  <a:t> </a:t>
                </a:r>
                <a:r>
                  <a:rPr kumimoji="0" lang="en-US" sz="2800" b="1" i="0" u="none" strike="noStrike" kern="0" cap="none" spc="-10" normalizeH="0" baseline="0" noProof="0" dirty="0">
                    <a:ln>
                      <a:noFill/>
                    </a:ln>
                    <a:solidFill>
                      <a:sysClr val="windowText" lastClr="000000"/>
                    </a:solidFill>
                    <a:effectLst/>
                    <a:uLnTx/>
                    <a:uFillTx/>
                    <a:latin typeface="LOREAL_PRO Book" panose="00000800000000000000" pitchFamily="50" charset="0"/>
                  </a:rPr>
                  <a:t>Detox</a:t>
                </a:r>
                <a:endPar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endParaRPr>
              </a:p>
            </p:txBody>
          </p:sp>
          <p:sp>
            <p:nvSpPr>
              <p:cNvPr id="29" name="object 13">
                <a:extLst>
                  <a:ext uri="{FF2B5EF4-FFF2-40B4-BE49-F238E27FC236}">
                    <a16:creationId xmlns:a16="http://schemas.microsoft.com/office/drawing/2014/main" id="{67A84821-AA36-DBE7-E586-A9BDB02787C1}"/>
                  </a:ext>
                </a:extLst>
              </p:cNvPr>
              <p:cNvSpPr txBox="1">
                <a:spLocks noGrp="1" noRot="1" noMove="1" noResize="1" noEditPoints="1" noAdjustHandles="1" noChangeArrowheads="1" noChangeShapeType="1"/>
              </p:cNvSpPr>
              <p:nvPr/>
            </p:nvSpPr>
            <p:spPr>
              <a:xfrm>
                <a:off x="486888" y="2528762"/>
                <a:ext cx="2667936" cy="467435"/>
              </a:xfrm>
              <a:prstGeom prst="rect">
                <a:avLst/>
              </a:prstGeom>
            </p:spPr>
            <p:txBody>
              <a:bodyPr vert="horz" wrap="square" lIns="0" tIns="36194" rIns="0" bIns="0" rtlCol="0">
                <a:spAutoFit/>
              </a:bodyPr>
              <a:lstStyle/>
              <a:p>
                <a:pPr marR="5080"/>
                <a:r>
                  <a:rPr lang="en-US" sz="1400" kern="0" spc="-10" dirty="0">
                    <a:solidFill>
                      <a:sysClr val="windowText" lastClr="000000"/>
                    </a:solidFill>
                    <a:latin typeface="LOREAL_PRO 4-SemiBold" panose="00000700000000000000" pitchFamily="50" charset="0"/>
                    <a:cs typeface="LOREAL_PRO 4-SemiBold"/>
                  </a:rPr>
                  <a:t>Neutralize</a:t>
                </a:r>
                <a:r>
                  <a:rPr lang="en-US" sz="1400" kern="0" spc="-60" dirty="0">
                    <a:solidFill>
                      <a:sysClr val="windowText" lastClr="000000"/>
                    </a:solidFill>
                    <a:latin typeface="LOREAL_PRO 4-SemiBold" panose="00000700000000000000" pitchFamily="50" charset="0"/>
                    <a:cs typeface="LOREAL_PRO 4-SemiBold"/>
                  </a:rPr>
                  <a:t> </a:t>
                </a:r>
                <a:r>
                  <a:rPr lang="en-US" sz="1400" kern="0" spc="-30" dirty="0">
                    <a:solidFill>
                      <a:sysClr val="windowText" lastClr="000000"/>
                    </a:solidFill>
                    <a:latin typeface="LOREAL_PRO 4-SemiBold" panose="00000700000000000000" pitchFamily="50" charset="0"/>
                    <a:cs typeface="LOREAL_PRO 4-SemiBold"/>
                  </a:rPr>
                  <a:t>metals</a:t>
                </a:r>
                <a:r>
                  <a:rPr lang="en-US" sz="1400" kern="0" spc="-60" dirty="0">
                    <a:solidFill>
                      <a:sysClr val="windowText" lastClr="000000"/>
                    </a:solidFill>
                    <a:latin typeface="LOREAL_PRO 4-SemiBold" panose="00000700000000000000" pitchFamily="50" charset="0"/>
                    <a:cs typeface="LOREAL_PRO 4-SemiBold"/>
                  </a:rPr>
                  <a:t> </a:t>
                </a:r>
                <a:r>
                  <a:rPr lang="en-US" sz="1400" kern="0" spc="-10" dirty="0">
                    <a:solidFill>
                      <a:sysClr val="windowText" lastClr="000000"/>
                    </a:solidFill>
                    <a:latin typeface="LOREAL_PRO 4-SemiBold" panose="00000700000000000000" pitchFamily="50" charset="0"/>
                    <a:cs typeface="LOREAL_PRO 4-SemiBold"/>
                  </a:rPr>
                  <a:t>to</a:t>
                </a:r>
                <a:r>
                  <a:rPr lang="en-US" sz="1400" kern="0" spc="-55" dirty="0">
                    <a:solidFill>
                      <a:sysClr val="windowText" lastClr="000000"/>
                    </a:solidFill>
                    <a:latin typeface="LOREAL_PRO 4-SemiBold" panose="00000700000000000000" pitchFamily="50" charset="0"/>
                    <a:cs typeface="LOREAL_PRO 4-SemiBold"/>
                  </a:rPr>
                  <a:t> </a:t>
                </a:r>
                <a:r>
                  <a:rPr lang="en-US" sz="1400" kern="0" spc="-10" dirty="0">
                    <a:solidFill>
                      <a:sysClr val="windowText" lastClr="000000"/>
                    </a:solidFill>
                    <a:latin typeface="LOREAL_PRO 4-SemiBold" panose="00000700000000000000" pitchFamily="50" charset="0"/>
                    <a:cs typeface="LOREAL_PRO 4-SemiBold"/>
                  </a:rPr>
                  <a:t>prevent </a:t>
                </a:r>
                <a:r>
                  <a:rPr lang="en-US" sz="1400" kern="0" spc="-20" dirty="0">
                    <a:solidFill>
                      <a:sysClr val="windowText" lastClr="000000"/>
                    </a:solidFill>
                    <a:latin typeface="LOREAL_PRO 4-SemiBold" panose="00000700000000000000" pitchFamily="50" charset="0"/>
                    <a:cs typeface="LOREAL_PRO 4-SemiBold"/>
                  </a:rPr>
                  <a:t>breakage</a:t>
                </a:r>
                <a:r>
                  <a:rPr lang="en-US" sz="1400" kern="0" spc="-45" dirty="0">
                    <a:solidFill>
                      <a:sysClr val="windowText" lastClr="000000"/>
                    </a:solidFill>
                    <a:latin typeface="LOREAL_PRO 4-SemiBold" panose="00000700000000000000" pitchFamily="50" charset="0"/>
                    <a:cs typeface="LOREAL_PRO 4-SemiBold"/>
                  </a:rPr>
                  <a:t> </a:t>
                </a:r>
                <a:r>
                  <a:rPr lang="en-US" sz="1400" kern="0" dirty="0">
                    <a:solidFill>
                      <a:sysClr val="windowText" lastClr="000000"/>
                    </a:solidFill>
                    <a:latin typeface="LOREAL_PRO 4-SemiBold" panose="00000700000000000000" pitchFamily="50" charset="0"/>
                    <a:cs typeface="LOREAL_PRO 4-SemiBold"/>
                  </a:rPr>
                  <a:t>&amp;</a:t>
                </a:r>
                <a:r>
                  <a:rPr lang="en-US" sz="1400" kern="0" spc="-45" dirty="0">
                    <a:solidFill>
                      <a:sysClr val="windowText" lastClr="000000"/>
                    </a:solidFill>
                    <a:latin typeface="LOREAL_PRO 4-SemiBold" panose="00000700000000000000" pitchFamily="50" charset="0"/>
                    <a:cs typeface="LOREAL_PRO 4-SemiBold"/>
                  </a:rPr>
                  <a:t> </a:t>
                </a:r>
                <a:r>
                  <a:rPr lang="en-US" sz="1400" kern="0" spc="-10" dirty="0">
                    <a:solidFill>
                      <a:sysClr val="windowText" lastClr="000000"/>
                    </a:solidFill>
                    <a:latin typeface="LOREAL_PRO 4-SemiBold" panose="00000700000000000000" pitchFamily="50" charset="0"/>
                    <a:cs typeface="LOREAL_PRO 4-SemiBold"/>
                  </a:rPr>
                  <a:t>color</a:t>
                </a:r>
                <a:r>
                  <a:rPr lang="en-US" sz="1400" kern="0" spc="-45" dirty="0">
                    <a:solidFill>
                      <a:sysClr val="windowText" lastClr="000000"/>
                    </a:solidFill>
                    <a:latin typeface="LOREAL_PRO 4-SemiBold" panose="00000700000000000000" pitchFamily="50" charset="0"/>
                    <a:cs typeface="LOREAL_PRO 4-SemiBold"/>
                  </a:rPr>
                  <a:t> </a:t>
                </a:r>
                <a:r>
                  <a:rPr lang="en-US" sz="1400" kern="0" spc="-10" dirty="0">
                    <a:solidFill>
                      <a:sysClr val="windowText" lastClr="000000"/>
                    </a:solidFill>
                    <a:latin typeface="LOREAL_PRO 4-SemiBold" panose="00000700000000000000" pitchFamily="50" charset="0"/>
                    <a:cs typeface="LOREAL_PRO 4-SemiBold"/>
                  </a:rPr>
                  <a:t>shift.</a:t>
                </a:r>
                <a:endParaRPr lang="en-US" sz="1400" kern="0" dirty="0">
                  <a:solidFill>
                    <a:sysClr val="windowText" lastClr="000000"/>
                  </a:solidFill>
                  <a:latin typeface="LOREAL_PRO 4-SemiBold" panose="00000700000000000000" pitchFamily="50" charset="0"/>
                  <a:cs typeface="LOREAL_PRO 4-SemiBold"/>
                </a:endParaRPr>
              </a:p>
            </p:txBody>
          </p:sp>
        </p:grpSp>
        <p:grpSp>
          <p:nvGrpSpPr>
            <p:cNvPr id="30" name="Group 29">
              <a:extLst>
                <a:ext uri="{FF2B5EF4-FFF2-40B4-BE49-F238E27FC236}">
                  <a16:creationId xmlns:a16="http://schemas.microsoft.com/office/drawing/2014/main" id="{E76EF59A-CF50-A6D2-1BD6-539A55792ACE}"/>
                </a:ext>
              </a:extLst>
            </p:cNvPr>
            <p:cNvGrpSpPr>
              <a:grpSpLocks noGrp="1" noUngrp="1" noRot="1" noMove="1" noResize="1"/>
            </p:cNvGrpSpPr>
            <p:nvPr/>
          </p:nvGrpSpPr>
          <p:grpSpPr>
            <a:xfrm>
              <a:off x="486888" y="3726183"/>
              <a:ext cx="1843760" cy="2421815"/>
              <a:chOff x="397982" y="3429000"/>
              <a:chExt cx="2859568" cy="2421815"/>
            </a:xfrm>
          </p:grpSpPr>
          <p:sp>
            <p:nvSpPr>
              <p:cNvPr id="31" name="object 12">
                <a:extLst>
                  <a:ext uri="{FF2B5EF4-FFF2-40B4-BE49-F238E27FC236}">
                    <a16:creationId xmlns:a16="http://schemas.microsoft.com/office/drawing/2014/main" id="{791DD8CB-D624-EE03-48F5-8C900ABD5C3A}"/>
                  </a:ext>
                </a:extLst>
              </p:cNvPr>
              <p:cNvSpPr txBox="1">
                <a:spLocks noGrp="1" noRot="1" noMove="1" noResize="1" noEditPoints="1" noAdjustHandles="1" noChangeArrowheads="1" noChangeShapeType="1"/>
              </p:cNvSpPr>
              <p:nvPr/>
            </p:nvSpPr>
            <p:spPr>
              <a:xfrm>
                <a:off x="397982" y="3429000"/>
                <a:ext cx="2859568" cy="1308050"/>
              </a:xfrm>
              <a:prstGeom prst="rect">
                <a:avLst/>
              </a:prstGeom>
            </p:spPr>
            <p:txBody>
              <a:bodyPr vert="horz" wrap="square" lIns="0" tIns="15240" rIns="0" bIns="0" rtlCol="0">
                <a:spAutoFit/>
              </a:bodyPr>
              <a:lstStyle>
                <a:lvl1pPr>
                  <a:defRPr sz="3850" b="1" i="0">
                    <a:solidFill>
                      <a:schemeClr val="tx1"/>
                    </a:solidFill>
                    <a:latin typeface="LOREAL_PRO 4-SemiBold"/>
                    <a:ea typeface="+mj-ea"/>
                    <a:cs typeface="LOREAL_PRO 4-SemiBold"/>
                  </a:defRPr>
                </a:lvl1pPr>
              </a:lstStyle>
              <a:p>
                <a:pPr marR="0" lvl="0" indent="0" defTabSz="914400" eaLnBrk="1" fontAlgn="auto" latinLnBrk="0" hangingPunct="1">
                  <a:lnSpc>
                    <a:spcPct val="100000"/>
                  </a:lnSpc>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rPr>
                  <a:t>Absolut</a:t>
                </a:r>
              </a:p>
              <a:p>
                <a:pPr marR="0" lvl="0" indent="0" defTabSz="914400" eaLnBrk="1" fontAlgn="auto" latinLnBrk="0" hangingPunct="1">
                  <a:lnSpc>
                    <a:spcPct val="100000"/>
                  </a:lnSpc>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rPr>
                  <a:t>Repair Molecular</a:t>
                </a:r>
              </a:p>
            </p:txBody>
          </p:sp>
          <p:sp>
            <p:nvSpPr>
              <p:cNvPr id="32" name="object 13">
                <a:extLst>
                  <a:ext uri="{FF2B5EF4-FFF2-40B4-BE49-F238E27FC236}">
                    <a16:creationId xmlns:a16="http://schemas.microsoft.com/office/drawing/2014/main" id="{DD809ECE-BBB7-1B25-AF23-778846448423}"/>
                  </a:ext>
                </a:extLst>
              </p:cNvPr>
              <p:cNvSpPr txBox="1">
                <a:spLocks noGrp="1" noRot="1" noMove="1" noResize="1" noEditPoints="1" noAdjustHandles="1" noChangeArrowheads="1" noChangeShapeType="1"/>
              </p:cNvSpPr>
              <p:nvPr/>
            </p:nvSpPr>
            <p:spPr>
              <a:xfrm>
                <a:off x="397982" y="4737050"/>
                <a:ext cx="2762629" cy="1113765"/>
              </a:xfrm>
              <a:prstGeom prst="rect">
                <a:avLst/>
              </a:prstGeom>
            </p:spPr>
            <p:txBody>
              <a:bodyPr vert="horz" wrap="square" lIns="0" tIns="36194" rIns="0" bIns="0" rtlCol="0">
                <a:spAutoFit/>
              </a:bodyPr>
              <a:lstStyle/>
              <a:p>
                <a:pPr marR="5080"/>
                <a:r>
                  <a:rPr lang="en-US" sz="1400" kern="0" spc="-10" dirty="0">
                    <a:solidFill>
                      <a:sysClr val="windowText" lastClr="000000"/>
                    </a:solidFill>
                    <a:latin typeface="LOREAL_PRO 4-SemiBold" panose="00000700000000000000" pitchFamily="50" charset="0"/>
                    <a:cs typeface="LOREAL_PRO 4-SemiBold"/>
                  </a:rPr>
                  <a:t>Repairs hair’s molecular structure* with peptides bonder + amino acids.</a:t>
                </a:r>
              </a:p>
            </p:txBody>
          </p:sp>
        </p:grpSp>
        <p:sp>
          <p:nvSpPr>
            <p:cNvPr id="33" name="object 28">
              <a:extLst>
                <a:ext uri="{FF2B5EF4-FFF2-40B4-BE49-F238E27FC236}">
                  <a16:creationId xmlns:a16="http://schemas.microsoft.com/office/drawing/2014/main" id="{A6E8293C-F425-66A9-273B-114C7528B3C8}"/>
                </a:ext>
              </a:extLst>
            </p:cNvPr>
            <p:cNvSpPr txBox="1">
              <a:spLocks noGrp="1" noRot="1" noMove="1" noResize="1" noEditPoints="1" noAdjustHandles="1" noChangeArrowheads="1" noChangeShapeType="1"/>
            </p:cNvSpPr>
            <p:nvPr/>
          </p:nvSpPr>
          <p:spPr>
            <a:xfrm>
              <a:off x="4632039" y="1192207"/>
              <a:ext cx="1435386" cy="243656"/>
            </a:xfrm>
            <a:prstGeom prst="rect">
              <a:avLst/>
            </a:prstGeom>
            <a:solidFill>
              <a:srgbClr val="000000"/>
            </a:solidFill>
          </p:spPr>
          <p:txBody>
            <a:bodyPr vert="horz" wrap="square" lIns="0" tIns="0" rIns="0" bIns="0" rtlCol="0">
              <a:spAutoFit/>
            </a:bodyPr>
            <a:lstStyle/>
            <a:p>
              <a:pPr marL="43815">
                <a:lnSpc>
                  <a:spcPts val="1945"/>
                </a:lnSpc>
              </a:pPr>
              <a:r>
                <a:rPr lang="en-US" sz="1650" spc="-55" dirty="0">
                  <a:solidFill>
                    <a:srgbClr val="FFFFFF"/>
                  </a:solidFill>
                  <a:latin typeface="LOREAL_PRO 3-Medium"/>
                  <a:cs typeface="LOREAL_PRO 3-Medium"/>
                </a:rPr>
                <a:t>HAIR COLOR</a:t>
              </a:r>
              <a:endParaRPr sz="1650" dirty="0">
                <a:latin typeface="LOREAL_PRO 3-Medium"/>
                <a:cs typeface="LOREAL_PRO 3-Medium"/>
              </a:endParaRPr>
            </a:p>
          </p:txBody>
        </p:sp>
        <p:grpSp>
          <p:nvGrpSpPr>
            <p:cNvPr id="34" name="Group 33">
              <a:extLst>
                <a:ext uri="{FF2B5EF4-FFF2-40B4-BE49-F238E27FC236}">
                  <a16:creationId xmlns:a16="http://schemas.microsoft.com/office/drawing/2014/main" id="{3C43D47D-1B78-FB51-F185-557412218A0D}"/>
                </a:ext>
              </a:extLst>
            </p:cNvPr>
            <p:cNvGrpSpPr>
              <a:grpSpLocks noGrp="1" noUngrp="1" noRot="1" noMove="1" noResize="1"/>
            </p:cNvGrpSpPr>
            <p:nvPr/>
          </p:nvGrpSpPr>
          <p:grpSpPr>
            <a:xfrm>
              <a:off x="4632038" y="1629518"/>
              <a:ext cx="1781257" cy="1566015"/>
              <a:chOff x="486887" y="1677878"/>
              <a:chExt cx="2667936" cy="1566015"/>
            </a:xfrm>
          </p:grpSpPr>
          <p:sp>
            <p:nvSpPr>
              <p:cNvPr id="35" name="object 12">
                <a:extLst>
                  <a:ext uri="{FF2B5EF4-FFF2-40B4-BE49-F238E27FC236}">
                    <a16:creationId xmlns:a16="http://schemas.microsoft.com/office/drawing/2014/main" id="{AFAB7FB1-958D-6BF1-39EC-4B17A8543E7F}"/>
                  </a:ext>
                </a:extLst>
              </p:cNvPr>
              <p:cNvSpPr txBox="1">
                <a:spLocks noGrp="1" noRot="1" noMove="1" noResize="1" noEditPoints="1" noAdjustHandles="1" noChangeArrowheads="1" noChangeShapeType="1"/>
              </p:cNvSpPr>
              <p:nvPr/>
            </p:nvSpPr>
            <p:spPr>
              <a:xfrm>
                <a:off x="486888" y="1677878"/>
                <a:ext cx="2342038" cy="446276"/>
              </a:xfrm>
              <a:prstGeom prst="rect">
                <a:avLst/>
              </a:prstGeom>
            </p:spPr>
            <p:txBody>
              <a:bodyPr vert="horz" wrap="square" lIns="0" tIns="15240" rIns="0" bIns="0" rtlCol="0">
                <a:spAutoFit/>
              </a:bodyPr>
              <a:lstStyle>
                <a:lvl1pPr>
                  <a:defRPr sz="3850" b="1" i="0">
                    <a:solidFill>
                      <a:schemeClr val="tx1"/>
                    </a:solidFill>
                    <a:latin typeface="LOREAL_PRO 4-SemiBold"/>
                    <a:ea typeface="+mj-ea"/>
                    <a:cs typeface="LOREAL_PRO 4-SemiBold"/>
                  </a:defRPr>
                </a:lvl1pPr>
              </a:lstStyle>
              <a:p>
                <a:pPr marL="12700" marR="0" lvl="0" indent="0" defTabSz="914400" eaLnBrk="1" fontAlgn="auto" latinLnBrk="0" hangingPunct="1">
                  <a:lnSpc>
                    <a:spcPct val="100000"/>
                  </a:lnSpc>
                  <a:spcBef>
                    <a:spcPts val="120"/>
                  </a:spcBef>
                  <a:spcAft>
                    <a:spcPts val="0"/>
                  </a:spcAft>
                  <a:buClrTx/>
                  <a:buSzTx/>
                  <a:buFontTx/>
                  <a:buNone/>
                  <a:tabLst/>
                  <a:defRPr/>
                </a:pPr>
                <a:r>
                  <a:rPr kumimoji="0" lang="en-US" sz="2800" b="1" i="0" u="none" strike="noStrike" kern="0" cap="none" spc="0" normalizeH="0" baseline="0" noProof="0" dirty="0" err="1">
                    <a:ln>
                      <a:noFill/>
                    </a:ln>
                    <a:solidFill>
                      <a:sysClr val="windowText" lastClr="000000"/>
                    </a:solidFill>
                    <a:effectLst/>
                    <a:uLnTx/>
                    <a:uFillTx/>
                    <a:latin typeface="LOREAL_PRO Book" panose="00000800000000000000" pitchFamily="50" charset="0"/>
                  </a:rPr>
                  <a:t>iNOA</a:t>
                </a:r>
                <a:endPar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endParaRPr>
              </a:p>
            </p:txBody>
          </p:sp>
          <p:sp>
            <p:nvSpPr>
              <p:cNvPr id="36" name="object 13">
                <a:extLst>
                  <a:ext uri="{FF2B5EF4-FFF2-40B4-BE49-F238E27FC236}">
                    <a16:creationId xmlns:a16="http://schemas.microsoft.com/office/drawing/2014/main" id="{9A4CE23E-62C6-2868-581F-BCED25662B85}"/>
                  </a:ext>
                </a:extLst>
              </p:cNvPr>
              <p:cNvSpPr txBox="1">
                <a:spLocks noGrp="1" noRot="1" noMove="1" noResize="1" noEditPoints="1" noAdjustHandles="1" noChangeArrowheads="1" noChangeShapeType="1"/>
              </p:cNvSpPr>
              <p:nvPr/>
            </p:nvSpPr>
            <p:spPr>
              <a:xfrm>
                <a:off x="486887" y="2130128"/>
                <a:ext cx="2667936" cy="1113765"/>
              </a:xfrm>
              <a:prstGeom prst="rect">
                <a:avLst/>
              </a:prstGeom>
            </p:spPr>
            <p:txBody>
              <a:bodyPr vert="horz" wrap="square" lIns="0" tIns="36194" rIns="0" bIns="0" rtlCol="0">
                <a:spAutoFit/>
              </a:bodyPr>
              <a:lstStyle/>
              <a:p>
                <a:pPr marR="5080"/>
                <a:r>
                  <a:rPr lang="en-US" sz="1400" kern="0" spc="-10" dirty="0">
                    <a:solidFill>
                      <a:sysClr val="windowText" lastClr="000000"/>
                    </a:solidFill>
                    <a:latin typeface="LOREAL_PRO 4-SemiBold" panose="00000700000000000000" pitchFamily="50" charset="0"/>
                    <a:cs typeface="LOREAL_PRO 4-SemiBold"/>
                  </a:rPr>
                  <a:t>Zero-ammonia formula with up to 6 weeks of intense hydration.</a:t>
                </a:r>
              </a:p>
              <a:p>
                <a:pPr marR="5080"/>
                <a:endParaRPr lang="en-US" sz="1400" kern="0" spc="-10" dirty="0">
                  <a:solidFill>
                    <a:sysClr val="windowText" lastClr="000000"/>
                  </a:solidFill>
                  <a:latin typeface="LOREAL_PRO 4-SemiBold" panose="00000700000000000000" pitchFamily="50" charset="0"/>
                  <a:cs typeface="LOREAL_PRO 4-SemiBold"/>
                </a:endParaRPr>
              </a:p>
            </p:txBody>
          </p:sp>
        </p:grpSp>
        <p:grpSp>
          <p:nvGrpSpPr>
            <p:cNvPr id="37" name="Group 36">
              <a:extLst>
                <a:ext uri="{FF2B5EF4-FFF2-40B4-BE49-F238E27FC236}">
                  <a16:creationId xmlns:a16="http://schemas.microsoft.com/office/drawing/2014/main" id="{EC31C62D-6397-86A2-076F-C21A185EB641}"/>
                </a:ext>
              </a:extLst>
            </p:cNvPr>
            <p:cNvGrpSpPr>
              <a:grpSpLocks noGrp="1" noUngrp="1" noRot="1" noMove="1" noResize="1"/>
            </p:cNvGrpSpPr>
            <p:nvPr/>
          </p:nvGrpSpPr>
          <p:grpSpPr>
            <a:xfrm>
              <a:off x="4632038" y="3753046"/>
              <a:ext cx="1843761" cy="1819663"/>
              <a:chOff x="397980" y="3485565"/>
              <a:chExt cx="2859570" cy="1819663"/>
            </a:xfrm>
          </p:grpSpPr>
          <p:sp>
            <p:nvSpPr>
              <p:cNvPr id="38" name="object 12">
                <a:extLst>
                  <a:ext uri="{FF2B5EF4-FFF2-40B4-BE49-F238E27FC236}">
                    <a16:creationId xmlns:a16="http://schemas.microsoft.com/office/drawing/2014/main" id="{A6907AA8-1173-DD7E-DDE6-213281A7D3F8}"/>
                  </a:ext>
                </a:extLst>
              </p:cNvPr>
              <p:cNvSpPr txBox="1">
                <a:spLocks noGrp="1" noRot="1" noMove="1" noResize="1" noEditPoints="1" noAdjustHandles="1" noChangeArrowheads="1" noChangeShapeType="1"/>
              </p:cNvSpPr>
              <p:nvPr/>
            </p:nvSpPr>
            <p:spPr>
              <a:xfrm>
                <a:off x="397982" y="3485565"/>
                <a:ext cx="2859568" cy="446276"/>
              </a:xfrm>
              <a:prstGeom prst="rect">
                <a:avLst/>
              </a:prstGeom>
            </p:spPr>
            <p:txBody>
              <a:bodyPr vert="horz" wrap="square" lIns="0" tIns="15240" rIns="0" bIns="0" rtlCol="0">
                <a:spAutoFit/>
              </a:bodyPr>
              <a:lstStyle>
                <a:lvl1pPr>
                  <a:defRPr sz="3850" b="1" i="0">
                    <a:solidFill>
                      <a:schemeClr val="tx1"/>
                    </a:solidFill>
                    <a:latin typeface="LOREAL_PRO 4-SemiBold"/>
                    <a:ea typeface="+mj-ea"/>
                    <a:cs typeface="LOREAL_PRO 4-SemiBold"/>
                  </a:defRPr>
                </a:lvl1pPr>
              </a:lstStyle>
              <a:p>
                <a:pPr marR="0" lvl="0" indent="0" defTabSz="914400" eaLnBrk="1" fontAlgn="auto" latinLnBrk="0" hangingPunct="1">
                  <a:lnSpc>
                    <a:spcPct val="100000"/>
                  </a:lnSpc>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rPr>
                  <a:t>Dia light</a:t>
                </a:r>
              </a:p>
            </p:txBody>
          </p:sp>
          <p:sp>
            <p:nvSpPr>
              <p:cNvPr id="39" name="object 13">
                <a:extLst>
                  <a:ext uri="{FF2B5EF4-FFF2-40B4-BE49-F238E27FC236}">
                    <a16:creationId xmlns:a16="http://schemas.microsoft.com/office/drawing/2014/main" id="{1560E469-3FB1-A288-7393-85D04154D667}"/>
                  </a:ext>
                </a:extLst>
              </p:cNvPr>
              <p:cNvSpPr txBox="1">
                <a:spLocks noGrp="1" noRot="1" noMove="1" noResize="1" noEditPoints="1" noAdjustHandles="1" noChangeArrowheads="1" noChangeShapeType="1"/>
              </p:cNvSpPr>
              <p:nvPr/>
            </p:nvSpPr>
            <p:spPr>
              <a:xfrm>
                <a:off x="397980" y="3976019"/>
                <a:ext cx="2762628" cy="1329209"/>
              </a:xfrm>
              <a:prstGeom prst="rect">
                <a:avLst/>
              </a:prstGeom>
            </p:spPr>
            <p:txBody>
              <a:bodyPr vert="horz" wrap="square" lIns="0" tIns="36194" rIns="0" bIns="0" rtlCol="0">
                <a:spAutoFit/>
              </a:bodyPr>
              <a:lstStyle/>
              <a:p>
                <a:pPr marR="5080"/>
                <a:r>
                  <a:rPr lang="en-US" sz="1400" kern="0" spc="-10" dirty="0">
                    <a:solidFill>
                      <a:sysClr val="windowText" lastClr="000000"/>
                    </a:solidFill>
                    <a:latin typeface="LOREAL_PRO 4-SemiBold" panose="00000700000000000000" pitchFamily="50" charset="0"/>
                    <a:cs typeface="LOREAL_PRO 4-SemiBold"/>
                  </a:rPr>
                  <a:t>Acidic gel-crème demi.</a:t>
                </a:r>
              </a:p>
              <a:p>
                <a:pPr marR="5080"/>
                <a:endParaRPr lang="en-US" sz="1400" kern="0" spc="-10" dirty="0">
                  <a:solidFill>
                    <a:sysClr val="windowText" lastClr="000000"/>
                  </a:solidFill>
                  <a:latin typeface="LOREAL_PRO 4-SemiBold" panose="00000700000000000000" pitchFamily="50" charset="0"/>
                  <a:cs typeface="LOREAL_PRO 4-SemiBold"/>
                </a:endParaRPr>
              </a:p>
              <a:p>
                <a:pPr marR="5080"/>
                <a:r>
                  <a:rPr lang="en-US" sz="1400" kern="0" spc="-10" dirty="0">
                    <a:solidFill>
                      <a:sysClr val="windowText" lastClr="000000"/>
                    </a:solidFill>
                    <a:latin typeface="LOREAL_PRO 4-SemiBold" panose="00000700000000000000" pitchFamily="50" charset="0"/>
                    <a:cs typeface="LOREAL_PRO 4-SemiBold"/>
                  </a:rPr>
                  <a:t>Zero ammonia. Zero lift. Ultra conditioning.</a:t>
                </a:r>
              </a:p>
            </p:txBody>
          </p:sp>
        </p:grpSp>
        <p:sp>
          <p:nvSpPr>
            <p:cNvPr id="40" name="object 28">
              <a:extLst>
                <a:ext uri="{FF2B5EF4-FFF2-40B4-BE49-F238E27FC236}">
                  <a16:creationId xmlns:a16="http://schemas.microsoft.com/office/drawing/2014/main" id="{D4A39238-9DF5-8FC1-A1A5-C0D09EAE7D39}"/>
                </a:ext>
              </a:extLst>
            </p:cNvPr>
            <p:cNvSpPr txBox="1">
              <a:spLocks noGrp="1" noRot="1" noMove="1" noResize="1" noEditPoints="1" noAdjustHandles="1" noChangeArrowheads="1" noChangeShapeType="1"/>
            </p:cNvSpPr>
            <p:nvPr/>
          </p:nvSpPr>
          <p:spPr>
            <a:xfrm>
              <a:off x="8569096" y="1192207"/>
              <a:ext cx="902545" cy="243656"/>
            </a:xfrm>
            <a:prstGeom prst="rect">
              <a:avLst/>
            </a:prstGeom>
            <a:solidFill>
              <a:srgbClr val="000000"/>
            </a:solidFill>
          </p:spPr>
          <p:txBody>
            <a:bodyPr vert="horz" wrap="square" lIns="0" tIns="0" rIns="0" bIns="0" rtlCol="0">
              <a:spAutoFit/>
            </a:bodyPr>
            <a:lstStyle/>
            <a:p>
              <a:pPr marL="43815">
                <a:lnSpc>
                  <a:spcPts val="1945"/>
                </a:lnSpc>
              </a:pPr>
              <a:r>
                <a:rPr lang="en-US" sz="1650" spc="-55" dirty="0">
                  <a:solidFill>
                    <a:srgbClr val="FFFFFF"/>
                  </a:solidFill>
                  <a:latin typeface="LOREAL_PRO 3-Medium"/>
                  <a:cs typeface="LOREAL_PRO 3-Medium"/>
                </a:rPr>
                <a:t>STYLING</a:t>
              </a:r>
              <a:endParaRPr sz="1650" dirty="0">
                <a:latin typeface="LOREAL_PRO 3-Medium"/>
                <a:cs typeface="LOREAL_PRO 3-Medium"/>
              </a:endParaRPr>
            </a:p>
          </p:txBody>
        </p:sp>
        <p:grpSp>
          <p:nvGrpSpPr>
            <p:cNvPr id="41" name="Group 40">
              <a:extLst>
                <a:ext uri="{FF2B5EF4-FFF2-40B4-BE49-F238E27FC236}">
                  <a16:creationId xmlns:a16="http://schemas.microsoft.com/office/drawing/2014/main" id="{3F35E050-BFEE-C4A7-0EB6-2CDD8FE2807A}"/>
                </a:ext>
              </a:extLst>
            </p:cNvPr>
            <p:cNvGrpSpPr>
              <a:grpSpLocks noGrp="1" noUngrp="1" noRot="1" noMove="1" noResize="1"/>
            </p:cNvGrpSpPr>
            <p:nvPr/>
          </p:nvGrpSpPr>
          <p:grpSpPr>
            <a:xfrm>
              <a:off x="8569096" y="1619131"/>
              <a:ext cx="2703135" cy="1789294"/>
              <a:chOff x="486888" y="1677878"/>
              <a:chExt cx="4048710" cy="1789294"/>
            </a:xfrm>
          </p:grpSpPr>
          <p:sp>
            <p:nvSpPr>
              <p:cNvPr id="42" name="object 12">
                <a:extLst>
                  <a:ext uri="{FF2B5EF4-FFF2-40B4-BE49-F238E27FC236}">
                    <a16:creationId xmlns:a16="http://schemas.microsoft.com/office/drawing/2014/main" id="{53CDF328-0F62-25BE-1748-8AC681DD5B21}"/>
                  </a:ext>
                </a:extLst>
              </p:cNvPr>
              <p:cNvSpPr txBox="1">
                <a:spLocks noGrp="1" noRot="1" noMove="1" noResize="1" noEditPoints="1" noAdjustHandles="1" noChangeArrowheads="1" noChangeShapeType="1"/>
              </p:cNvSpPr>
              <p:nvPr/>
            </p:nvSpPr>
            <p:spPr>
              <a:xfrm>
                <a:off x="486888" y="1677878"/>
                <a:ext cx="3711414" cy="889987"/>
              </a:xfrm>
              <a:prstGeom prst="rect">
                <a:avLst/>
              </a:prstGeom>
            </p:spPr>
            <p:txBody>
              <a:bodyPr vert="horz" wrap="square" lIns="0" tIns="15240" rIns="0" bIns="0" rtlCol="0">
                <a:spAutoFit/>
              </a:bodyPr>
              <a:lstStyle>
                <a:lvl1pPr>
                  <a:defRPr sz="3850" b="1" i="0">
                    <a:solidFill>
                      <a:schemeClr val="tx1"/>
                    </a:solidFill>
                    <a:latin typeface="LOREAL_PRO 4-SemiBold"/>
                    <a:ea typeface="+mj-ea"/>
                    <a:cs typeface="LOREAL_PRO 4-SemiBold"/>
                  </a:defRPr>
                </a:lvl1pPr>
              </a:lstStyle>
              <a:p>
                <a:pPr marL="12700" marR="0" lvl="0" indent="0" defTabSz="914400" eaLnBrk="1" fontAlgn="auto" latinLnBrk="0" hangingPunct="1">
                  <a:lnSpc>
                    <a:spcPct val="100000"/>
                  </a:lnSpc>
                  <a:spcBef>
                    <a:spcPts val="120"/>
                  </a:spcBef>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rPr>
                  <a:t>Next Day Hair</a:t>
                </a:r>
              </a:p>
              <a:p>
                <a:pPr marL="12700" marR="0" lvl="0" indent="0" defTabSz="914400" eaLnBrk="1" fontAlgn="auto" latinLnBrk="0" hangingPunct="1">
                  <a:lnSpc>
                    <a:spcPct val="100000"/>
                  </a:lnSpc>
                  <a:spcBef>
                    <a:spcPts val="120"/>
                  </a:spcBef>
                  <a:spcAft>
                    <a:spcPts val="0"/>
                  </a:spcAft>
                  <a:buClrTx/>
                  <a:buSzTx/>
                  <a:buFontTx/>
                  <a:buNone/>
                  <a:tabLst/>
                  <a:defRPr/>
                </a:pPr>
                <a:endPar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endParaRPr>
              </a:p>
            </p:txBody>
          </p:sp>
          <p:sp>
            <p:nvSpPr>
              <p:cNvPr id="43" name="object 13">
                <a:extLst>
                  <a:ext uri="{FF2B5EF4-FFF2-40B4-BE49-F238E27FC236}">
                    <a16:creationId xmlns:a16="http://schemas.microsoft.com/office/drawing/2014/main" id="{A5C1CF9A-DCA7-D6A6-43A4-1462E787BBAA}"/>
                  </a:ext>
                </a:extLst>
              </p:cNvPr>
              <p:cNvSpPr txBox="1">
                <a:spLocks noGrp="1" noRot="1" noMove="1" noResize="1" noEditPoints="1" noAdjustHandles="1" noChangeArrowheads="1" noChangeShapeType="1"/>
              </p:cNvSpPr>
              <p:nvPr/>
            </p:nvSpPr>
            <p:spPr>
              <a:xfrm>
                <a:off x="516135" y="2137963"/>
                <a:ext cx="4019463" cy="1329209"/>
              </a:xfrm>
              <a:prstGeom prst="rect">
                <a:avLst/>
              </a:prstGeom>
            </p:spPr>
            <p:txBody>
              <a:bodyPr vert="horz" wrap="square" lIns="0" tIns="36194" rIns="0" bIns="0" rtlCol="0">
                <a:spAutoFit/>
              </a:bodyPr>
              <a:lstStyle/>
              <a:p>
                <a:pPr marR="5080"/>
                <a:r>
                  <a:rPr lang="en-US" sz="1400" kern="0" spc="-10" dirty="0">
                    <a:solidFill>
                      <a:sysClr val="windowText" lastClr="000000"/>
                    </a:solidFill>
                    <a:latin typeface="LOREAL_PRO 4-SemiBold" panose="00000700000000000000" pitchFamily="50" charset="0"/>
                    <a:cs typeface="LOREAL_PRO 4-SemiBold"/>
                  </a:rPr>
                  <a:t>Micro-propelled dry finishing spray that transforms hair into effortless French next day, disheveled looks with a natural finish and touch.</a:t>
                </a:r>
              </a:p>
              <a:p>
                <a:pPr marR="5080"/>
                <a:endParaRPr lang="en-US" sz="1400" kern="0" spc="-10" dirty="0">
                  <a:solidFill>
                    <a:sysClr val="windowText" lastClr="000000"/>
                  </a:solidFill>
                  <a:latin typeface="LOREAL_PRO 4-SemiBold" panose="00000700000000000000" pitchFamily="50" charset="0"/>
                  <a:cs typeface="LOREAL_PRO 4-SemiBold"/>
                </a:endParaRPr>
              </a:p>
            </p:txBody>
          </p:sp>
        </p:grpSp>
        <p:grpSp>
          <p:nvGrpSpPr>
            <p:cNvPr id="44" name="Group 43">
              <a:extLst>
                <a:ext uri="{FF2B5EF4-FFF2-40B4-BE49-F238E27FC236}">
                  <a16:creationId xmlns:a16="http://schemas.microsoft.com/office/drawing/2014/main" id="{4F73D320-503B-49D3-8880-690B52C8EEA4}"/>
                </a:ext>
              </a:extLst>
            </p:cNvPr>
            <p:cNvGrpSpPr>
              <a:grpSpLocks noGrp="1" noUngrp="1" noRot="1" noMove="1" noResize="1"/>
            </p:cNvGrpSpPr>
            <p:nvPr/>
          </p:nvGrpSpPr>
          <p:grpSpPr>
            <a:xfrm>
              <a:off x="8569095" y="3742659"/>
              <a:ext cx="2337030" cy="1388776"/>
              <a:chOff x="397980" y="3485565"/>
              <a:chExt cx="3624603" cy="1388776"/>
            </a:xfrm>
          </p:grpSpPr>
          <p:sp>
            <p:nvSpPr>
              <p:cNvPr id="45" name="object 12">
                <a:extLst>
                  <a:ext uri="{FF2B5EF4-FFF2-40B4-BE49-F238E27FC236}">
                    <a16:creationId xmlns:a16="http://schemas.microsoft.com/office/drawing/2014/main" id="{70D60885-818C-FCA7-3044-C52D0BB1C533}"/>
                  </a:ext>
                </a:extLst>
              </p:cNvPr>
              <p:cNvSpPr txBox="1">
                <a:spLocks noGrp="1" noRot="1" noMove="1" noResize="1" noEditPoints="1" noAdjustHandles="1" noChangeArrowheads="1" noChangeShapeType="1"/>
              </p:cNvSpPr>
              <p:nvPr/>
            </p:nvSpPr>
            <p:spPr>
              <a:xfrm>
                <a:off x="397982" y="3485565"/>
                <a:ext cx="2859568" cy="446276"/>
              </a:xfrm>
              <a:prstGeom prst="rect">
                <a:avLst/>
              </a:prstGeom>
            </p:spPr>
            <p:txBody>
              <a:bodyPr vert="horz" wrap="square" lIns="0" tIns="15240" rIns="0" bIns="0" rtlCol="0">
                <a:spAutoFit/>
              </a:bodyPr>
              <a:lstStyle>
                <a:lvl1pPr>
                  <a:defRPr sz="3850" b="1" i="0">
                    <a:solidFill>
                      <a:schemeClr val="tx1"/>
                    </a:solidFill>
                    <a:latin typeface="LOREAL_PRO 4-SemiBold"/>
                    <a:ea typeface="+mj-ea"/>
                    <a:cs typeface="LOREAL_PRO 4-SemiBold"/>
                  </a:defRPr>
                </a:lvl1pPr>
              </a:lstStyle>
              <a:p>
                <a:pPr marR="0" lvl="0" indent="0" defTabSz="914400" eaLnBrk="1" fontAlgn="auto" latinLnBrk="0" hangingPunct="1">
                  <a:lnSpc>
                    <a:spcPct val="100000"/>
                  </a:lnSpc>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rPr>
                  <a:t>Infinium 4</a:t>
                </a:r>
              </a:p>
            </p:txBody>
          </p:sp>
          <p:sp>
            <p:nvSpPr>
              <p:cNvPr id="46" name="object 13">
                <a:extLst>
                  <a:ext uri="{FF2B5EF4-FFF2-40B4-BE49-F238E27FC236}">
                    <a16:creationId xmlns:a16="http://schemas.microsoft.com/office/drawing/2014/main" id="{F50313A5-7892-95CA-3AD6-23330466198E}"/>
                  </a:ext>
                </a:extLst>
              </p:cNvPr>
              <p:cNvSpPr txBox="1">
                <a:spLocks noGrp="1" noRot="1" noMove="1" noResize="1" noEditPoints="1" noAdjustHandles="1" noChangeArrowheads="1" noChangeShapeType="1"/>
              </p:cNvSpPr>
              <p:nvPr/>
            </p:nvSpPr>
            <p:spPr>
              <a:xfrm>
                <a:off x="397980" y="3976019"/>
                <a:ext cx="3624603" cy="898322"/>
              </a:xfrm>
              <a:prstGeom prst="rect">
                <a:avLst/>
              </a:prstGeom>
            </p:spPr>
            <p:txBody>
              <a:bodyPr vert="horz" wrap="square" lIns="0" tIns="36194" rIns="0" bIns="0" rtlCol="0">
                <a:spAutoFit/>
              </a:bodyPr>
              <a:lstStyle/>
              <a:p>
                <a:pPr marR="5080"/>
                <a:r>
                  <a:rPr lang="en-US" sz="1400" kern="0" spc="-10" dirty="0">
                    <a:solidFill>
                      <a:sysClr val="windowText" lastClr="000000"/>
                    </a:solidFill>
                    <a:latin typeface="LOREAL_PRO 4-SemiBold" panose="00000700000000000000" pitchFamily="50" charset="0"/>
                    <a:cs typeface="LOREAL_PRO 4-SemiBold"/>
                  </a:rPr>
                  <a:t>High hold hairspray.</a:t>
                </a:r>
              </a:p>
              <a:p>
                <a:pPr marR="5080"/>
                <a:r>
                  <a:rPr lang="en-US" sz="1400" kern="0" spc="-10" dirty="0" err="1">
                    <a:solidFill>
                      <a:sysClr val="windowText" lastClr="000000"/>
                    </a:solidFill>
                    <a:latin typeface="LOREAL_PRO 4-SemiBold" panose="00000700000000000000" pitchFamily="50" charset="0"/>
                    <a:cs typeface="LOREAL_PRO 4-SemiBold"/>
                  </a:rPr>
                  <a:t>Microdiffuser</a:t>
                </a:r>
                <a:r>
                  <a:rPr lang="en-US" sz="1400" kern="0" spc="-10" dirty="0">
                    <a:solidFill>
                      <a:sysClr val="windowText" lastClr="000000"/>
                    </a:solidFill>
                    <a:latin typeface="LOREAL_PRO 4-SemiBold" panose="00000700000000000000" pitchFamily="50" charset="0"/>
                    <a:cs typeface="LOREAL_PRO 4-SemiBold"/>
                  </a:rPr>
                  <a:t> hairspray that provides long-lasting hold with shape memory</a:t>
                </a:r>
              </a:p>
            </p:txBody>
          </p:sp>
        </p:grpSp>
      </p:grpSp>
    </p:spTree>
    <p:extLst>
      <p:ext uri="{BB962C8B-B14F-4D97-AF65-F5344CB8AC3E}">
        <p14:creationId xmlns:p14="http://schemas.microsoft.com/office/powerpoint/2010/main" val="1274621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6D52171-DC55-63DF-6A99-7C10966104AD}"/>
              </a:ext>
            </a:extLst>
          </p:cNvPr>
          <p:cNvPicPr>
            <a:picLocks noGrp="1" noRot="1" noChangeAspect="1" noMove="1" noResize="1" noEditPoints="1" noAdjustHandles="1" noChangeArrowheads="1" noChangeShapeType="1" noCrop="1"/>
          </p:cNvPicPr>
          <p:nvPr/>
        </p:nvPicPr>
        <p:blipFill>
          <a:blip r:embed="rId2"/>
          <a:stretch>
            <a:fillRect/>
          </a:stretch>
        </p:blipFill>
        <p:spPr>
          <a:xfrm>
            <a:off x="1285839" y="3998728"/>
            <a:ext cx="9620322" cy="2859272"/>
          </a:xfrm>
          <a:prstGeom prst="rect">
            <a:avLst/>
          </a:prstGeom>
        </p:spPr>
      </p:pic>
      <p:grpSp>
        <p:nvGrpSpPr>
          <p:cNvPr id="8" name="Group 7">
            <a:extLst>
              <a:ext uri="{FF2B5EF4-FFF2-40B4-BE49-F238E27FC236}">
                <a16:creationId xmlns:a16="http://schemas.microsoft.com/office/drawing/2014/main" id="{F8254A94-A5EA-1C95-D32F-D4298990C864}"/>
              </a:ext>
            </a:extLst>
          </p:cNvPr>
          <p:cNvGrpSpPr>
            <a:grpSpLocks noGrp="1" noUngrp="1" noRot="1" noMove="1" noResize="1"/>
          </p:cNvGrpSpPr>
          <p:nvPr/>
        </p:nvGrpSpPr>
        <p:grpSpPr>
          <a:xfrm>
            <a:off x="371456" y="320571"/>
            <a:ext cx="11410969" cy="3477665"/>
            <a:chOff x="371456" y="320571"/>
            <a:chExt cx="11410969" cy="3477665"/>
          </a:xfrm>
        </p:grpSpPr>
        <p:sp>
          <p:nvSpPr>
            <p:cNvPr id="3" name="ZoneTexte 1">
              <a:extLst>
                <a:ext uri="{FF2B5EF4-FFF2-40B4-BE49-F238E27FC236}">
                  <a16:creationId xmlns:a16="http://schemas.microsoft.com/office/drawing/2014/main" id="{997FC248-EDC9-963F-E7DD-4C6BA33F2D12}"/>
                </a:ext>
              </a:extLst>
            </p:cNvPr>
            <p:cNvSpPr txBox="1">
              <a:spLocks noGrp="1" noRot="1" noMove="1" noResize="1" noEditPoints="1" noAdjustHandles="1" noChangeArrowheads="1" noChangeShapeType="1"/>
            </p:cNvSpPr>
            <p:nvPr/>
          </p:nvSpPr>
          <p:spPr>
            <a:xfrm>
              <a:off x="371456" y="320571"/>
              <a:ext cx="9357360" cy="70788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000" b="1" spc="-100" dirty="0">
                  <a:latin typeface="LOREAL_PRO Book" panose="00000800000000000000" pitchFamily="50" charset="0"/>
                  <a:sym typeface="Helvetica Neue"/>
                </a:rPr>
                <a:t>Signature Education.</a:t>
              </a:r>
              <a:endParaRPr kumimoji="0" lang="fr-FR" sz="4000" b="1" i="0" u="none" strike="noStrike" kern="1200" cap="none" spc="150" normalizeH="0" baseline="0" noProof="0" dirty="0">
                <a:ln>
                  <a:noFill/>
                </a:ln>
                <a:solidFill>
                  <a:prstClr val="black"/>
                </a:solidFill>
                <a:effectLst/>
                <a:uLnTx/>
                <a:uFillTx/>
                <a:latin typeface="LOREAL_PRO Book" panose="00000800000000000000" pitchFamily="50" charset="0"/>
                <a:sym typeface="Helvetica Neue"/>
              </a:endParaRPr>
            </a:p>
          </p:txBody>
        </p:sp>
        <p:sp>
          <p:nvSpPr>
            <p:cNvPr id="4" name="object 28">
              <a:extLst>
                <a:ext uri="{FF2B5EF4-FFF2-40B4-BE49-F238E27FC236}">
                  <a16:creationId xmlns:a16="http://schemas.microsoft.com/office/drawing/2014/main" id="{B34A8A23-AD00-3432-DBE7-B686B6C45984}"/>
                </a:ext>
              </a:extLst>
            </p:cNvPr>
            <p:cNvSpPr txBox="1">
              <a:spLocks noGrp="1" noRot="1" noMove="1" noResize="1" noEditPoints="1" noAdjustHandles="1" noChangeArrowheads="1" noChangeShapeType="1"/>
            </p:cNvSpPr>
            <p:nvPr/>
          </p:nvSpPr>
          <p:spPr>
            <a:xfrm>
              <a:off x="486887" y="1155234"/>
              <a:ext cx="3370737" cy="243656"/>
            </a:xfrm>
            <a:prstGeom prst="rect">
              <a:avLst/>
            </a:prstGeom>
            <a:solidFill>
              <a:srgbClr val="000000"/>
            </a:solidFill>
          </p:spPr>
          <p:txBody>
            <a:bodyPr vert="horz" wrap="square" lIns="0" tIns="0" rIns="0" bIns="0" rtlCol="0">
              <a:spAutoFit/>
            </a:bodyPr>
            <a:lstStyle/>
            <a:p>
              <a:pPr marL="43815">
                <a:lnSpc>
                  <a:spcPts val="1945"/>
                </a:lnSpc>
              </a:pPr>
              <a:r>
                <a:rPr lang="en-US" sz="1650" spc="-55" dirty="0">
                  <a:solidFill>
                    <a:srgbClr val="FFFFFF"/>
                  </a:solidFill>
                  <a:latin typeface="LOREAL_PRO 3-Medium"/>
                  <a:cs typeface="LOREAL_PRO 3-Medium"/>
                </a:rPr>
                <a:t>Education that elevates the Pro.</a:t>
              </a:r>
            </a:p>
          </p:txBody>
        </p:sp>
        <p:sp>
          <p:nvSpPr>
            <p:cNvPr id="5" name="object 13">
              <a:extLst>
                <a:ext uri="{FF2B5EF4-FFF2-40B4-BE49-F238E27FC236}">
                  <a16:creationId xmlns:a16="http://schemas.microsoft.com/office/drawing/2014/main" id="{41E833C6-D85A-253E-7BF8-EC409F0E01A4}"/>
                </a:ext>
              </a:extLst>
            </p:cNvPr>
            <p:cNvSpPr txBox="1">
              <a:spLocks noGrp="1" noRot="1" noMove="1" noResize="1" noEditPoints="1" noAdjustHandles="1" noChangeArrowheads="1" noChangeShapeType="1"/>
            </p:cNvSpPr>
            <p:nvPr/>
          </p:nvSpPr>
          <p:spPr>
            <a:xfrm>
              <a:off x="486887" y="1468517"/>
              <a:ext cx="11295538" cy="1144543"/>
            </a:xfrm>
            <a:prstGeom prst="rect">
              <a:avLst/>
            </a:prstGeom>
          </p:spPr>
          <p:txBody>
            <a:bodyPr vert="horz" wrap="square" lIns="0" tIns="36194" rIns="0" bIns="0" rtlCol="0">
              <a:spAutoFit/>
            </a:bodyPr>
            <a:lstStyle/>
            <a:p>
              <a:pPr marR="5080"/>
              <a:r>
                <a:rPr lang="en-US" sz="1200" kern="0" spc="-10" dirty="0">
                  <a:solidFill>
                    <a:sysClr val="windowText" lastClr="000000"/>
                  </a:solidFill>
                  <a:latin typeface="LOREAL_PRO 2-Book" panose="00000500000000000000" pitchFamily="50" charset="0"/>
                  <a:cs typeface="LOREAL_PRO 4-SemiBold"/>
                </a:rPr>
                <a:t>L’Oréal Professionnel is the pioneer of professional beauty. With advanced research, we discover new actives and technology with the best science.</a:t>
              </a:r>
            </a:p>
            <a:p>
              <a:pPr marR="5080"/>
              <a:endParaRPr lang="en-US" sz="1200" kern="0" spc="-10" dirty="0">
                <a:solidFill>
                  <a:sysClr val="windowText" lastClr="000000"/>
                </a:solidFill>
                <a:latin typeface="LOREAL_PRO 2-Book" panose="00000500000000000000" pitchFamily="50" charset="0"/>
                <a:cs typeface="LOREAL_PRO 4-SemiBold"/>
              </a:endParaRPr>
            </a:p>
            <a:p>
              <a:pPr marR="5080"/>
              <a:r>
                <a:rPr lang="en-US" sz="1200" kern="0" spc="-10" dirty="0">
                  <a:solidFill>
                    <a:sysClr val="windowText" lastClr="000000"/>
                  </a:solidFill>
                  <a:latin typeface="LOREAL_PRO 2-Book" panose="00000500000000000000" pitchFamily="50" charset="0"/>
                  <a:cs typeface="LOREAL_PRO 4-SemiBold"/>
                </a:rPr>
                <a:t>We have the best-in-class education, featuring programs for every level; essential, advanced, expert and specialist. Elevate to the next step in your career with inclusive, comprehensive, and customizable offerings.</a:t>
              </a:r>
            </a:p>
            <a:p>
              <a:pPr marR="5080"/>
              <a:endParaRPr lang="en-US" sz="1200" b="1" kern="0" spc="-10" dirty="0">
                <a:solidFill>
                  <a:sysClr val="windowText" lastClr="000000"/>
                </a:solidFill>
                <a:latin typeface="LOREAL_PRO 2-Book" panose="00000500000000000000" pitchFamily="50" charset="0"/>
                <a:cs typeface="LOREAL_PRO 4-SemiBold"/>
              </a:endParaRPr>
            </a:p>
            <a:p>
              <a:pPr marR="5080"/>
              <a:r>
                <a:rPr lang="en-US" sz="1200" b="1" kern="0" spc="-10" dirty="0">
                  <a:solidFill>
                    <a:sysClr val="windowText" lastClr="000000"/>
                  </a:solidFill>
                  <a:latin typeface="LOREAL_PRO 2-Book" panose="00000500000000000000" pitchFamily="50" charset="0"/>
                  <a:cs typeface="LOREAL_PRO 4-SemiBold"/>
                </a:rPr>
                <a:t>Whatever your education needs, L’Oréal Professionnel can provide it.</a:t>
              </a:r>
            </a:p>
          </p:txBody>
        </p:sp>
        <p:sp>
          <p:nvSpPr>
            <p:cNvPr id="6" name="object 28">
              <a:extLst>
                <a:ext uri="{FF2B5EF4-FFF2-40B4-BE49-F238E27FC236}">
                  <a16:creationId xmlns:a16="http://schemas.microsoft.com/office/drawing/2014/main" id="{66B117D5-F434-450D-4B76-ED4BFC405591}"/>
                </a:ext>
              </a:extLst>
            </p:cNvPr>
            <p:cNvSpPr txBox="1">
              <a:spLocks noGrp="1" noRot="1" noMove="1" noResize="1" noEditPoints="1" noAdjustHandles="1" noChangeArrowheads="1" noChangeShapeType="1"/>
            </p:cNvSpPr>
            <p:nvPr/>
          </p:nvSpPr>
          <p:spPr>
            <a:xfrm>
              <a:off x="486887" y="2809464"/>
              <a:ext cx="2073276" cy="243656"/>
            </a:xfrm>
            <a:prstGeom prst="rect">
              <a:avLst/>
            </a:prstGeom>
            <a:solidFill>
              <a:srgbClr val="000000"/>
            </a:solidFill>
          </p:spPr>
          <p:txBody>
            <a:bodyPr vert="horz" wrap="square" lIns="0" tIns="0" rIns="0" bIns="0" rtlCol="0">
              <a:spAutoFit/>
            </a:bodyPr>
            <a:lstStyle/>
            <a:p>
              <a:pPr marL="43815">
                <a:lnSpc>
                  <a:spcPts val="1945"/>
                </a:lnSpc>
              </a:pPr>
              <a:r>
                <a:rPr lang="en-US" sz="1650" spc="-55" dirty="0">
                  <a:solidFill>
                    <a:srgbClr val="FFFFFF"/>
                  </a:solidFill>
                  <a:latin typeface="LOREAL_PRO 3-Medium"/>
                  <a:cs typeface="LOREAL_PRO 3-Medium"/>
                </a:rPr>
                <a:t>What's it all about?</a:t>
              </a:r>
            </a:p>
          </p:txBody>
        </p:sp>
        <p:sp>
          <p:nvSpPr>
            <p:cNvPr id="7" name="object 13">
              <a:extLst>
                <a:ext uri="{FF2B5EF4-FFF2-40B4-BE49-F238E27FC236}">
                  <a16:creationId xmlns:a16="http://schemas.microsoft.com/office/drawing/2014/main" id="{4DA531E7-BBE6-37A2-E07E-7B4015391991}"/>
                </a:ext>
              </a:extLst>
            </p:cNvPr>
            <p:cNvSpPr txBox="1">
              <a:spLocks noGrp="1" noRot="1" noMove="1" noResize="1" noEditPoints="1" noAdjustHandles="1" noChangeArrowheads="1" noChangeShapeType="1"/>
            </p:cNvSpPr>
            <p:nvPr/>
          </p:nvSpPr>
          <p:spPr>
            <a:xfrm>
              <a:off x="486887" y="3207691"/>
              <a:ext cx="11295538" cy="590545"/>
            </a:xfrm>
            <a:prstGeom prst="rect">
              <a:avLst/>
            </a:prstGeom>
          </p:spPr>
          <p:txBody>
            <a:bodyPr vert="horz" wrap="square" lIns="0" tIns="36194" rIns="0" bIns="0" rtlCol="0">
              <a:spAutoFit/>
            </a:bodyPr>
            <a:lstStyle/>
            <a:p>
              <a:pPr marR="5080"/>
              <a:r>
                <a:rPr lang="en-US" sz="1200" kern="0" spc="-10" dirty="0">
                  <a:solidFill>
                    <a:sysClr val="windowText" lastClr="000000"/>
                  </a:solidFill>
                  <a:latin typeface="LOREAL_PRO 2-Book" panose="00000500000000000000" pitchFamily="50" charset="0"/>
                  <a:cs typeface="LOREAL_PRO 4-SemiBold"/>
                </a:rPr>
                <a:t>Everyone's education needs are as unique as an individual signature. That's why we offer so many options - because no two stylists, suites, or salons have the same needs. Some need pure education, while others need inspiration. Maybe you need development, or maybe you would like a memorable experience.</a:t>
              </a:r>
            </a:p>
          </p:txBody>
        </p:sp>
      </p:grpSp>
    </p:spTree>
    <p:extLst>
      <p:ext uri="{BB962C8B-B14F-4D97-AF65-F5344CB8AC3E}">
        <p14:creationId xmlns:p14="http://schemas.microsoft.com/office/powerpoint/2010/main" val="3650950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7FC32CE-15EB-B171-C5B4-59A3718F43B0}"/>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sp>
        <p:nvSpPr>
          <p:cNvPr id="3" name="Sous-titre 2">
            <a:extLst>
              <a:ext uri="{FF2B5EF4-FFF2-40B4-BE49-F238E27FC236}">
                <a16:creationId xmlns:a16="http://schemas.microsoft.com/office/drawing/2014/main" id="{06C55CAB-8667-8421-C8CB-FDDECEAF6B87}"/>
              </a:ext>
            </a:extLst>
          </p:cNvPr>
          <p:cNvSpPr txBox="1">
            <a:spLocks noGrp="1" noRot="1" noMove="1" noResize="1" noEditPoints="1" noAdjustHandles="1" noChangeArrowheads="1" noChangeShapeType="1"/>
          </p:cNvSpPr>
          <p:nvPr/>
        </p:nvSpPr>
        <p:spPr>
          <a:xfrm>
            <a:off x="6298044" y="831989"/>
            <a:ext cx="5082313" cy="3865601"/>
          </a:xfrm>
          <a:prstGeom prst="rect">
            <a:avLst/>
          </a:prstGeom>
        </p:spPr>
        <p:txBody>
          <a:bodyPr wrap="square">
            <a:noAutofit/>
          </a:bodyPr>
          <a:lstStyle>
            <a:defPPr>
              <a:defRPr lang="fr-FR"/>
            </a:defPPr>
            <a:lvl1pPr indent="0">
              <a:lnSpc>
                <a:spcPct val="100000"/>
              </a:lnSpc>
              <a:spcBef>
                <a:spcPts val="1000"/>
              </a:spcBef>
              <a:buFont typeface="Arial" panose="020B0604020202020204" pitchFamily="34" charset="0"/>
              <a:buNone/>
              <a:defRPr sz="2000">
                <a:latin typeface="Helvetica Neue Thin" panose="020B0403020202020204" pitchFamily="34" charset="0"/>
                <a:ea typeface="Helvetica Neue Thin" panose="020B0403020202020204" pitchFamily="34" charset="0"/>
              </a:defRPr>
            </a:lvl1pPr>
            <a:lvl2pPr indent="0" algn="ctr">
              <a:lnSpc>
                <a:spcPct val="90000"/>
              </a:lnSpc>
              <a:spcBef>
                <a:spcPts val="500"/>
              </a:spcBef>
              <a:buFont typeface="Arial" panose="020B0604020202020204" pitchFamily="34" charset="0"/>
              <a:buNone/>
              <a:defRPr sz="2000">
                <a:latin typeface="LOREAL Essentielle" pitchFamily="2" charset="77"/>
              </a:defRPr>
            </a:lvl2pPr>
            <a:lvl3pPr indent="0" algn="ctr">
              <a:lnSpc>
                <a:spcPct val="90000"/>
              </a:lnSpc>
              <a:spcBef>
                <a:spcPts val="500"/>
              </a:spcBef>
              <a:buFont typeface="Arial" panose="020B0604020202020204" pitchFamily="34" charset="0"/>
              <a:buNone/>
              <a:defRPr>
                <a:latin typeface="LOREAL Essentielle" pitchFamily="2" charset="77"/>
              </a:defRPr>
            </a:lvl3pPr>
            <a:lvl4pPr indent="0" algn="ctr">
              <a:lnSpc>
                <a:spcPct val="90000"/>
              </a:lnSpc>
              <a:spcBef>
                <a:spcPts val="500"/>
              </a:spcBef>
              <a:buFont typeface="Arial" panose="020B0604020202020204" pitchFamily="34" charset="0"/>
              <a:buNone/>
              <a:defRPr sz="1600">
                <a:latin typeface="LOREAL Essentielle" pitchFamily="2" charset="77"/>
              </a:defRPr>
            </a:lvl4pPr>
            <a:lvl5pPr indent="0" algn="ctr">
              <a:lnSpc>
                <a:spcPct val="90000"/>
              </a:lnSpc>
              <a:spcBef>
                <a:spcPts val="500"/>
              </a:spcBef>
              <a:buFont typeface="Arial" panose="020B0604020202020204" pitchFamily="34" charset="0"/>
              <a:buNone/>
              <a:defRPr sz="1600">
                <a:latin typeface="LOREAL Essentielle" pitchFamily="2" charset="77"/>
              </a:defRPr>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pPr algn="ctr">
              <a:spcBef>
                <a:spcPts val="0"/>
              </a:spcBef>
            </a:pPr>
            <a:r>
              <a:rPr lang="en-US" sz="1800" dirty="0">
                <a:solidFill>
                  <a:schemeClr val="bg1"/>
                </a:solidFill>
                <a:latin typeface="Sofia Pro Black" panose="020B0000000000000000" pitchFamily="34" charset="0"/>
              </a:rPr>
              <a:t>Our formulas are specifically and delicately balanced with ingredients that strengthen and quench coils, curls and waves with the right level of moisture. As the experts in texture, we understand that strength is equally as important as moisture, giving textured hair the healthiest foundation for style transformations, without compromise.</a:t>
            </a:r>
          </a:p>
          <a:p>
            <a:pPr algn="ctr">
              <a:spcBef>
                <a:spcPts val="0"/>
              </a:spcBef>
            </a:pPr>
            <a:endParaRPr lang="en-US" sz="1800" dirty="0">
              <a:solidFill>
                <a:schemeClr val="bg1"/>
              </a:solidFill>
              <a:latin typeface="Sofia Pro Black" panose="020B0000000000000000" pitchFamily="34" charset="0"/>
            </a:endParaRPr>
          </a:p>
          <a:p>
            <a:pPr algn="ctr">
              <a:spcBef>
                <a:spcPts val="0"/>
              </a:spcBef>
            </a:pPr>
            <a:r>
              <a:rPr lang="en-US" sz="1800" dirty="0">
                <a:solidFill>
                  <a:schemeClr val="bg1"/>
                </a:solidFill>
                <a:latin typeface="Sofia Pro Black" panose="020B0000000000000000" pitchFamily="34" charset="0"/>
              </a:rPr>
              <a:t>Because of this, whether your clients want to wig it, sleek it, braid it, twist it, wash ‘n’ go it or freestyle it, we’ve got you covered.</a:t>
            </a:r>
          </a:p>
        </p:txBody>
      </p:sp>
    </p:spTree>
    <p:extLst>
      <p:ext uri="{BB962C8B-B14F-4D97-AF65-F5344CB8AC3E}">
        <p14:creationId xmlns:p14="http://schemas.microsoft.com/office/powerpoint/2010/main" val="39077398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7E94793-D60E-6C34-B475-89D16C4E5442}"/>
              </a:ext>
            </a:extLst>
          </p:cNvPr>
          <p:cNvPicPr>
            <a:picLocks noGrp="1" noRot="1" noChangeAspect="1" noMove="1" noResize="1" noEditPoints="1" noAdjustHandles="1" noChangeArrowheads="1" noChangeShapeType="1" noCrop="1"/>
          </p:cNvPicPr>
          <p:nvPr/>
        </p:nvPicPr>
        <p:blipFill>
          <a:blip r:embed="rId2"/>
          <a:stretch>
            <a:fillRect/>
          </a:stretch>
        </p:blipFill>
        <p:spPr>
          <a:xfrm>
            <a:off x="450614" y="1962488"/>
            <a:ext cx="11290771" cy="4895512"/>
          </a:xfrm>
          <a:prstGeom prst="rect">
            <a:avLst/>
          </a:prstGeom>
        </p:spPr>
      </p:pic>
      <p:grpSp>
        <p:nvGrpSpPr>
          <p:cNvPr id="7" name="Group 6">
            <a:extLst>
              <a:ext uri="{FF2B5EF4-FFF2-40B4-BE49-F238E27FC236}">
                <a16:creationId xmlns:a16="http://schemas.microsoft.com/office/drawing/2014/main" id="{9ADF9745-40F7-2524-232E-3303EBCFADF5}"/>
              </a:ext>
            </a:extLst>
          </p:cNvPr>
          <p:cNvGrpSpPr>
            <a:grpSpLocks noGrp="1" noUngrp="1" noRot="1" noMove="1" noResize="1"/>
          </p:cNvGrpSpPr>
          <p:nvPr/>
        </p:nvGrpSpPr>
        <p:grpSpPr>
          <a:xfrm>
            <a:off x="452441" y="347204"/>
            <a:ext cx="11287119" cy="5686979"/>
            <a:chOff x="452441" y="347204"/>
            <a:chExt cx="11287119" cy="5686979"/>
          </a:xfrm>
        </p:grpSpPr>
        <p:sp>
          <p:nvSpPr>
            <p:cNvPr id="3" name="ZoneTexte 1">
              <a:extLst>
                <a:ext uri="{FF2B5EF4-FFF2-40B4-BE49-F238E27FC236}">
                  <a16:creationId xmlns:a16="http://schemas.microsoft.com/office/drawing/2014/main" id="{0231105A-F5D0-7266-E1BE-A1315D943F11}"/>
                </a:ext>
              </a:extLst>
            </p:cNvPr>
            <p:cNvSpPr txBox="1">
              <a:spLocks noGrp="1" noRot="1" noMove="1" noResize="1" noEditPoints="1" noAdjustHandles="1" noChangeArrowheads="1" noChangeShapeType="1"/>
            </p:cNvSpPr>
            <p:nvPr/>
          </p:nvSpPr>
          <p:spPr>
            <a:xfrm>
              <a:off x="4568337" y="347204"/>
              <a:ext cx="3055325" cy="70788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000" spc="-100" dirty="0">
                  <a:solidFill>
                    <a:srgbClr val="653024"/>
                  </a:solidFill>
                  <a:latin typeface="Sofia Pro Black" panose="020B0000000000000000" pitchFamily="34" charset="0"/>
                  <a:sym typeface="Helvetica Neue"/>
                </a:rPr>
                <a:t>ESSENTIALS</a:t>
              </a:r>
              <a:endParaRPr kumimoji="0" lang="fr-FR" sz="4000" i="0" u="none" strike="noStrike" kern="1200" cap="none" spc="150" normalizeH="0" baseline="0" noProof="0" dirty="0">
                <a:ln>
                  <a:noFill/>
                </a:ln>
                <a:solidFill>
                  <a:srgbClr val="653024"/>
                </a:solidFill>
                <a:effectLst/>
                <a:uLnTx/>
                <a:uFillTx/>
                <a:latin typeface="Sofia Pro Black" panose="020B0000000000000000" pitchFamily="34" charset="0"/>
                <a:sym typeface="Helvetica Neue"/>
              </a:endParaRPr>
            </a:p>
          </p:txBody>
        </p:sp>
        <p:sp>
          <p:nvSpPr>
            <p:cNvPr id="4" name="ZoneTexte 1">
              <a:extLst>
                <a:ext uri="{FF2B5EF4-FFF2-40B4-BE49-F238E27FC236}">
                  <a16:creationId xmlns:a16="http://schemas.microsoft.com/office/drawing/2014/main" id="{F355FE1A-EE4E-2148-E3BA-DC56A85D10BA}"/>
                </a:ext>
              </a:extLst>
            </p:cNvPr>
            <p:cNvSpPr txBox="1">
              <a:spLocks noGrp="1" noRot="1" noMove="1" noResize="1" noEditPoints="1" noAdjustHandles="1" noChangeArrowheads="1" noChangeShapeType="1"/>
            </p:cNvSpPr>
            <p:nvPr/>
          </p:nvSpPr>
          <p:spPr>
            <a:xfrm>
              <a:off x="452441" y="4772299"/>
              <a:ext cx="4044087" cy="126188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spc="-100" dirty="0">
                  <a:solidFill>
                    <a:srgbClr val="653024"/>
                  </a:solidFill>
                  <a:latin typeface="Sofia Pro Black" panose="020B0000000000000000" pitchFamily="34" charset="0"/>
                  <a:sym typeface="Helvetica Neue"/>
                </a:rPr>
                <a:t>25 MIRACLE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i="0" u="none" strike="noStrike" kern="1200" cap="none" spc="-100" normalizeH="0" baseline="0" noProof="0" dirty="0">
                <a:ln>
                  <a:noFill/>
                </a:ln>
                <a:solidFill>
                  <a:srgbClr val="653024"/>
                </a:solidFill>
                <a:effectLst/>
                <a:uLnTx/>
                <a:uFillTx/>
                <a:latin typeface="Sofia Pro Black" panose="020B0000000000000000" pitchFamily="34" charset="0"/>
                <a:sym typeface="Helvetica Neue"/>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150" normalizeH="0" baseline="0" noProof="0" dirty="0">
                  <a:ln>
                    <a:noFill/>
                  </a:ln>
                  <a:solidFill>
                    <a:srgbClr val="653024"/>
                  </a:solidFill>
                  <a:effectLst/>
                  <a:uLnTx/>
                  <a:uFillTx/>
                  <a:latin typeface="Sofia Pro Light" panose="020B0000000000000000" pitchFamily="34" charset="0"/>
                  <a:sym typeface="Helvetica Neue"/>
                </a:rPr>
                <a:t>Making miracles spray by spray and one nourishing drop at a time. Now you can hydrate, nourish and beautify all textures, with love.</a:t>
              </a:r>
              <a:endParaRPr kumimoji="0" lang="fr-FR" sz="1200" i="0" u="none" strike="noStrike" kern="1200" cap="none" spc="150" normalizeH="0" baseline="0" noProof="0" dirty="0">
                <a:ln>
                  <a:noFill/>
                </a:ln>
                <a:solidFill>
                  <a:srgbClr val="653024"/>
                </a:solidFill>
                <a:effectLst/>
                <a:uLnTx/>
                <a:uFillTx/>
                <a:latin typeface="Sofia Pro Light" panose="020B0000000000000000" pitchFamily="34" charset="0"/>
                <a:sym typeface="Helvetica Neue"/>
              </a:endParaRPr>
            </a:p>
          </p:txBody>
        </p:sp>
        <p:sp>
          <p:nvSpPr>
            <p:cNvPr id="5" name="ZoneTexte 1">
              <a:extLst>
                <a:ext uri="{FF2B5EF4-FFF2-40B4-BE49-F238E27FC236}">
                  <a16:creationId xmlns:a16="http://schemas.microsoft.com/office/drawing/2014/main" id="{6E12B2F4-174F-9494-D1EF-25B328CE3BE7}"/>
                </a:ext>
              </a:extLst>
            </p:cNvPr>
            <p:cNvSpPr txBox="1">
              <a:spLocks noGrp="1" noRot="1" noMove="1" noResize="1" noEditPoints="1" noAdjustHandles="1" noChangeArrowheads="1" noChangeShapeType="1"/>
            </p:cNvSpPr>
            <p:nvPr/>
          </p:nvSpPr>
          <p:spPr>
            <a:xfrm>
              <a:off x="4604429" y="4772299"/>
              <a:ext cx="2810891" cy="107721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spc="-100" dirty="0">
                  <a:solidFill>
                    <a:srgbClr val="653024"/>
                  </a:solidFill>
                  <a:latin typeface="Sofia Pro Black" panose="020B0000000000000000" pitchFamily="34" charset="0"/>
                  <a:sym typeface="Helvetica Neue"/>
                </a:rPr>
                <a:t>TRUE TEXTURES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i="0" u="none" strike="noStrike" kern="1200" cap="none" spc="-100" normalizeH="0" baseline="0" noProof="0" dirty="0">
                <a:ln>
                  <a:noFill/>
                </a:ln>
                <a:solidFill>
                  <a:srgbClr val="653024"/>
                </a:solidFill>
                <a:effectLst/>
                <a:uLnTx/>
                <a:uFillTx/>
                <a:latin typeface="Sofia Pro Black" panose="020B0000000000000000" pitchFamily="34" charset="0"/>
                <a:sym typeface="Helvetica Neue"/>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150" normalizeH="0" baseline="0" noProof="0" dirty="0">
                  <a:ln>
                    <a:noFill/>
                  </a:ln>
                  <a:solidFill>
                    <a:srgbClr val="653024"/>
                  </a:solidFill>
                  <a:effectLst/>
                  <a:uLnTx/>
                  <a:uFillTx/>
                  <a:latin typeface="Sofia Pro Light" panose="020B0000000000000000" pitchFamily="34" charset="0"/>
                  <a:sym typeface="Helvetica Neue"/>
                </a:rPr>
                <a:t>Stay true to the natural texture and give </a:t>
              </a:r>
              <a:r>
                <a:rPr kumimoji="0" lang="en-US" sz="1200" i="0" u="none" strike="noStrike" kern="1200" cap="none" spc="150" normalizeH="0" baseline="0" noProof="0" dirty="0" err="1">
                  <a:ln>
                    <a:noFill/>
                  </a:ln>
                  <a:solidFill>
                    <a:srgbClr val="653024"/>
                  </a:solidFill>
                  <a:effectLst/>
                  <a:uLnTx/>
                  <a:uFillTx/>
                  <a:latin typeface="Sofia Pro Light" panose="020B0000000000000000" pitchFamily="34" charset="0"/>
                  <a:sym typeface="Helvetica Neue"/>
                </a:rPr>
                <a:t>curlfriends</a:t>
              </a:r>
              <a:r>
                <a:rPr kumimoji="0" lang="en-US" sz="1200" i="0" u="none" strike="noStrike" kern="1200" cap="none" spc="150" normalizeH="0" baseline="0" noProof="0" dirty="0">
                  <a:ln>
                    <a:noFill/>
                  </a:ln>
                  <a:solidFill>
                    <a:srgbClr val="653024"/>
                  </a:solidFill>
                  <a:effectLst/>
                  <a:uLnTx/>
                  <a:uFillTx/>
                  <a:latin typeface="Sofia Pro Light" panose="020B0000000000000000" pitchFamily="34" charset="0"/>
                  <a:sym typeface="Helvetica Neue"/>
                </a:rPr>
                <a:t> something to talk about. </a:t>
              </a:r>
              <a:endParaRPr kumimoji="0" lang="fr-FR" sz="1400" i="0" u="none" strike="noStrike" kern="1200" cap="none" spc="150" normalizeH="0" baseline="0" noProof="0" dirty="0">
                <a:ln>
                  <a:noFill/>
                </a:ln>
                <a:solidFill>
                  <a:srgbClr val="653024"/>
                </a:solidFill>
                <a:effectLst/>
                <a:uLnTx/>
                <a:uFillTx/>
                <a:latin typeface="Sofia Pro Light" panose="020B0000000000000000" pitchFamily="34" charset="0"/>
                <a:sym typeface="Helvetica Neue"/>
              </a:endParaRPr>
            </a:p>
          </p:txBody>
        </p:sp>
        <p:sp>
          <p:nvSpPr>
            <p:cNvPr id="6" name="ZoneTexte 1">
              <a:extLst>
                <a:ext uri="{FF2B5EF4-FFF2-40B4-BE49-F238E27FC236}">
                  <a16:creationId xmlns:a16="http://schemas.microsoft.com/office/drawing/2014/main" id="{B77DCCC0-E3D2-D3F9-8584-9C93E9C0A8AA}"/>
                </a:ext>
              </a:extLst>
            </p:cNvPr>
            <p:cNvSpPr txBox="1">
              <a:spLocks noGrp="1" noRot="1" noMove="1" noResize="1" noEditPoints="1" noAdjustHandles="1" noChangeArrowheads="1" noChangeShapeType="1"/>
            </p:cNvSpPr>
            <p:nvPr/>
          </p:nvSpPr>
          <p:spPr>
            <a:xfrm>
              <a:off x="7523222" y="4772299"/>
              <a:ext cx="4216338" cy="107721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i="0" u="none" strike="noStrike" kern="1200" cap="none" spc="-100" normalizeH="0" baseline="0" noProof="0" dirty="0">
                  <a:ln>
                    <a:noFill/>
                  </a:ln>
                  <a:solidFill>
                    <a:srgbClr val="653024"/>
                  </a:solidFill>
                  <a:effectLst/>
                  <a:uLnTx/>
                  <a:uFillTx/>
                  <a:latin typeface="Sofia Pro Black" panose="020B0000000000000000" pitchFamily="34" charset="0"/>
                  <a:sym typeface="Helvetica Neue"/>
                </a:rPr>
                <a:t>PRESS AGENT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400" spc="-100" dirty="0">
                <a:solidFill>
                  <a:srgbClr val="653024"/>
                </a:solidFill>
                <a:latin typeface="Sofia Pro Black" panose="020B0000000000000000" pitchFamily="34" charset="0"/>
                <a:sym typeface="Helvetica Neue"/>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150" normalizeH="0" baseline="0" noProof="0" dirty="0">
                  <a:ln>
                    <a:noFill/>
                  </a:ln>
                  <a:solidFill>
                    <a:srgbClr val="653024"/>
                  </a:solidFill>
                  <a:effectLst/>
                  <a:uLnTx/>
                  <a:uFillTx/>
                  <a:latin typeface="Sofia Pro Light" panose="020B0000000000000000" pitchFamily="34" charset="0"/>
                  <a:sym typeface="Helvetica Neue"/>
                </a:rPr>
                <a:t>Lock out humidity and achieve sleek blowout goals with this smoothing, heat protecting collection. </a:t>
              </a:r>
              <a:endParaRPr kumimoji="0" lang="fr-FR" sz="1200" i="0" u="none" strike="noStrike" kern="1200" cap="none" spc="150" normalizeH="0" baseline="0" noProof="0" dirty="0">
                <a:ln>
                  <a:noFill/>
                </a:ln>
                <a:solidFill>
                  <a:srgbClr val="653024"/>
                </a:solidFill>
                <a:effectLst/>
                <a:uLnTx/>
                <a:uFillTx/>
                <a:latin typeface="Sofia Pro Light" panose="020B0000000000000000" pitchFamily="34" charset="0"/>
                <a:sym typeface="Helvetica Neue"/>
              </a:endParaRPr>
            </a:p>
          </p:txBody>
        </p:sp>
      </p:grpSp>
    </p:spTree>
    <p:extLst>
      <p:ext uri="{BB962C8B-B14F-4D97-AF65-F5344CB8AC3E}">
        <p14:creationId xmlns:p14="http://schemas.microsoft.com/office/powerpoint/2010/main" val="10790989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C4CA39-B647-3B08-1F95-8CEC76E26163}"/>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grpSp>
        <p:nvGrpSpPr>
          <p:cNvPr id="9" name="Group 8">
            <a:extLst>
              <a:ext uri="{FF2B5EF4-FFF2-40B4-BE49-F238E27FC236}">
                <a16:creationId xmlns:a16="http://schemas.microsoft.com/office/drawing/2014/main" id="{D351DA09-FE78-8D19-22D1-574900758EF3}"/>
              </a:ext>
            </a:extLst>
          </p:cNvPr>
          <p:cNvGrpSpPr>
            <a:grpSpLocks noGrp="1" noUngrp="1" noRot="1" noMove="1" noResize="1"/>
          </p:cNvGrpSpPr>
          <p:nvPr/>
        </p:nvGrpSpPr>
        <p:grpSpPr>
          <a:xfrm>
            <a:off x="5567182" y="187325"/>
            <a:ext cx="6367145" cy="4800003"/>
            <a:chOff x="5567182" y="187325"/>
            <a:chExt cx="6367145" cy="4800003"/>
          </a:xfrm>
        </p:grpSpPr>
        <p:grpSp>
          <p:nvGrpSpPr>
            <p:cNvPr id="5" name="Group 4">
              <a:extLst>
                <a:ext uri="{FF2B5EF4-FFF2-40B4-BE49-F238E27FC236}">
                  <a16:creationId xmlns:a16="http://schemas.microsoft.com/office/drawing/2014/main" id="{EAE815FE-AC4A-5D2B-C654-F89991FFD69F}"/>
                </a:ext>
              </a:extLst>
            </p:cNvPr>
            <p:cNvGrpSpPr>
              <a:grpSpLocks noGrp="1" noUngrp="1" noRot="1" noMove="1" noResize="1"/>
            </p:cNvGrpSpPr>
            <p:nvPr/>
          </p:nvGrpSpPr>
          <p:grpSpPr>
            <a:xfrm>
              <a:off x="5567182" y="187325"/>
              <a:ext cx="6367145" cy="660184"/>
              <a:chOff x="5567182" y="238125"/>
              <a:chExt cx="6367145" cy="660184"/>
            </a:xfrm>
          </p:grpSpPr>
          <p:sp>
            <p:nvSpPr>
              <p:cNvPr id="6" name="object 18">
                <a:extLst>
                  <a:ext uri="{FF2B5EF4-FFF2-40B4-BE49-F238E27FC236}">
                    <a16:creationId xmlns:a16="http://schemas.microsoft.com/office/drawing/2014/main" id="{9EA59632-A6D2-3D6F-8E07-8D0EB0480DB5}"/>
                  </a:ext>
                </a:extLst>
              </p:cNvPr>
              <p:cNvSpPr txBox="1">
                <a:spLocks noGrp="1" noRot="1" noMove="1" noResize="1" noEditPoints="1" noAdjustHandles="1" noChangeArrowheads="1" noChangeShapeType="1"/>
              </p:cNvSpPr>
              <p:nvPr/>
            </p:nvSpPr>
            <p:spPr>
              <a:xfrm>
                <a:off x="5567182" y="238125"/>
                <a:ext cx="5649595" cy="382156"/>
              </a:xfrm>
              <a:prstGeom prst="rect">
                <a:avLst/>
              </a:prstGeom>
            </p:spPr>
            <p:txBody>
              <a:bodyPr vert="horz" wrap="square" lIns="0" tIns="12700" rIns="0" bIns="0" rtlCol="0">
                <a:spAutoFit/>
              </a:bodyPr>
              <a:lstStyle>
                <a:lvl1pPr>
                  <a:defRPr sz="3650" b="1" i="0">
                    <a:solidFill>
                      <a:schemeClr val="bg1"/>
                    </a:solidFill>
                    <a:latin typeface="Sofia Pro Black"/>
                    <a:ea typeface="+mj-ea"/>
                    <a:cs typeface="Sofia Pro Black"/>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2400" b="1" i="0" u="none" strike="noStrike" kern="0" cap="none" spc="-114" normalizeH="0" baseline="0" noProof="0">
                    <a:ln>
                      <a:noFill/>
                    </a:ln>
                    <a:solidFill>
                      <a:sysClr val="window" lastClr="FFFFFF"/>
                    </a:solidFill>
                    <a:effectLst/>
                    <a:uLnTx/>
                    <a:uFillTx/>
                    <a:latin typeface="Sofia Pro Black"/>
                    <a:ea typeface="+mj-ea"/>
                  </a:rPr>
                  <a:t>THE</a:t>
                </a:r>
                <a:r>
                  <a:rPr kumimoji="0" lang="en-US" sz="2400" b="1" i="0" u="none" strike="noStrike" kern="0" cap="none" spc="-75" normalizeH="0" baseline="0" noProof="0">
                    <a:ln>
                      <a:noFill/>
                    </a:ln>
                    <a:solidFill>
                      <a:sysClr val="window" lastClr="FFFFFF"/>
                    </a:solidFill>
                    <a:effectLst/>
                    <a:uLnTx/>
                    <a:uFillTx/>
                    <a:latin typeface="Sofia Pro Black"/>
                    <a:ea typeface="+mj-ea"/>
                  </a:rPr>
                  <a:t> </a:t>
                </a:r>
                <a:r>
                  <a:rPr kumimoji="0" lang="en-US" sz="2400" b="1" i="0" u="none" strike="noStrike" kern="0" cap="none" spc="-125" normalizeH="0" baseline="0" noProof="0">
                    <a:ln>
                      <a:noFill/>
                    </a:ln>
                    <a:solidFill>
                      <a:sysClr val="window" lastClr="FFFFFF"/>
                    </a:solidFill>
                    <a:effectLst/>
                    <a:uLnTx/>
                    <a:uFillTx/>
                    <a:latin typeface="Sofia Pro Black"/>
                    <a:ea typeface="+mj-ea"/>
                  </a:rPr>
                  <a:t>LAST</a:t>
                </a:r>
                <a:r>
                  <a:rPr kumimoji="0" lang="en-US" sz="2400" b="1" i="0" u="none" strike="noStrike" kern="0" cap="none" spc="-180" normalizeH="0" baseline="0" noProof="0">
                    <a:ln>
                      <a:noFill/>
                    </a:ln>
                    <a:solidFill>
                      <a:sysClr val="window" lastClr="FFFFFF"/>
                    </a:solidFill>
                    <a:effectLst/>
                    <a:uLnTx/>
                    <a:uFillTx/>
                    <a:latin typeface="Sofia Pro Black"/>
                    <a:ea typeface="+mj-ea"/>
                  </a:rPr>
                  <a:t> </a:t>
                </a:r>
                <a:r>
                  <a:rPr kumimoji="0" lang="en-US" sz="2400" b="1" i="0" u="none" strike="noStrike" kern="0" cap="none" spc="-125" normalizeH="0" baseline="0" noProof="0">
                    <a:ln>
                      <a:noFill/>
                    </a:ln>
                    <a:solidFill>
                      <a:sysClr val="window" lastClr="FFFFFF"/>
                    </a:solidFill>
                    <a:effectLst/>
                    <a:uLnTx/>
                    <a:uFillTx/>
                    <a:latin typeface="Sofia Pro Black"/>
                    <a:ea typeface="+mj-ea"/>
                  </a:rPr>
                  <a:t>CURL-</a:t>
                </a:r>
                <a:r>
                  <a:rPr kumimoji="0" lang="en-US" sz="2400" b="1" i="0" u="none" strike="noStrike" kern="0" cap="none" spc="-65" normalizeH="0" baseline="0" noProof="0">
                    <a:ln>
                      <a:noFill/>
                    </a:ln>
                    <a:solidFill>
                      <a:sysClr val="window" lastClr="FFFFFF"/>
                    </a:solidFill>
                    <a:effectLst/>
                    <a:uLnTx/>
                    <a:uFillTx/>
                    <a:latin typeface="Sofia Pro Black"/>
                    <a:ea typeface="+mj-ea"/>
                  </a:rPr>
                  <a:t>CUTTING</a:t>
                </a:r>
                <a:endParaRPr kumimoji="0" lang="en-US" sz="2400" b="1" i="0" u="none" strike="noStrike" kern="0" cap="none" spc="0" normalizeH="0" baseline="0" noProof="0" dirty="0">
                  <a:ln>
                    <a:noFill/>
                  </a:ln>
                  <a:solidFill>
                    <a:sysClr val="window" lastClr="FFFFFF"/>
                  </a:solidFill>
                  <a:effectLst/>
                  <a:uLnTx/>
                  <a:uFillTx/>
                  <a:latin typeface="Sofia Pro Black"/>
                  <a:ea typeface="+mj-ea"/>
                </a:endParaRPr>
              </a:p>
            </p:txBody>
          </p:sp>
          <p:sp>
            <p:nvSpPr>
              <p:cNvPr id="7" name="object 19">
                <a:extLst>
                  <a:ext uri="{FF2B5EF4-FFF2-40B4-BE49-F238E27FC236}">
                    <a16:creationId xmlns:a16="http://schemas.microsoft.com/office/drawing/2014/main" id="{FB13C97F-A944-4D35-3090-00370C523977}"/>
                  </a:ext>
                </a:extLst>
              </p:cNvPr>
              <p:cNvSpPr txBox="1">
                <a:spLocks noGrp="1" noRot="1" noMove="1" noResize="1" noEditPoints="1" noAdjustHandles="1" noChangeArrowheads="1" noChangeShapeType="1"/>
              </p:cNvSpPr>
              <p:nvPr/>
            </p:nvSpPr>
            <p:spPr>
              <a:xfrm>
                <a:off x="5567182" y="516153"/>
                <a:ext cx="6367145" cy="382156"/>
              </a:xfrm>
              <a:prstGeom prst="rect">
                <a:avLst/>
              </a:prstGeom>
            </p:spPr>
            <p:txBody>
              <a:bodyPr vert="horz" wrap="square" lIns="0" tIns="12700" rIns="0" bIns="0" rtlCol="0">
                <a:spAutoFit/>
              </a:bodyPr>
              <a:lstStyle/>
              <a:p>
                <a:pPr marL="12700">
                  <a:spcBef>
                    <a:spcPts val="100"/>
                  </a:spcBef>
                </a:pPr>
                <a:r>
                  <a:rPr sz="2400" b="1" kern="0" spc="-114" dirty="0">
                    <a:solidFill>
                      <a:srgbClr val="FFFFFF"/>
                    </a:solidFill>
                    <a:latin typeface="Sofia Pro Black"/>
                    <a:cs typeface="Sofia Pro Black"/>
                  </a:rPr>
                  <a:t>METHOD</a:t>
                </a:r>
                <a:r>
                  <a:rPr sz="2400" b="1" kern="0" spc="-235" dirty="0">
                    <a:solidFill>
                      <a:srgbClr val="FFFFFF"/>
                    </a:solidFill>
                    <a:latin typeface="Sofia Pro Black"/>
                    <a:cs typeface="Sofia Pro Black"/>
                  </a:rPr>
                  <a:t> </a:t>
                </a:r>
                <a:r>
                  <a:rPr sz="2400" b="1" kern="0" spc="-140" dirty="0">
                    <a:solidFill>
                      <a:srgbClr val="FFFFFF"/>
                    </a:solidFill>
                    <a:latin typeface="Sofia Pro Black"/>
                    <a:cs typeface="Sofia Pro Black"/>
                  </a:rPr>
                  <a:t>YOU’LL</a:t>
                </a:r>
                <a:r>
                  <a:rPr sz="2400" b="1" kern="0" spc="-180" dirty="0">
                    <a:solidFill>
                      <a:srgbClr val="FFFFFF"/>
                    </a:solidFill>
                    <a:latin typeface="Sofia Pro Black"/>
                    <a:cs typeface="Sofia Pro Black"/>
                  </a:rPr>
                  <a:t> </a:t>
                </a:r>
                <a:r>
                  <a:rPr sz="2400" b="1" kern="0" spc="-114" dirty="0">
                    <a:solidFill>
                      <a:srgbClr val="FFFFFF"/>
                    </a:solidFill>
                    <a:latin typeface="Sofia Pro Black"/>
                    <a:cs typeface="Sofia Pro Black"/>
                  </a:rPr>
                  <a:t>EVER</a:t>
                </a:r>
                <a:r>
                  <a:rPr sz="2400" b="1" kern="0" spc="-65" dirty="0">
                    <a:solidFill>
                      <a:srgbClr val="FFFFFF"/>
                    </a:solidFill>
                    <a:latin typeface="Sofia Pro Black"/>
                    <a:cs typeface="Sofia Pro Black"/>
                  </a:rPr>
                  <a:t> </a:t>
                </a:r>
                <a:r>
                  <a:rPr sz="2400" b="1" kern="0" spc="-70" dirty="0">
                    <a:solidFill>
                      <a:srgbClr val="FFFFFF"/>
                    </a:solidFill>
                    <a:latin typeface="Sofia Pro Black"/>
                    <a:cs typeface="Sofia Pro Black"/>
                  </a:rPr>
                  <a:t>NEED.</a:t>
                </a:r>
                <a:endParaRPr sz="2400" kern="0" dirty="0">
                  <a:solidFill>
                    <a:sysClr val="windowText" lastClr="000000"/>
                  </a:solidFill>
                  <a:latin typeface="Sofia Pro Black"/>
                  <a:cs typeface="Sofia Pro Black"/>
                </a:endParaRPr>
              </a:p>
            </p:txBody>
          </p:sp>
        </p:grpSp>
        <p:sp>
          <p:nvSpPr>
            <p:cNvPr id="8" name="object 21">
              <a:extLst>
                <a:ext uri="{FF2B5EF4-FFF2-40B4-BE49-F238E27FC236}">
                  <a16:creationId xmlns:a16="http://schemas.microsoft.com/office/drawing/2014/main" id="{A8FEEAB2-EEB6-E3B8-3788-9042FB7DC986}"/>
                </a:ext>
              </a:extLst>
            </p:cNvPr>
            <p:cNvSpPr txBox="1">
              <a:spLocks noGrp="1" noRot="1" noMove="1" noResize="1" noEditPoints="1" noAdjustHandles="1" noChangeArrowheads="1" noChangeShapeType="1"/>
            </p:cNvSpPr>
            <p:nvPr/>
          </p:nvSpPr>
          <p:spPr>
            <a:xfrm>
              <a:off x="5567182" y="1034836"/>
              <a:ext cx="6256020" cy="3952492"/>
            </a:xfrm>
            <a:prstGeom prst="rect">
              <a:avLst/>
            </a:prstGeom>
          </p:spPr>
          <p:txBody>
            <a:bodyPr vert="horz" wrap="square" lIns="0" tIns="13335" rIns="0" bIns="0" rtlCol="0">
              <a:spAutoFit/>
            </a:bodyPr>
            <a:lstStyle/>
            <a:p>
              <a:pPr marL="12700">
                <a:lnSpc>
                  <a:spcPct val="100000"/>
                </a:lnSpc>
                <a:spcBef>
                  <a:spcPts val="105"/>
                </a:spcBef>
              </a:pPr>
              <a:r>
                <a:rPr sz="1600" b="1" spc="-50" dirty="0">
                  <a:solidFill>
                    <a:srgbClr val="FFFFFF"/>
                  </a:solidFill>
                  <a:latin typeface="Sofia Pro Black"/>
                  <a:cs typeface="Sofia Pro Black"/>
                </a:rPr>
                <a:t>NO</a:t>
              </a:r>
              <a:r>
                <a:rPr sz="1600" b="1" spc="-45" dirty="0">
                  <a:solidFill>
                    <a:srgbClr val="FFFFFF"/>
                  </a:solidFill>
                  <a:latin typeface="Sofia Pro Black"/>
                  <a:cs typeface="Sofia Pro Black"/>
                </a:rPr>
                <a:t> </a:t>
              </a:r>
              <a:r>
                <a:rPr sz="1600" b="1" spc="-60" dirty="0">
                  <a:solidFill>
                    <a:srgbClr val="FFFFFF"/>
                  </a:solidFill>
                  <a:latin typeface="Sofia Pro Black"/>
                  <a:cs typeface="Sofia Pro Black"/>
                </a:rPr>
                <a:t>FEAR.</a:t>
              </a:r>
              <a:r>
                <a:rPr sz="1600" b="1" spc="-45" dirty="0">
                  <a:solidFill>
                    <a:srgbClr val="FFFFFF"/>
                  </a:solidFill>
                  <a:latin typeface="Sofia Pro Black"/>
                  <a:cs typeface="Sofia Pro Black"/>
                </a:rPr>
                <a:t> </a:t>
              </a:r>
              <a:r>
                <a:rPr sz="1600" b="1" spc="-50" dirty="0">
                  <a:solidFill>
                    <a:srgbClr val="FFFFFF"/>
                  </a:solidFill>
                  <a:latin typeface="Sofia Pro Black"/>
                  <a:cs typeface="Sofia Pro Black"/>
                </a:rPr>
                <a:t>NO</a:t>
              </a:r>
              <a:r>
                <a:rPr sz="1600" b="1" spc="-45" dirty="0">
                  <a:solidFill>
                    <a:srgbClr val="FFFFFF"/>
                  </a:solidFill>
                  <a:latin typeface="Sofia Pro Black"/>
                  <a:cs typeface="Sofia Pro Black"/>
                </a:rPr>
                <a:t> </a:t>
              </a:r>
              <a:r>
                <a:rPr sz="1600" b="1" spc="-70" dirty="0">
                  <a:solidFill>
                    <a:srgbClr val="FFFFFF"/>
                  </a:solidFill>
                  <a:latin typeface="Sofia Pro Black"/>
                  <a:cs typeface="Sofia Pro Black"/>
                </a:rPr>
                <a:t>GUESSWORK.</a:t>
              </a:r>
              <a:r>
                <a:rPr sz="1600" b="1" spc="-40" dirty="0">
                  <a:solidFill>
                    <a:srgbClr val="FFFFFF"/>
                  </a:solidFill>
                  <a:latin typeface="Sofia Pro Black"/>
                  <a:cs typeface="Sofia Pro Black"/>
                </a:rPr>
                <a:t> </a:t>
              </a:r>
              <a:r>
                <a:rPr sz="1600" b="1" spc="-45" dirty="0">
                  <a:solidFill>
                    <a:srgbClr val="FFFFFF"/>
                  </a:solidFill>
                  <a:latin typeface="Sofia Pro Black"/>
                  <a:cs typeface="Sofia Pro Black"/>
                </a:rPr>
                <a:t>100% </a:t>
              </a:r>
              <a:r>
                <a:rPr sz="1600" b="1" spc="-10" dirty="0">
                  <a:solidFill>
                    <a:srgbClr val="FFFFFF"/>
                  </a:solidFill>
                  <a:latin typeface="Sofia Pro Black"/>
                  <a:cs typeface="Sofia Pro Black"/>
                </a:rPr>
                <a:t>RECREATABLE.</a:t>
              </a:r>
              <a:endParaRPr sz="1600" dirty="0">
                <a:latin typeface="Sofia Pro Black"/>
                <a:cs typeface="Sofia Pro Black"/>
              </a:endParaRPr>
            </a:p>
            <a:p>
              <a:pPr marL="12700">
                <a:lnSpc>
                  <a:spcPct val="100000"/>
                </a:lnSpc>
                <a:spcBef>
                  <a:spcPts val="1070"/>
                </a:spcBef>
              </a:pPr>
              <a:r>
                <a:rPr sz="1200" dirty="0">
                  <a:solidFill>
                    <a:srgbClr val="FFFFFF"/>
                  </a:solidFill>
                  <a:latin typeface="Sofia Pro Light"/>
                  <a:cs typeface="Sofia Pro Light"/>
                </a:rPr>
                <a:t>Say</a:t>
              </a:r>
              <a:r>
                <a:rPr sz="1200" spc="-50" dirty="0">
                  <a:solidFill>
                    <a:srgbClr val="FFFFFF"/>
                  </a:solidFill>
                  <a:latin typeface="Sofia Pro Light"/>
                  <a:cs typeface="Sofia Pro Light"/>
                </a:rPr>
                <a:t> </a:t>
              </a:r>
              <a:r>
                <a:rPr sz="1200" dirty="0">
                  <a:solidFill>
                    <a:srgbClr val="FFFFFF"/>
                  </a:solidFill>
                  <a:latin typeface="Sofia Pro Light"/>
                  <a:cs typeface="Sofia Pro Light"/>
                </a:rPr>
                <a:t>goodbye</a:t>
              </a:r>
              <a:r>
                <a:rPr sz="1200" spc="-40" dirty="0">
                  <a:solidFill>
                    <a:srgbClr val="FFFFFF"/>
                  </a:solidFill>
                  <a:latin typeface="Sofia Pro Light"/>
                  <a:cs typeface="Sofia Pro Light"/>
                </a:rPr>
                <a:t> </a:t>
              </a:r>
              <a:r>
                <a:rPr sz="1200" dirty="0">
                  <a:solidFill>
                    <a:srgbClr val="FFFFFF"/>
                  </a:solidFill>
                  <a:latin typeface="Sofia Pro Light"/>
                  <a:cs typeface="Sofia Pro Light"/>
                </a:rPr>
                <a:t>to</a:t>
              </a:r>
              <a:r>
                <a:rPr sz="1200" spc="-15" dirty="0">
                  <a:solidFill>
                    <a:srgbClr val="FFFFFF"/>
                  </a:solidFill>
                  <a:latin typeface="Sofia Pro Light"/>
                  <a:cs typeface="Sofia Pro Light"/>
                </a:rPr>
                <a:t> </a:t>
              </a:r>
              <a:r>
                <a:rPr sz="1200" dirty="0">
                  <a:solidFill>
                    <a:srgbClr val="FFFFFF"/>
                  </a:solidFill>
                  <a:latin typeface="Sofia Pro Light"/>
                  <a:cs typeface="Sofia Pro Light"/>
                </a:rPr>
                <a:t>curl</a:t>
              </a:r>
              <a:r>
                <a:rPr sz="1200" spc="-15" dirty="0">
                  <a:solidFill>
                    <a:srgbClr val="FFFFFF"/>
                  </a:solidFill>
                  <a:latin typeface="Sofia Pro Light"/>
                  <a:cs typeface="Sofia Pro Light"/>
                </a:rPr>
                <a:t> </a:t>
              </a:r>
              <a:r>
                <a:rPr sz="1200" dirty="0">
                  <a:solidFill>
                    <a:srgbClr val="FFFFFF"/>
                  </a:solidFill>
                  <a:latin typeface="Sofia Pro Light"/>
                  <a:cs typeface="Sofia Pro Light"/>
                </a:rPr>
                <a:t>by</a:t>
              </a:r>
              <a:r>
                <a:rPr sz="1200" spc="-50" dirty="0">
                  <a:solidFill>
                    <a:srgbClr val="FFFFFF"/>
                  </a:solidFill>
                  <a:latin typeface="Sofia Pro Light"/>
                  <a:cs typeface="Sofia Pro Light"/>
                </a:rPr>
                <a:t> </a:t>
              </a:r>
              <a:r>
                <a:rPr sz="1200" dirty="0">
                  <a:solidFill>
                    <a:srgbClr val="FFFFFF"/>
                  </a:solidFill>
                  <a:latin typeface="Sofia Pro Light"/>
                  <a:cs typeface="Sofia Pro Light"/>
                </a:rPr>
                <a:t>curl</a:t>
              </a:r>
              <a:r>
                <a:rPr sz="1200" spc="-15" dirty="0">
                  <a:solidFill>
                    <a:srgbClr val="FFFFFF"/>
                  </a:solidFill>
                  <a:latin typeface="Sofia Pro Light"/>
                  <a:cs typeface="Sofia Pro Light"/>
                </a:rPr>
                <a:t> </a:t>
              </a:r>
              <a:r>
                <a:rPr sz="1200" spc="-10" dirty="0">
                  <a:solidFill>
                    <a:srgbClr val="FFFFFF"/>
                  </a:solidFill>
                  <a:latin typeface="Sofia Pro Light"/>
                  <a:cs typeface="Sofia Pro Light"/>
                </a:rPr>
                <a:t>cutting!</a:t>
              </a:r>
              <a:endParaRPr sz="1200" dirty="0">
                <a:latin typeface="Sofia Pro Light"/>
                <a:cs typeface="Sofia Pro Light"/>
              </a:endParaRPr>
            </a:p>
            <a:p>
              <a:pPr marL="12700" marR="477520">
                <a:lnSpc>
                  <a:spcPct val="100600"/>
                </a:lnSpc>
              </a:pPr>
              <a:r>
                <a:rPr sz="1200" dirty="0">
                  <a:solidFill>
                    <a:srgbClr val="FFFFFF"/>
                  </a:solidFill>
                  <a:latin typeface="Sofia Pro Light"/>
                  <a:cs typeface="Sofia Pro Light"/>
                </a:rPr>
                <a:t>Get</a:t>
              </a:r>
              <a:r>
                <a:rPr sz="1200" spc="-35" dirty="0">
                  <a:solidFill>
                    <a:srgbClr val="FFFFFF"/>
                  </a:solidFill>
                  <a:latin typeface="Sofia Pro Light"/>
                  <a:cs typeface="Sofia Pro Light"/>
                </a:rPr>
                <a:t> </a:t>
              </a:r>
              <a:r>
                <a:rPr sz="1200" b="1" spc="-45" dirty="0">
                  <a:solidFill>
                    <a:srgbClr val="FFFFFF"/>
                  </a:solidFill>
                  <a:latin typeface="Sofia Pro Black"/>
                  <a:cs typeface="Sofia Pro Black"/>
                </a:rPr>
                <a:t>Mizani</a:t>
              </a:r>
              <a:r>
                <a:rPr sz="1200" b="1" spc="-85" dirty="0">
                  <a:solidFill>
                    <a:srgbClr val="FFFFFF"/>
                  </a:solidFill>
                  <a:latin typeface="Sofia Pro Black"/>
                  <a:cs typeface="Sofia Pro Black"/>
                </a:rPr>
                <a:t> </a:t>
              </a:r>
              <a:r>
                <a:rPr sz="1200" b="1" spc="-35" dirty="0">
                  <a:solidFill>
                    <a:srgbClr val="FFFFFF"/>
                  </a:solidFill>
                  <a:latin typeface="Sofia Pro Black"/>
                  <a:cs typeface="Sofia Pro Black"/>
                </a:rPr>
                <a:t>Aircut</a:t>
              </a:r>
              <a:r>
                <a:rPr sz="1200" b="1" dirty="0">
                  <a:solidFill>
                    <a:srgbClr val="FFFFFF"/>
                  </a:solidFill>
                  <a:latin typeface="Sofia Pro Black"/>
                  <a:cs typeface="Sofia Pro Black"/>
                </a:rPr>
                <a:t> </a:t>
              </a:r>
              <a:r>
                <a:rPr sz="1200" dirty="0">
                  <a:solidFill>
                    <a:srgbClr val="FFFFFF"/>
                  </a:solidFill>
                  <a:latin typeface="Sofia Pro Light"/>
                  <a:cs typeface="Sofia Pro Light"/>
                </a:rPr>
                <a:t>certified</a:t>
              </a:r>
              <a:r>
                <a:rPr sz="1200" spc="-20" dirty="0">
                  <a:solidFill>
                    <a:srgbClr val="FFFFFF"/>
                  </a:solidFill>
                  <a:latin typeface="Sofia Pro Light"/>
                  <a:cs typeface="Sofia Pro Light"/>
                </a:rPr>
                <a:t> </a:t>
              </a:r>
              <a:r>
                <a:rPr sz="1200" dirty="0">
                  <a:solidFill>
                    <a:srgbClr val="FFFFFF"/>
                  </a:solidFill>
                  <a:latin typeface="Sofia Pro Light"/>
                  <a:cs typeface="Sofia Pro Light"/>
                </a:rPr>
                <a:t>to confidently</a:t>
              </a:r>
              <a:r>
                <a:rPr sz="1200" spc="-35" dirty="0">
                  <a:solidFill>
                    <a:srgbClr val="FFFFFF"/>
                  </a:solidFill>
                  <a:latin typeface="Sofia Pro Light"/>
                  <a:cs typeface="Sofia Pro Light"/>
                </a:rPr>
                <a:t> </a:t>
              </a:r>
              <a:r>
                <a:rPr sz="1200" dirty="0">
                  <a:solidFill>
                    <a:srgbClr val="FFFFFF"/>
                  </a:solidFill>
                  <a:latin typeface="Sofia Pro Light"/>
                  <a:cs typeface="Sofia Pro Light"/>
                </a:rPr>
                <a:t>cut</a:t>
              </a:r>
              <a:r>
                <a:rPr sz="1200" spc="-30" dirty="0">
                  <a:solidFill>
                    <a:srgbClr val="FFFFFF"/>
                  </a:solidFill>
                  <a:latin typeface="Sofia Pro Light"/>
                  <a:cs typeface="Sofia Pro Light"/>
                </a:rPr>
                <a:t> </a:t>
              </a:r>
              <a:r>
                <a:rPr sz="1200" dirty="0">
                  <a:solidFill>
                    <a:srgbClr val="FFFFFF"/>
                  </a:solidFill>
                  <a:latin typeface="Sofia Pro Light"/>
                  <a:cs typeface="Sofia Pro Light"/>
                </a:rPr>
                <a:t>coils, curls,</a:t>
              </a:r>
              <a:r>
                <a:rPr sz="1200" spc="-5" dirty="0">
                  <a:solidFill>
                    <a:srgbClr val="FFFFFF"/>
                  </a:solidFill>
                  <a:latin typeface="Sofia Pro Light"/>
                  <a:cs typeface="Sofia Pro Light"/>
                </a:rPr>
                <a:t> </a:t>
              </a:r>
              <a:r>
                <a:rPr sz="1200" dirty="0">
                  <a:solidFill>
                    <a:srgbClr val="FFFFFF"/>
                  </a:solidFill>
                  <a:latin typeface="Sofia Pro Light"/>
                  <a:cs typeface="Sofia Pro Light"/>
                </a:rPr>
                <a:t>and</a:t>
              </a:r>
              <a:r>
                <a:rPr sz="1200" spc="-35" dirty="0">
                  <a:solidFill>
                    <a:srgbClr val="FFFFFF"/>
                  </a:solidFill>
                  <a:latin typeface="Sofia Pro Light"/>
                  <a:cs typeface="Sofia Pro Light"/>
                </a:rPr>
                <a:t> </a:t>
              </a:r>
              <a:r>
                <a:rPr sz="1200" dirty="0">
                  <a:solidFill>
                    <a:srgbClr val="FFFFFF"/>
                  </a:solidFill>
                  <a:latin typeface="Sofia Pro Light"/>
                  <a:cs typeface="Sofia Pro Light"/>
                </a:rPr>
                <a:t>waves </a:t>
              </a:r>
              <a:r>
                <a:rPr sz="1200" spc="-50" dirty="0">
                  <a:solidFill>
                    <a:srgbClr val="FFFFFF"/>
                  </a:solidFill>
                  <a:latin typeface="Sofia Pro Light"/>
                  <a:cs typeface="Sofia Pro Light"/>
                </a:rPr>
                <a:t>- </a:t>
              </a:r>
              <a:r>
                <a:rPr sz="1200" dirty="0">
                  <a:solidFill>
                    <a:srgbClr val="FFFFFF"/>
                  </a:solidFill>
                  <a:latin typeface="Sofia Pro Light"/>
                  <a:cs typeface="Sofia Pro Light"/>
                </a:rPr>
                <a:t>it’s</a:t>
              </a:r>
              <a:r>
                <a:rPr sz="1200" spc="-15" dirty="0">
                  <a:solidFill>
                    <a:srgbClr val="FFFFFF"/>
                  </a:solidFill>
                  <a:latin typeface="Sofia Pro Light"/>
                  <a:cs typeface="Sofia Pro Light"/>
                </a:rPr>
                <a:t> </a:t>
              </a:r>
              <a:r>
                <a:rPr sz="1200" spc="-10" dirty="0">
                  <a:solidFill>
                    <a:srgbClr val="FFFFFF"/>
                  </a:solidFill>
                  <a:latin typeface="Sofia Pro Light"/>
                  <a:cs typeface="Sofia Pro Light"/>
                </a:rPr>
                <a:t>exactly</a:t>
              </a:r>
              <a:r>
                <a:rPr sz="1200" spc="-85" dirty="0">
                  <a:solidFill>
                    <a:srgbClr val="FFFFFF"/>
                  </a:solidFill>
                  <a:latin typeface="Sofia Pro Light"/>
                  <a:cs typeface="Sofia Pro Light"/>
                </a:rPr>
                <a:t> </a:t>
              </a:r>
              <a:r>
                <a:rPr sz="1200" dirty="0">
                  <a:solidFill>
                    <a:srgbClr val="FFFFFF"/>
                  </a:solidFill>
                  <a:latin typeface="Sofia Pro Light"/>
                  <a:cs typeface="Sofia Pro Light"/>
                </a:rPr>
                <a:t>what</a:t>
              </a:r>
              <a:r>
                <a:rPr sz="1200" spc="-75" dirty="0">
                  <a:solidFill>
                    <a:srgbClr val="FFFFFF"/>
                  </a:solidFill>
                  <a:latin typeface="Sofia Pro Light"/>
                  <a:cs typeface="Sofia Pro Light"/>
                </a:rPr>
                <a:t> </a:t>
              </a:r>
              <a:r>
                <a:rPr sz="1200" dirty="0">
                  <a:solidFill>
                    <a:srgbClr val="FFFFFF"/>
                  </a:solidFill>
                  <a:latin typeface="Sofia Pro Light"/>
                  <a:cs typeface="Sofia Pro Light"/>
                </a:rPr>
                <a:t>your</a:t>
              </a:r>
              <a:r>
                <a:rPr sz="1200" spc="-50" dirty="0">
                  <a:solidFill>
                    <a:srgbClr val="FFFFFF"/>
                  </a:solidFill>
                  <a:latin typeface="Sofia Pro Light"/>
                  <a:cs typeface="Sofia Pro Light"/>
                </a:rPr>
                <a:t> </a:t>
              </a:r>
              <a:r>
                <a:rPr sz="1200" dirty="0">
                  <a:solidFill>
                    <a:srgbClr val="FFFFFF"/>
                  </a:solidFill>
                  <a:latin typeface="Sofia Pro Light"/>
                  <a:cs typeface="Sofia Pro Light"/>
                </a:rPr>
                <a:t>current</a:t>
              </a:r>
              <a:r>
                <a:rPr sz="1200" spc="-40" dirty="0">
                  <a:solidFill>
                    <a:srgbClr val="FFFFFF"/>
                  </a:solidFill>
                  <a:latin typeface="Sofia Pro Light"/>
                  <a:cs typeface="Sofia Pro Light"/>
                </a:rPr>
                <a:t> </a:t>
              </a:r>
              <a:r>
                <a:rPr sz="1200" dirty="0">
                  <a:solidFill>
                    <a:srgbClr val="FFFFFF"/>
                  </a:solidFill>
                  <a:latin typeface="Sofia Pro Light"/>
                  <a:cs typeface="Sofia Pro Light"/>
                </a:rPr>
                <a:t>and</a:t>
              </a:r>
              <a:r>
                <a:rPr sz="1200" spc="-15" dirty="0">
                  <a:solidFill>
                    <a:srgbClr val="FFFFFF"/>
                  </a:solidFill>
                  <a:latin typeface="Sofia Pro Light"/>
                  <a:cs typeface="Sofia Pro Light"/>
                </a:rPr>
                <a:t> </a:t>
              </a:r>
              <a:r>
                <a:rPr sz="1200" dirty="0">
                  <a:solidFill>
                    <a:srgbClr val="FFFFFF"/>
                  </a:solidFill>
                  <a:latin typeface="Sofia Pro Light"/>
                  <a:cs typeface="Sofia Pro Light"/>
                </a:rPr>
                <a:t>potential</a:t>
              </a:r>
              <a:r>
                <a:rPr sz="1200" spc="-10" dirty="0">
                  <a:solidFill>
                    <a:srgbClr val="FFFFFF"/>
                  </a:solidFill>
                  <a:latin typeface="Sofia Pro Light"/>
                  <a:cs typeface="Sofia Pro Light"/>
                </a:rPr>
                <a:t> </a:t>
              </a:r>
              <a:r>
                <a:rPr sz="1200" dirty="0">
                  <a:solidFill>
                    <a:srgbClr val="FFFFFF"/>
                  </a:solidFill>
                  <a:latin typeface="Sofia Pro Light"/>
                  <a:cs typeface="Sofia Pro Light"/>
                </a:rPr>
                <a:t>clients</a:t>
              </a:r>
              <a:r>
                <a:rPr sz="1200" spc="-15" dirty="0">
                  <a:solidFill>
                    <a:srgbClr val="FFFFFF"/>
                  </a:solidFill>
                  <a:latin typeface="Sofia Pro Light"/>
                  <a:cs typeface="Sofia Pro Light"/>
                </a:rPr>
                <a:t> </a:t>
              </a:r>
              <a:r>
                <a:rPr sz="1200" dirty="0">
                  <a:solidFill>
                    <a:srgbClr val="FFFFFF"/>
                  </a:solidFill>
                  <a:latin typeface="Sofia Pro Light"/>
                  <a:cs typeface="Sofia Pro Light"/>
                </a:rPr>
                <a:t>are</a:t>
              </a:r>
              <a:r>
                <a:rPr sz="1200" spc="-15" dirty="0">
                  <a:solidFill>
                    <a:srgbClr val="FFFFFF"/>
                  </a:solidFill>
                  <a:latin typeface="Sofia Pro Light"/>
                  <a:cs typeface="Sofia Pro Light"/>
                </a:rPr>
                <a:t> </a:t>
              </a:r>
              <a:r>
                <a:rPr sz="1200" spc="-10" dirty="0">
                  <a:solidFill>
                    <a:srgbClr val="FFFFFF"/>
                  </a:solidFill>
                  <a:latin typeface="Sofia Pro Light"/>
                  <a:cs typeface="Sofia Pro Light"/>
                </a:rPr>
                <a:t>seeking!</a:t>
              </a:r>
              <a:endParaRPr sz="1200" dirty="0">
                <a:latin typeface="Sofia Pro Light"/>
                <a:cs typeface="Sofia Pro Light"/>
              </a:endParaRPr>
            </a:p>
            <a:p>
              <a:pPr>
                <a:lnSpc>
                  <a:spcPct val="100000"/>
                </a:lnSpc>
              </a:pPr>
              <a:endParaRPr sz="1200" dirty="0">
                <a:latin typeface="Sofia Pro Light"/>
                <a:cs typeface="Sofia Pro Light"/>
              </a:endParaRPr>
            </a:p>
            <a:p>
              <a:pPr>
                <a:lnSpc>
                  <a:spcPct val="100000"/>
                </a:lnSpc>
                <a:spcBef>
                  <a:spcPts val="565"/>
                </a:spcBef>
              </a:pPr>
              <a:endParaRPr sz="1200" dirty="0">
                <a:latin typeface="Sofia Pro Light"/>
                <a:cs typeface="Sofia Pro Light"/>
              </a:endParaRPr>
            </a:p>
            <a:p>
              <a:pPr marL="12700" marR="996315">
                <a:lnSpc>
                  <a:spcPct val="100000"/>
                </a:lnSpc>
              </a:pPr>
              <a:r>
                <a:rPr sz="1600" b="1" spc="-75" dirty="0">
                  <a:solidFill>
                    <a:srgbClr val="FFFFFF"/>
                  </a:solidFill>
                  <a:latin typeface="Sofia Pro Black"/>
                  <a:cs typeface="Sofia Pro Black"/>
                </a:rPr>
                <a:t>READY</a:t>
              </a:r>
              <a:r>
                <a:rPr sz="1600" b="1" spc="-175" dirty="0">
                  <a:solidFill>
                    <a:srgbClr val="FFFFFF"/>
                  </a:solidFill>
                  <a:latin typeface="Sofia Pro Black"/>
                  <a:cs typeface="Sofia Pro Black"/>
                </a:rPr>
                <a:t> </a:t>
              </a:r>
              <a:r>
                <a:rPr sz="1600" b="1" spc="-70" dirty="0">
                  <a:solidFill>
                    <a:srgbClr val="FFFFFF"/>
                  </a:solidFill>
                  <a:latin typeface="Sofia Pro Black"/>
                  <a:cs typeface="Sofia Pro Black"/>
                </a:rPr>
                <a:t>TO</a:t>
              </a:r>
              <a:r>
                <a:rPr sz="1600" b="1" spc="-90" dirty="0">
                  <a:solidFill>
                    <a:srgbClr val="FFFFFF"/>
                  </a:solidFill>
                  <a:latin typeface="Sofia Pro Black"/>
                  <a:cs typeface="Sofia Pro Black"/>
                </a:rPr>
                <a:t> </a:t>
              </a:r>
              <a:r>
                <a:rPr sz="1600" b="1" spc="-85" dirty="0">
                  <a:solidFill>
                    <a:srgbClr val="FFFFFF"/>
                  </a:solidFill>
                  <a:latin typeface="Sofia Pro Black"/>
                  <a:cs typeface="Sofia Pro Black"/>
                </a:rPr>
                <a:t>TAKE</a:t>
              </a:r>
              <a:r>
                <a:rPr sz="1600" b="1" spc="-114" dirty="0">
                  <a:solidFill>
                    <a:srgbClr val="FFFFFF"/>
                  </a:solidFill>
                  <a:latin typeface="Sofia Pro Black"/>
                  <a:cs typeface="Sofia Pro Black"/>
                </a:rPr>
                <a:t> </a:t>
              </a:r>
              <a:r>
                <a:rPr sz="1600" b="1" spc="-80" dirty="0">
                  <a:solidFill>
                    <a:srgbClr val="FFFFFF"/>
                  </a:solidFill>
                  <a:latin typeface="Sofia Pro Black"/>
                  <a:cs typeface="Sofia Pro Black"/>
                </a:rPr>
                <a:t>YOUR</a:t>
              </a:r>
              <a:r>
                <a:rPr sz="1600" b="1" spc="-35" dirty="0">
                  <a:solidFill>
                    <a:srgbClr val="FFFFFF"/>
                  </a:solidFill>
                  <a:latin typeface="Sofia Pro Black"/>
                  <a:cs typeface="Sofia Pro Black"/>
                </a:rPr>
                <a:t> </a:t>
              </a:r>
              <a:r>
                <a:rPr sz="1600" b="1" spc="-55" dirty="0">
                  <a:solidFill>
                    <a:srgbClr val="FFFFFF"/>
                  </a:solidFill>
                  <a:latin typeface="Sofia Pro Black"/>
                  <a:cs typeface="Sofia Pro Black"/>
                </a:rPr>
                <a:t>CAREER</a:t>
              </a:r>
              <a:r>
                <a:rPr sz="1600" b="1" spc="-35" dirty="0">
                  <a:solidFill>
                    <a:srgbClr val="FFFFFF"/>
                  </a:solidFill>
                  <a:latin typeface="Sofia Pro Black"/>
                  <a:cs typeface="Sofia Pro Black"/>
                </a:rPr>
                <a:t> </a:t>
              </a:r>
              <a:r>
                <a:rPr sz="1600" b="1" spc="-65" dirty="0">
                  <a:solidFill>
                    <a:srgbClr val="FFFFFF"/>
                  </a:solidFill>
                  <a:latin typeface="Sofia Pro Black"/>
                  <a:cs typeface="Sofia Pro Black"/>
                </a:rPr>
                <a:t>&amp;</a:t>
              </a:r>
              <a:r>
                <a:rPr sz="1600" b="1" spc="-85" dirty="0">
                  <a:solidFill>
                    <a:srgbClr val="FFFFFF"/>
                  </a:solidFill>
                  <a:latin typeface="Sofia Pro Black"/>
                  <a:cs typeface="Sofia Pro Black"/>
                </a:rPr>
                <a:t> </a:t>
              </a:r>
              <a:r>
                <a:rPr sz="1600" b="1" spc="-50" dirty="0">
                  <a:solidFill>
                    <a:srgbClr val="FFFFFF"/>
                  </a:solidFill>
                  <a:latin typeface="Sofia Pro Black"/>
                  <a:cs typeface="Sofia Pro Black"/>
                </a:rPr>
                <a:t>TECHNIQUE </a:t>
              </a:r>
              <a:r>
                <a:rPr sz="1600" b="1" spc="-70" dirty="0">
                  <a:solidFill>
                    <a:srgbClr val="FFFFFF"/>
                  </a:solidFill>
                  <a:latin typeface="Sofia Pro Black"/>
                  <a:cs typeface="Sofia Pro Black"/>
                </a:rPr>
                <a:t>TO</a:t>
              </a:r>
              <a:r>
                <a:rPr sz="1600" b="1" spc="-105" dirty="0">
                  <a:solidFill>
                    <a:srgbClr val="FFFFFF"/>
                  </a:solidFill>
                  <a:latin typeface="Sofia Pro Black"/>
                  <a:cs typeface="Sofia Pro Black"/>
                </a:rPr>
                <a:t> </a:t>
              </a:r>
              <a:r>
                <a:rPr sz="1600" b="1" spc="-45" dirty="0">
                  <a:solidFill>
                    <a:srgbClr val="FFFFFF"/>
                  </a:solidFill>
                  <a:latin typeface="Sofia Pro Black"/>
                  <a:cs typeface="Sofia Pro Black"/>
                </a:rPr>
                <a:t>THE</a:t>
              </a:r>
              <a:r>
                <a:rPr sz="1600" b="1" spc="-60" dirty="0">
                  <a:solidFill>
                    <a:srgbClr val="FFFFFF"/>
                  </a:solidFill>
                  <a:latin typeface="Sofia Pro Black"/>
                  <a:cs typeface="Sofia Pro Black"/>
                </a:rPr>
                <a:t> </a:t>
              </a:r>
              <a:r>
                <a:rPr sz="1600" b="1" spc="-55" dirty="0">
                  <a:solidFill>
                    <a:srgbClr val="FFFFFF"/>
                  </a:solidFill>
                  <a:latin typeface="Sofia Pro Black"/>
                  <a:cs typeface="Sofia Pro Black"/>
                </a:rPr>
                <a:t>NEXT</a:t>
              </a:r>
              <a:r>
                <a:rPr sz="1600" b="1" spc="-105" dirty="0">
                  <a:solidFill>
                    <a:srgbClr val="FFFFFF"/>
                  </a:solidFill>
                  <a:latin typeface="Sofia Pro Black"/>
                  <a:cs typeface="Sofia Pro Black"/>
                </a:rPr>
                <a:t> </a:t>
              </a:r>
              <a:r>
                <a:rPr sz="1600" b="1" spc="-10" dirty="0">
                  <a:solidFill>
                    <a:srgbClr val="FFFFFF"/>
                  </a:solidFill>
                  <a:latin typeface="Sofia Pro Black"/>
                  <a:cs typeface="Sofia Pro Black"/>
                </a:rPr>
                <a:t>LEVEL?</a:t>
              </a:r>
              <a:endParaRPr sz="1600" dirty="0">
                <a:latin typeface="Sofia Pro Black"/>
                <a:cs typeface="Sofia Pro Black"/>
              </a:endParaRPr>
            </a:p>
            <a:p>
              <a:pPr marL="12700" marR="779145">
                <a:lnSpc>
                  <a:spcPct val="100600"/>
                </a:lnSpc>
                <a:spcBef>
                  <a:spcPts val="1995"/>
                </a:spcBef>
              </a:pPr>
              <a:r>
                <a:rPr sz="1200" spc="-20" dirty="0">
                  <a:solidFill>
                    <a:srgbClr val="FFFFFF"/>
                  </a:solidFill>
                  <a:latin typeface="Sofia Pro Light"/>
                  <a:cs typeface="Sofia Pro Light"/>
                </a:rPr>
                <a:t>The</a:t>
              </a:r>
              <a:r>
                <a:rPr sz="1200" spc="-35" dirty="0">
                  <a:solidFill>
                    <a:srgbClr val="FFFFFF"/>
                  </a:solidFill>
                  <a:latin typeface="Sofia Pro Light"/>
                  <a:cs typeface="Sofia Pro Light"/>
                </a:rPr>
                <a:t> Mizani</a:t>
              </a:r>
              <a:r>
                <a:rPr sz="1200" spc="-80" dirty="0">
                  <a:solidFill>
                    <a:srgbClr val="FFFFFF"/>
                  </a:solidFill>
                  <a:latin typeface="Sofia Pro Light"/>
                  <a:cs typeface="Sofia Pro Light"/>
                </a:rPr>
                <a:t> </a:t>
              </a:r>
              <a:r>
                <a:rPr sz="1200" spc="-35" dirty="0">
                  <a:solidFill>
                    <a:srgbClr val="FFFFFF"/>
                  </a:solidFill>
                  <a:latin typeface="Sofia Pro Light"/>
                  <a:cs typeface="Sofia Pro Light"/>
                </a:rPr>
                <a:t>Aircut</a:t>
              </a:r>
              <a:r>
                <a:rPr sz="1200" spc="-65" dirty="0">
                  <a:solidFill>
                    <a:srgbClr val="FFFFFF"/>
                  </a:solidFill>
                  <a:latin typeface="Sofia Pro Light"/>
                  <a:cs typeface="Sofia Pro Light"/>
                </a:rPr>
                <a:t> </a:t>
              </a:r>
              <a:r>
                <a:rPr sz="1200" spc="-30" dirty="0">
                  <a:solidFill>
                    <a:srgbClr val="FFFFFF"/>
                  </a:solidFill>
                  <a:latin typeface="Sofia Pro Light"/>
                  <a:cs typeface="Sofia Pro Light"/>
                </a:rPr>
                <a:t>certification</a:t>
              </a:r>
              <a:r>
                <a:rPr sz="1200" spc="-70" dirty="0">
                  <a:solidFill>
                    <a:srgbClr val="FFFFFF"/>
                  </a:solidFill>
                  <a:latin typeface="Sofia Pro Light"/>
                  <a:cs typeface="Sofia Pro Light"/>
                </a:rPr>
                <a:t> </a:t>
              </a:r>
              <a:r>
                <a:rPr sz="1200" spc="-20" dirty="0">
                  <a:solidFill>
                    <a:srgbClr val="FFFFFF"/>
                  </a:solidFill>
                  <a:latin typeface="Sofia Pro Light"/>
                  <a:cs typeface="Sofia Pro Light"/>
                </a:rPr>
                <a:t>will</a:t>
              </a:r>
              <a:r>
                <a:rPr sz="1200" spc="-30" dirty="0">
                  <a:solidFill>
                    <a:srgbClr val="FFFFFF"/>
                  </a:solidFill>
                  <a:latin typeface="Sofia Pro Light"/>
                  <a:cs typeface="Sofia Pro Light"/>
                </a:rPr>
                <a:t> </a:t>
              </a:r>
              <a:r>
                <a:rPr sz="1200" spc="-35" dirty="0">
                  <a:solidFill>
                    <a:srgbClr val="FFFFFF"/>
                  </a:solidFill>
                  <a:latin typeface="Sofia Pro Light"/>
                  <a:cs typeface="Sofia Pro Light"/>
                </a:rPr>
                <a:t>establish</a:t>
              </a:r>
              <a:r>
                <a:rPr sz="1200" spc="-70" dirty="0">
                  <a:solidFill>
                    <a:srgbClr val="FFFFFF"/>
                  </a:solidFill>
                  <a:latin typeface="Sofia Pro Light"/>
                  <a:cs typeface="Sofia Pro Light"/>
                </a:rPr>
                <a:t> </a:t>
              </a:r>
              <a:r>
                <a:rPr sz="1200" spc="-35" dirty="0">
                  <a:solidFill>
                    <a:srgbClr val="FFFFFF"/>
                  </a:solidFill>
                  <a:latin typeface="Sofia Pro Light"/>
                  <a:cs typeface="Sofia Pro Light"/>
                </a:rPr>
                <a:t>you</a:t>
              </a:r>
              <a:r>
                <a:rPr sz="1200" spc="-30" dirty="0">
                  <a:solidFill>
                    <a:srgbClr val="FFFFFF"/>
                  </a:solidFill>
                  <a:latin typeface="Sofia Pro Light"/>
                  <a:cs typeface="Sofia Pro Light"/>
                </a:rPr>
                <a:t> </a:t>
              </a:r>
              <a:r>
                <a:rPr sz="1200" spc="-10" dirty="0">
                  <a:solidFill>
                    <a:srgbClr val="FFFFFF"/>
                  </a:solidFill>
                  <a:latin typeface="Sofia Pro Light"/>
                  <a:cs typeface="Sofia Pro Light"/>
                </a:rPr>
                <a:t>as</a:t>
              </a:r>
              <a:r>
                <a:rPr sz="1200" spc="-50" dirty="0">
                  <a:solidFill>
                    <a:srgbClr val="FFFFFF"/>
                  </a:solidFill>
                  <a:latin typeface="Sofia Pro Light"/>
                  <a:cs typeface="Sofia Pro Light"/>
                </a:rPr>
                <a:t> </a:t>
              </a:r>
              <a:r>
                <a:rPr sz="1200" spc="-20" dirty="0">
                  <a:solidFill>
                    <a:srgbClr val="FFFFFF"/>
                  </a:solidFill>
                  <a:latin typeface="Sofia Pro Light"/>
                  <a:cs typeface="Sofia Pro Light"/>
                </a:rPr>
                <a:t>the</a:t>
              </a:r>
              <a:r>
                <a:rPr sz="1200" spc="-50" dirty="0">
                  <a:solidFill>
                    <a:srgbClr val="FFFFFF"/>
                  </a:solidFill>
                  <a:latin typeface="Sofia Pro Light"/>
                  <a:cs typeface="Sofia Pro Light"/>
                </a:rPr>
                <a:t> </a:t>
              </a:r>
              <a:r>
                <a:rPr sz="1200" spc="-35" dirty="0">
                  <a:solidFill>
                    <a:srgbClr val="FFFFFF"/>
                  </a:solidFill>
                  <a:latin typeface="Sofia Pro Light"/>
                  <a:cs typeface="Sofia Pro Light"/>
                </a:rPr>
                <a:t>texture</a:t>
              </a:r>
              <a:r>
                <a:rPr sz="1200" spc="-30" dirty="0">
                  <a:solidFill>
                    <a:srgbClr val="FFFFFF"/>
                  </a:solidFill>
                  <a:latin typeface="Sofia Pro Light"/>
                  <a:cs typeface="Sofia Pro Light"/>
                </a:rPr>
                <a:t> </a:t>
              </a:r>
              <a:r>
                <a:rPr sz="1200" spc="-10" dirty="0">
                  <a:solidFill>
                    <a:srgbClr val="FFFFFF"/>
                  </a:solidFill>
                  <a:latin typeface="Sofia Pro Light"/>
                  <a:cs typeface="Sofia Pro Light"/>
                </a:rPr>
                <a:t>expert </a:t>
              </a:r>
              <a:r>
                <a:rPr sz="1200" spc="-20" dirty="0">
                  <a:solidFill>
                    <a:srgbClr val="FFFFFF"/>
                  </a:solidFill>
                  <a:latin typeface="Sofia Pro Light"/>
                  <a:cs typeface="Sofia Pro Light"/>
                </a:rPr>
                <a:t>in</a:t>
              </a:r>
              <a:r>
                <a:rPr sz="1200" spc="-80" dirty="0">
                  <a:solidFill>
                    <a:srgbClr val="FFFFFF"/>
                  </a:solidFill>
                  <a:latin typeface="Sofia Pro Light"/>
                  <a:cs typeface="Sofia Pro Light"/>
                </a:rPr>
                <a:t> </a:t>
              </a:r>
              <a:r>
                <a:rPr sz="1200" spc="-35" dirty="0">
                  <a:solidFill>
                    <a:srgbClr val="FFFFFF"/>
                  </a:solidFill>
                  <a:latin typeface="Sofia Pro Light"/>
                  <a:cs typeface="Sofia Pro Light"/>
                </a:rPr>
                <a:t>your</a:t>
              </a:r>
              <a:r>
                <a:rPr sz="1200" spc="-75" dirty="0">
                  <a:solidFill>
                    <a:srgbClr val="FFFFFF"/>
                  </a:solidFill>
                  <a:latin typeface="Sofia Pro Light"/>
                  <a:cs typeface="Sofia Pro Light"/>
                </a:rPr>
                <a:t> </a:t>
              </a:r>
              <a:r>
                <a:rPr sz="1200" spc="-25" dirty="0">
                  <a:solidFill>
                    <a:srgbClr val="FFFFFF"/>
                  </a:solidFill>
                  <a:latin typeface="Sofia Pro Light"/>
                  <a:cs typeface="Sofia Pro Light"/>
                </a:rPr>
                <a:t>salon</a:t>
              </a:r>
              <a:r>
                <a:rPr sz="1200" spc="-40" dirty="0">
                  <a:solidFill>
                    <a:srgbClr val="FFFFFF"/>
                  </a:solidFill>
                  <a:latin typeface="Sofia Pro Light"/>
                  <a:cs typeface="Sofia Pro Light"/>
                </a:rPr>
                <a:t> </a:t>
              </a:r>
              <a:r>
                <a:rPr sz="1200" spc="-20" dirty="0">
                  <a:solidFill>
                    <a:srgbClr val="FFFFFF"/>
                  </a:solidFill>
                  <a:latin typeface="Sofia Pro Light"/>
                  <a:cs typeface="Sofia Pro Light"/>
                </a:rPr>
                <a:t>and</a:t>
              </a:r>
              <a:r>
                <a:rPr sz="1200" spc="-35" dirty="0">
                  <a:solidFill>
                    <a:srgbClr val="FFFFFF"/>
                  </a:solidFill>
                  <a:latin typeface="Sofia Pro Light"/>
                  <a:cs typeface="Sofia Pro Light"/>
                </a:rPr>
                <a:t> community;</a:t>
              </a:r>
              <a:r>
                <a:rPr sz="1200" spc="-40" dirty="0">
                  <a:solidFill>
                    <a:srgbClr val="FFFFFF"/>
                  </a:solidFill>
                  <a:latin typeface="Sofia Pro Light"/>
                  <a:cs typeface="Sofia Pro Light"/>
                </a:rPr>
                <a:t> </a:t>
              </a:r>
              <a:r>
                <a:rPr sz="1200" spc="-20" dirty="0">
                  <a:solidFill>
                    <a:srgbClr val="FFFFFF"/>
                  </a:solidFill>
                  <a:latin typeface="Sofia Pro Light"/>
                  <a:cs typeface="Sofia Pro Light"/>
                </a:rPr>
                <a:t>as</a:t>
              </a:r>
              <a:r>
                <a:rPr sz="1200" spc="-75" dirty="0">
                  <a:solidFill>
                    <a:srgbClr val="FFFFFF"/>
                  </a:solidFill>
                  <a:latin typeface="Sofia Pro Light"/>
                  <a:cs typeface="Sofia Pro Light"/>
                </a:rPr>
                <a:t> </a:t>
              </a:r>
              <a:r>
                <a:rPr sz="1200" spc="-20" dirty="0">
                  <a:solidFill>
                    <a:srgbClr val="FFFFFF"/>
                  </a:solidFill>
                  <a:latin typeface="Sofia Pro Light"/>
                  <a:cs typeface="Sofia Pro Light"/>
                </a:rPr>
                <a:t>well</a:t>
              </a:r>
              <a:r>
                <a:rPr sz="1200" spc="-40" dirty="0">
                  <a:solidFill>
                    <a:srgbClr val="FFFFFF"/>
                  </a:solidFill>
                  <a:latin typeface="Sofia Pro Light"/>
                  <a:cs typeface="Sofia Pro Light"/>
                </a:rPr>
                <a:t> </a:t>
              </a:r>
              <a:r>
                <a:rPr sz="1200" dirty="0">
                  <a:solidFill>
                    <a:srgbClr val="FFFFFF"/>
                  </a:solidFill>
                  <a:latin typeface="Sofia Pro Light"/>
                  <a:cs typeface="Sofia Pro Light"/>
                </a:rPr>
                <a:t>as</a:t>
              </a:r>
              <a:r>
                <a:rPr sz="1200" spc="-40" dirty="0">
                  <a:solidFill>
                    <a:srgbClr val="FFFFFF"/>
                  </a:solidFill>
                  <a:latin typeface="Sofia Pro Light"/>
                  <a:cs typeface="Sofia Pro Light"/>
                </a:rPr>
                <a:t> </a:t>
              </a:r>
              <a:r>
                <a:rPr sz="1200" spc="-35" dirty="0">
                  <a:solidFill>
                    <a:srgbClr val="FFFFFF"/>
                  </a:solidFill>
                  <a:latin typeface="Sofia Pro Light"/>
                  <a:cs typeface="Sofia Pro Light"/>
                </a:rPr>
                <a:t>increase</a:t>
              </a:r>
              <a:r>
                <a:rPr sz="1200" spc="-75" dirty="0">
                  <a:solidFill>
                    <a:srgbClr val="FFFFFF"/>
                  </a:solidFill>
                  <a:latin typeface="Sofia Pro Light"/>
                  <a:cs typeface="Sofia Pro Light"/>
                </a:rPr>
                <a:t> </a:t>
              </a:r>
              <a:r>
                <a:rPr sz="1200" spc="-35" dirty="0">
                  <a:solidFill>
                    <a:srgbClr val="FFFFFF"/>
                  </a:solidFill>
                  <a:latin typeface="Sofia Pro Light"/>
                  <a:cs typeface="Sofia Pro Light"/>
                </a:rPr>
                <a:t>your</a:t>
              </a:r>
              <a:r>
                <a:rPr sz="1200" spc="-114" dirty="0">
                  <a:solidFill>
                    <a:srgbClr val="FFFFFF"/>
                  </a:solidFill>
                  <a:latin typeface="Sofia Pro Light"/>
                  <a:cs typeface="Sofia Pro Light"/>
                </a:rPr>
                <a:t> </a:t>
              </a:r>
              <a:r>
                <a:rPr sz="1200" spc="-35" dirty="0">
                  <a:solidFill>
                    <a:srgbClr val="FFFFFF"/>
                  </a:solidFill>
                  <a:latin typeface="Sofia Pro Light"/>
                  <a:cs typeface="Sofia Pro Light"/>
                </a:rPr>
                <a:t>visibility</a:t>
              </a:r>
              <a:r>
                <a:rPr sz="1200" spc="-90" dirty="0">
                  <a:solidFill>
                    <a:srgbClr val="FFFFFF"/>
                  </a:solidFill>
                  <a:latin typeface="Sofia Pro Light"/>
                  <a:cs typeface="Sofia Pro Light"/>
                </a:rPr>
                <a:t> </a:t>
              </a:r>
              <a:r>
                <a:rPr sz="1200" spc="-25" dirty="0">
                  <a:solidFill>
                    <a:srgbClr val="FFFFFF"/>
                  </a:solidFill>
                  <a:latin typeface="Sofia Pro Light"/>
                  <a:cs typeface="Sofia Pro Light"/>
                </a:rPr>
                <a:t>to </a:t>
              </a:r>
              <a:r>
                <a:rPr sz="1200" spc="-35" dirty="0">
                  <a:solidFill>
                    <a:srgbClr val="FFFFFF"/>
                  </a:solidFill>
                  <a:latin typeface="Sofia Pro Light"/>
                  <a:cs typeface="Sofia Pro Light"/>
                </a:rPr>
                <a:t>consumers</a:t>
              </a:r>
              <a:r>
                <a:rPr sz="1200" spc="-65" dirty="0">
                  <a:solidFill>
                    <a:srgbClr val="FFFFFF"/>
                  </a:solidFill>
                  <a:latin typeface="Sofia Pro Light"/>
                  <a:cs typeface="Sofia Pro Light"/>
                </a:rPr>
                <a:t> </a:t>
              </a:r>
              <a:r>
                <a:rPr sz="1200" spc="-25" dirty="0">
                  <a:solidFill>
                    <a:srgbClr val="FFFFFF"/>
                  </a:solidFill>
                  <a:latin typeface="Sofia Pro Light"/>
                  <a:cs typeface="Sofia Pro Light"/>
                </a:rPr>
                <a:t>with</a:t>
              </a:r>
              <a:r>
                <a:rPr sz="1200" spc="-45" dirty="0">
                  <a:solidFill>
                    <a:srgbClr val="FFFFFF"/>
                  </a:solidFill>
                  <a:latin typeface="Sofia Pro Light"/>
                  <a:cs typeface="Sofia Pro Light"/>
                </a:rPr>
                <a:t> </a:t>
              </a:r>
              <a:r>
                <a:rPr sz="1200" spc="-35" dirty="0">
                  <a:solidFill>
                    <a:srgbClr val="FFFFFF"/>
                  </a:solidFill>
                  <a:latin typeface="Sofia Pro Light"/>
                  <a:cs typeface="Sofia Pro Light"/>
                </a:rPr>
                <a:t>textured</a:t>
              </a:r>
              <a:r>
                <a:rPr sz="1200" spc="-25" dirty="0">
                  <a:solidFill>
                    <a:srgbClr val="FFFFFF"/>
                  </a:solidFill>
                  <a:latin typeface="Sofia Pro Light"/>
                  <a:cs typeface="Sofia Pro Light"/>
                </a:rPr>
                <a:t> </a:t>
              </a:r>
              <a:r>
                <a:rPr sz="1200" spc="-30" dirty="0">
                  <a:solidFill>
                    <a:srgbClr val="FFFFFF"/>
                  </a:solidFill>
                  <a:latin typeface="Sofia Pro Light"/>
                  <a:cs typeface="Sofia Pro Light"/>
                </a:rPr>
                <a:t>hair</a:t>
              </a:r>
              <a:r>
                <a:rPr sz="1200" spc="-80" dirty="0">
                  <a:solidFill>
                    <a:srgbClr val="FFFFFF"/>
                  </a:solidFill>
                  <a:latin typeface="Sofia Pro Light"/>
                  <a:cs typeface="Sofia Pro Light"/>
                </a:rPr>
                <a:t> </a:t>
              </a:r>
              <a:r>
                <a:rPr sz="1200" spc="-30" dirty="0">
                  <a:solidFill>
                    <a:srgbClr val="FFFFFF"/>
                  </a:solidFill>
                  <a:latin typeface="Sofia Pro Light"/>
                  <a:cs typeface="Sofia Pro Light"/>
                </a:rPr>
                <a:t>through</a:t>
              </a:r>
              <a:r>
                <a:rPr sz="1200" spc="-25" dirty="0">
                  <a:solidFill>
                    <a:srgbClr val="FFFFFF"/>
                  </a:solidFill>
                  <a:latin typeface="Sofia Pro Light"/>
                  <a:cs typeface="Sofia Pro Light"/>
                </a:rPr>
                <a:t> our</a:t>
              </a:r>
              <a:r>
                <a:rPr sz="1200" spc="-65" dirty="0">
                  <a:solidFill>
                    <a:srgbClr val="FFFFFF"/>
                  </a:solidFill>
                  <a:latin typeface="Sofia Pro Light"/>
                  <a:cs typeface="Sofia Pro Light"/>
                </a:rPr>
                <a:t> </a:t>
              </a:r>
              <a:r>
                <a:rPr sz="1200" spc="-35" dirty="0">
                  <a:solidFill>
                    <a:srgbClr val="FFFFFF"/>
                  </a:solidFill>
                  <a:latin typeface="Sofia Pro Light"/>
                  <a:cs typeface="Sofia Pro Light"/>
                </a:rPr>
                <a:t>Mizani</a:t>
              </a:r>
              <a:r>
                <a:rPr sz="1200" spc="-75" dirty="0">
                  <a:solidFill>
                    <a:srgbClr val="FFFFFF"/>
                  </a:solidFill>
                  <a:latin typeface="Sofia Pro Light"/>
                  <a:cs typeface="Sofia Pro Light"/>
                </a:rPr>
                <a:t> </a:t>
              </a:r>
              <a:r>
                <a:rPr sz="1200" spc="-35" dirty="0">
                  <a:solidFill>
                    <a:srgbClr val="FFFFFF"/>
                  </a:solidFill>
                  <a:latin typeface="Sofia Pro Light"/>
                  <a:cs typeface="Sofia Pro Light"/>
                </a:rPr>
                <a:t>Aircut</a:t>
              </a:r>
              <a:r>
                <a:rPr sz="1200" spc="-60" dirty="0">
                  <a:solidFill>
                    <a:srgbClr val="FFFFFF"/>
                  </a:solidFill>
                  <a:latin typeface="Sofia Pro Light"/>
                  <a:cs typeface="Sofia Pro Light"/>
                </a:rPr>
                <a:t> </a:t>
              </a:r>
              <a:r>
                <a:rPr sz="1200" spc="-35" dirty="0">
                  <a:solidFill>
                    <a:srgbClr val="FFFFFF"/>
                  </a:solidFill>
                  <a:latin typeface="Sofia Pro Light"/>
                  <a:cs typeface="Sofia Pro Light"/>
                </a:rPr>
                <a:t>Stylist</a:t>
              </a:r>
              <a:r>
                <a:rPr sz="1200" spc="-60" dirty="0">
                  <a:solidFill>
                    <a:srgbClr val="FFFFFF"/>
                  </a:solidFill>
                  <a:latin typeface="Sofia Pro Light"/>
                  <a:cs typeface="Sofia Pro Light"/>
                </a:rPr>
                <a:t> </a:t>
              </a:r>
              <a:r>
                <a:rPr sz="1200" spc="-10" dirty="0">
                  <a:solidFill>
                    <a:srgbClr val="FFFFFF"/>
                  </a:solidFill>
                  <a:latin typeface="Sofia Pro Light"/>
                  <a:cs typeface="Sofia Pro Light"/>
                </a:rPr>
                <a:t>Finder.</a:t>
              </a:r>
              <a:endParaRPr sz="1200" dirty="0">
                <a:latin typeface="Sofia Pro Light"/>
                <a:cs typeface="Sofia Pro Light"/>
              </a:endParaRPr>
            </a:p>
            <a:p>
              <a:pPr marL="12700" marR="468630">
                <a:lnSpc>
                  <a:spcPct val="100600"/>
                </a:lnSpc>
                <a:spcBef>
                  <a:spcPts val="1750"/>
                </a:spcBef>
              </a:pPr>
              <a:r>
                <a:rPr sz="1200" spc="-45" dirty="0">
                  <a:solidFill>
                    <a:srgbClr val="FFFFFF"/>
                  </a:solidFill>
                  <a:latin typeface="Sofia Pro Light"/>
                  <a:cs typeface="Sofia Pro Light"/>
                </a:rPr>
                <a:t>This</a:t>
              </a:r>
              <a:r>
                <a:rPr sz="1200" spc="-125" dirty="0">
                  <a:solidFill>
                    <a:srgbClr val="FFFFFF"/>
                  </a:solidFill>
                  <a:latin typeface="Sofia Pro Light"/>
                  <a:cs typeface="Sofia Pro Light"/>
                </a:rPr>
                <a:t> </a:t>
              </a:r>
              <a:r>
                <a:rPr sz="1200" spc="-65" dirty="0">
                  <a:solidFill>
                    <a:srgbClr val="FFFFFF"/>
                  </a:solidFill>
                  <a:latin typeface="Sofia Pro Light"/>
                  <a:cs typeface="Sofia Pro Light"/>
                </a:rPr>
                <a:t>versatile,</a:t>
              </a:r>
              <a:r>
                <a:rPr sz="1200" spc="-80" dirty="0">
                  <a:solidFill>
                    <a:srgbClr val="FFFFFF"/>
                  </a:solidFill>
                  <a:latin typeface="Sofia Pro Light"/>
                  <a:cs typeface="Sofia Pro Light"/>
                </a:rPr>
                <a:t> </a:t>
              </a:r>
              <a:r>
                <a:rPr sz="1200" spc="-60" dirty="0">
                  <a:solidFill>
                    <a:srgbClr val="FFFFFF"/>
                  </a:solidFill>
                  <a:latin typeface="Sofia Pro Light"/>
                  <a:cs typeface="Sofia Pro Light"/>
                </a:rPr>
                <a:t>solution-</a:t>
              </a:r>
              <a:r>
                <a:rPr sz="1200" spc="-50" dirty="0">
                  <a:solidFill>
                    <a:srgbClr val="FFFFFF"/>
                  </a:solidFill>
                  <a:latin typeface="Sofia Pro Light"/>
                  <a:cs typeface="Sofia Pro Light"/>
                </a:rPr>
                <a:t>based,</a:t>
              </a:r>
              <a:r>
                <a:rPr sz="1200" spc="-75" dirty="0">
                  <a:solidFill>
                    <a:srgbClr val="FFFFFF"/>
                  </a:solidFill>
                  <a:latin typeface="Sofia Pro Light"/>
                  <a:cs typeface="Sofia Pro Light"/>
                </a:rPr>
                <a:t> </a:t>
              </a:r>
              <a:r>
                <a:rPr sz="1200" spc="-40" dirty="0">
                  <a:solidFill>
                    <a:srgbClr val="FFFFFF"/>
                  </a:solidFill>
                  <a:latin typeface="Sofia Pro Light"/>
                  <a:cs typeface="Sofia Pro Light"/>
                </a:rPr>
                <a:t>and</a:t>
              </a:r>
              <a:r>
                <a:rPr sz="1200" spc="-80" dirty="0">
                  <a:solidFill>
                    <a:srgbClr val="FFFFFF"/>
                  </a:solidFill>
                  <a:latin typeface="Sofia Pro Light"/>
                  <a:cs typeface="Sofia Pro Light"/>
                </a:rPr>
                <a:t> </a:t>
              </a:r>
              <a:r>
                <a:rPr sz="1200" spc="-65" dirty="0">
                  <a:solidFill>
                    <a:srgbClr val="FFFFFF"/>
                  </a:solidFill>
                  <a:latin typeface="Sofia Pro Light"/>
                  <a:cs typeface="Sofia Pro Light"/>
                </a:rPr>
                <a:t>recreatable</a:t>
              </a:r>
              <a:r>
                <a:rPr sz="1200" spc="-100" dirty="0">
                  <a:solidFill>
                    <a:srgbClr val="FFFFFF"/>
                  </a:solidFill>
                  <a:latin typeface="Sofia Pro Light"/>
                  <a:cs typeface="Sofia Pro Light"/>
                </a:rPr>
                <a:t> </a:t>
              </a:r>
              <a:r>
                <a:rPr sz="1200" spc="-65" dirty="0">
                  <a:solidFill>
                    <a:srgbClr val="FFFFFF"/>
                  </a:solidFill>
                  <a:latin typeface="Sofia Pro Light"/>
                  <a:cs typeface="Sofia Pro Light"/>
                </a:rPr>
                <a:t>technique</a:t>
              </a:r>
              <a:r>
                <a:rPr sz="1200" spc="-120" dirty="0">
                  <a:solidFill>
                    <a:srgbClr val="FFFFFF"/>
                  </a:solidFill>
                  <a:latin typeface="Sofia Pro Light"/>
                  <a:cs typeface="Sofia Pro Light"/>
                </a:rPr>
                <a:t> </a:t>
              </a:r>
              <a:r>
                <a:rPr sz="1200" spc="-45" dirty="0">
                  <a:solidFill>
                    <a:srgbClr val="FFFFFF"/>
                  </a:solidFill>
                  <a:latin typeface="Sofia Pro Light"/>
                  <a:cs typeface="Sofia Pro Light"/>
                </a:rPr>
                <a:t>will</a:t>
              </a:r>
              <a:r>
                <a:rPr sz="1200" spc="-80" dirty="0">
                  <a:solidFill>
                    <a:srgbClr val="FFFFFF"/>
                  </a:solidFill>
                  <a:latin typeface="Sofia Pro Light"/>
                  <a:cs typeface="Sofia Pro Light"/>
                </a:rPr>
                <a:t> </a:t>
              </a:r>
              <a:r>
                <a:rPr sz="1200" spc="-60" dirty="0">
                  <a:solidFill>
                    <a:srgbClr val="FFFFFF"/>
                  </a:solidFill>
                  <a:latin typeface="Sofia Pro Light"/>
                  <a:cs typeface="Sofia Pro Light"/>
                </a:rPr>
                <a:t>grow</a:t>
              </a:r>
              <a:r>
                <a:rPr sz="1200" spc="-165" dirty="0">
                  <a:solidFill>
                    <a:srgbClr val="FFFFFF"/>
                  </a:solidFill>
                  <a:latin typeface="Sofia Pro Light"/>
                  <a:cs typeface="Sofia Pro Light"/>
                </a:rPr>
                <a:t> </a:t>
              </a:r>
              <a:r>
                <a:rPr sz="1200" spc="-20" dirty="0">
                  <a:solidFill>
                    <a:srgbClr val="FFFFFF"/>
                  </a:solidFill>
                  <a:latin typeface="Sofia Pro Light"/>
                  <a:cs typeface="Sofia Pro Light"/>
                </a:rPr>
                <a:t>your </a:t>
              </a:r>
              <a:r>
                <a:rPr sz="1200" spc="-55" dirty="0">
                  <a:solidFill>
                    <a:srgbClr val="FFFFFF"/>
                  </a:solidFill>
                  <a:latin typeface="Sofia Pro Light"/>
                  <a:cs typeface="Sofia Pro Light"/>
                </a:rPr>
                <a:t>expertise</a:t>
              </a:r>
              <a:r>
                <a:rPr sz="1200" spc="-90" dirty="0">
                  <a:solidFill>
                    <a:srgbClr val="FFFFFF"/>
                  </a:solidFill>
                  <a:latin typeface="Sofia Pro Light"/>
                  <a:cs typeface="Sofia Pro Light"/>
                </a:rPr>
                <a:t> </a:t>
              </a:r>
              <a:r>
                <a:rPr sz="1200" spc="-40" dirty="0">
                  <a:solidFill>
                    <a:srgbClr val="FFFFFF"/>
                  </a:solidFill>
                  <a:latin typeface="Sofia Pro Light"/>
                  <a:cs typeface="Sofia Pro Light"/>
                </a:rPr>
                <a:t>and</a:t>
              </a:r>
              <a:r>
                <a:rPr sz="1200" spc="-95" dirty="0">
                  <a:solidFill>
                    <a:srgbClr val="FFFFFF"/>
                  </a:solidFill>
                  <a:latin typeface="Sofia Pro Light"/>
                  <a:cs typeface="Sofia Pro Light"/>
                </a:rPr>
                <a:t> </a:t>
              </a:r>
              <a:r>
                <a:rPr sz="1200" spc="-40" dirty="0">
                  <a:solidFill>
                    <a:srgbClr val="FFFFFF"/>
                  </a:solidFill>
                  <a:latin typeface="Sofia Pro Light"/>
                  <a:cs typeface="Sofia Pro Light"/>
                </a:rPr>
                <a:t>set</a:t>
              </a:r>
              <a:r>
                <a:rPr sz="1200" spc="-160" dirty="0">
                  <a:solidFill>
                    <a:srgbClr val="FFFFFF"/>
                  </a:solidFill>
                  <a:latin typeface="Sofia Pro Light"/>
                  <a:cs typeface="Sofia Pro Light"/>
                </a:rPr>
                <a:t> </a:t>
              </a:r>
              <a:r>
                <a:rPr sz="1200" spc="-55" dirty="0">
                  <a:solidFill>
                    <a:srgbClr val="FFFFFF"/>
                  </a:solidFill>
                  <a:latin typeface="Sofia Pro Light"/>
                  <a:cs typeface="Sofia Pro Light"/>
                </a:rPr>
                <a:t>you</a:t>
              </a:r>
              <a:r>
                <a:rPr sz="1200" spc="-90" dirty="0">
                  <a:solidFill>
                    <a:srgbClr val="FFFFFF"/>
                  </a:solidFill>
                  <a:latin typeface="Sofia Pro Light"/>
                  <a:cs typeface="Sofia Pro Light"/>
                </a:rPr>
                <a:t> </a:t>
              </a:r>
              <a:r>
                <a:rPr sz="1200" spc="-55" dirty="0">
                  <a:solidFill>
                    <a:srgbClr val="FFFFFF"/>
                  </a:solidFill>
                  <a:latin typeface="Sofia Pro Light"/>
                  <a:cs typeface="Sofia Pro Light"/>
                </a:rPr>
                <a:t>apart</a:t>
              </a:r>
              <a:r>
                <a:rPr sz="1200" spc="-120" dirty="0">
                  <a:solidFill>
                    <a:srgbClr val="FFFFFF"/>
                  </a:solidFill>
                  <a:latin typeface="Sofia Pro Light"/>
                  <a:cs typeface="Sofia Pro Light"/>
                </a:rPr>
                <a:t> </a:t>
              </a:r>
              <a:r>
                <a:rPr sz="1200" spc="-30" dirty="0">
                  <a:solidFill>
                    <a:srgbClr val="FFFFFF"/>
                  </a:solidFill>
                  <a:latin typeface="Sofia Pro Light"/>
                  <a:cs typeface="Sofia Pro Light"/>
                </a:rPr>
                <a:t>as</a:t>
              </a:r>
              <a:r>
                <a:rPr sz="1200" spc="-90" dirty="0">
                  <a:solidFill>
                    <a:srgbClr val="FFFFFF"/>
                  </a:solidFill>
                  <a:latin typeface="Sofia Pro Light"/>
                  <a:cs typeface="Sofia Pro Light"/>
                </a:rPr>
                <a:t> </a:t>
              </a:r>
              <a:r>
                <a:rPr sz="1200" dirty="0">
                  <a:solidFill>
                    <a:srgbClr val="FFFFFF"/>
                  </a:solidFill>
                  <a:latin typeface="Sofia Pro Light"/>
                  <a:cs typeface="Sofia Pro Light"/>
                </a:rPr>
                <a:t>a</a:t>
              </a:r>
              <a:r>
                <a:rPr sz="1200" spc="-90" dirty="0">
                  <a:solidFill>
                    <a:srgbClr val="FFFFFF"/>
                  </a:solidFill>
                  <a:latin typeface="Sofia Pro Light"/>
                  <a:cs typeface="Sofia Pro Light"/>
                </a:rPr>
                <a:t> </a:t>
              </a:r>
              <a:r>
                <a:rPr sz="1200" spc="-65" dirty="0">
                  <a:solidFill>
                    <a:srgbClr val="FFFFFF"/>
                  </a:solidFill>
                  <a:latin typeface="Sofia Pro Light"/>
                  <a:cs typeface="Sofia Pro Light"/>
                </a:rPr>
                <a:t>stylist.</a:t>
              </a:r>
              <a:r>
                <a:rPr sz="1200" spc="-90" dirty="0">
                  <a:solidFill>
                    <a:srgbClr val="FFFFFF"/>
                  </a:solidFill>
                  <a:latin typeface="Sofia Pro Light"/>
                  <a:cs typeface="Sofia Pro Light"/>
                </a:rPr>
                <a:t> </a:t>
              </a:r>
              <a:r>
                <a:rPr sz="1200" spc="-55" dirty="0">
                  <a:solidFill>
                    <a:srgbClr val="FFFFFF"/>
                  </a:solidFill>
                  <a:latin typeface="Sofia Pro Light"/>
                  <a:cs typeface="Sofia Pro Light"/>
                </a:rPr>
                <a:t>Increase</a:t>
              </a:r>
              <a:r>
                <a:rPr sz="1200" spc="-135" dirty="0">
                  <a:solidFill>
                    <a:srgbClr val="FFFFFF"/>
                  </a:solidFill>
                  <a:latin typeface="Sofia Pro Light"/>
                  <a:cs typeface="Sofia Pro Light"/>
                </a:rPr>
                <a:t> </a:t>
              </a:r>
              <a:r>
                <a:rPr sz="1200" spc="-60" dirty="0">
                  <a:solidFill>
                    <a:srgbClr val="FFFFFF"/>
                  </a:solidFill>
                  <a:latin typeface="Sofia Pro Light"/>
                  <a:cs typeface="Sofia Pro Light"/>
                </a:rPr>
                <a:t>your</a:t>
              </a:r>
              <a:r>
                <a:rPr sz="1200" spc="-130" dirty="0">
                  <a:solidFill>
                    <a:srgbClr val="FFFFFF"/>
                  </a:solidFill>
                  <a:latin typeface="Sofia Pro Light"/>
                  <a:cs typeface="Sofia Pro Light"/>
                </a:rPr>
                <a:t> </a:t>
              </a:r>
              <a:r>
                <a:rPr sz="1200" spc="-70" dirty="0">
                  <a:solidFill>
                    <a:srgbClr val="FFFFFF"/>
                  </a:solidFill>
                  <a:latin typeface="Sofia Pro Light"/>
                  <a:cs typeface="Sofia Pro Light"/>
                </a:rPr>
                <a:t>revenue</a:t>
              </a:r>
              <a:r>
                <a:rPr sz="1200" spc="-90" dirty="0">
                  <a:solidFill>
                    <a:srgbClr val="FFFFFF"/>
                  </a:solidFill>
                  <a:latin typeface="Sofia Pro Light"/>
                  <a:cs typeface="Sofia Pro Light"/>
                </a:rPr>
                <a:t> </a:t>
              </a:r>
              <a:r>
                <a:rPr sz="1200" spc="-50" dirty="0">
                  <a:solidFill>
                    <a:srgbClr val="FFFFFF"/>
                  </a:solidFill>
                  <a:latin typeface="Sofia Pro Light"/>
                  <a:cs typeface="Sofia Pro Light"/>
                </a:rPr>
                <a:t>by</a:t>
              </a:r>
              <a:r>
                <a:rPr sz="1200" spc="-130" dirty="0">
                  <a:solidFill>
                    <a:srgbClr val="FFFFFF"/>
                  </a:solidFill>
                  <a:latin typeface="Sofia Pro Light"/>
                  <a:cs typeface="Sofia Pro Light"/>
                </a:rPr>
                <a:t> </a:t>
              </a:r>
              <a:r>
                <a:rPr sz="1200" spc="-65" dirty="0">
                  <a:solidFill>
                    <a:srgbClr val="FFFFFF"/>
                  </a:solidFill>
                  <a:latin typeface="Sofia Pro Light"/>
                  <a:cs typeface="Sofia Pro Light"/>
                </a:rPr>
                <a:t>investing</a:t>
              </a:r>
              <a:r>
                <a:rPr sz="1200" spc="-90" dirty="0">
                  <a:solidFill>
                    <a:srgbClr val="FFFFFF"/>
                  </a:solidFill>
                  <a:latin typeface="Sofia Pro Light"/>
                  <a:cs typeface="Sofia Pro Light"/>
                </a:rPr>
                <a:t> </a:t>
              </a:r>
              <a:r>
                <a:rPr sz="1200" spc="-25" dirty="0">
                  <a:solidFill>
                    <a:srgbClr val="FFFFFF"/>
                  </a:solidFill>
                  <a:latin typeface="Sofia Pro Light"/>
                  <a:cs typeface="Sofia Pro Light"/>
                </a:rPr>
                <a:t>in </a:t>
              </a:r>
              <a:r>
                <a:rPr sz="1200" spc="-35" dirty="0">
                  <a:solidFill>
                    <a:srgbClr val="FFFFFF"/>
                  </a:solidFill>
                  <a:latin typeface="Sofia Pro Light"/>
                  <a:cs typeface="Sofia Pro Light"/>
                </a:rPr>
                <a:t>your</a:t>
              </a:r>
              <a:r>
                <a:rPr sz="1200" spc="-65" dirty="0">
                  <a:solidFill>
                    <a:srgbClr val="FFFFFF"/>
                  </a:solidFill>
                  <a:latin typeface="Sofia Pro Light"/>
                  <a:cs typeface="Sofia Pro Light"/>
                </a:rPr>
                <a:t> </a:t>
              </a:r>
              <a:r>
                <a:rPr sz="1200" spc="-35" dirty="0">
                  <a:solidFill>
                    <a:srgbClr val="FFFFFF"/>
                  </a:solidFill>
                  <a:latin typeface="Sofia Pro Light"/>
                  <a:cs typeface="Sofia Pro Light"/>
                </a:rPr>
                <a:t>potential,</a:t>
              </a:r>
              <a:r>
                <a:rPr sz="1200" spc="-40" dirty="0">
                  <a:solidFill>
                    <a:srgbClr val="FFFFFF"/>
                  </a:solidFill>
                  <a:latin typeface="Sofia Pro Light"/>
                  <a:cs typeface="Sofia Pro Light"/>
                </a:rPr>
                <a:t> </a:t>
              </a:r>
              <a:r>
                <a:rPr sz="1200" spc="-30" dirty="0">
                  <a:solidFill>
                    <a:srgbClr val="FFFFFF"/>
                  </a:solidFill>
                  <a:latin typeface="Sofia Pro Light"/>
                  <a:cs typeface="Sofia Pro Light"/>
                </a:rPr>
                <a:t>through</a:t>
              </a:r>
              <a:r>
                <a:rPr sz="1200" spc="-25" dirty="0">
                  <a:solidFill>
                    <a:srgbClr val="FFFFFF"/>
                  </a:solidFill>
                  <a:latin typeface="Sofia Pro Light"/>
                  <a:cs typeface="Sofia Pro Light"/>
                </a:rPr>
                <a:t> </a:t>
              </a:r>
              <a:r>
                <a:rPr sz="1200" spc="-35" dirty="0">
                  <a:solidFill>
                    <a:srgbClr val="FFFFFF"/>
                  </a:solidFill>
                  <a:latin typeface="Sofia Pro Light"/>
                  <a:cs typeface="Sofia Pro Light"/>
                </a:rPr>
                <a:t>completing</a:t>
              </a:r>
              <a:r>
                <a:rPr sz="1200" spc="-40" dirty="0">
                  <a:solidFill>
                    <a:srgbClr val="FFFFFF"/>
                  </a:solidFill>
                  <a:latin typeface="Sofia Pro Light"/>
                  <a:cs typeface="Sofia Pro Light"/>
                </a:rPr>
                <a:t> </a:t>
              </a:r>
              <a:r>
                <a:rPr sz="1200" spc="-20" dirty="0">
                  <a:solidFill>
                    <a:srgbClr val="FFFFFF"/>
                  </a:solidFill>
                  <a:latin typeface="Sofia Pro Light"/>
                  <a:cs typeface="Sofia Pro Light"/>
                </a:rPr>
                <a:t>the</a:t>
              </a:r>
              <a:r>
                <a:rPr sz="1200" spc="-25" dirty="0">
                  <a:solidFill>
                    <a:srgbClr val="FFFFFF"/>
                  </a:solidFill>
                  <a:latin typeface="Sofia Pro Light"/>
                  <a:cs typeface="Sofia Pro Light"/>
                </a:rPr>
                <a:t> </a:t>
              </a:r>
              <a:r>
                <a:rPr sz="1200" spc="-35" dirty="0">
                  <a:solidFill>
                    <a:srgbClr val="FFFFFF"/>
                  </a:solidFill>
                  <a:latin typeface="Sofia Pro Light"/>
                  <a:cs typeface="Sofia Pro Light"/>
                </a:rPr>
                <a:t>Mizani</a:t>
              </a:r>
              <a:r>
                <a:rPr sz="1200" spc="-75" dirty="0">
                  <a:solidFill>
                    <a:srgbClr val="FFFFFF"/>
                  </a:solidFill>
                  <a:latin typeface="Sofia Pro Light"/>
                  <a:cs typeface="Sofia Pro Light"/>
                </a:rPr>
                <a:t> </a:t>
              </a:r>
              <a:r>
                <a:rPr sz="1200" spc="-35" dirty="0">
                  <a:solidFill>
                    <a:srgbClr val="FFFFFF"/>
                  </a:solidFill>
                  <a:latin typeface="Sofia Pro Light"/>
                  <a:cs typeface="Sofia Pro Light"/>
                </a:rPr>
                <a:t>Aircut</a:t>
              </a:r>
              <a:r>
                <a:rPr sz="1200" spc="-55" dirty="0">
                  <a:solidFill>
                    <a:srgbClr val="FFFFFF"/>
                  </a:solidFill>
                  <a:latin typeface="Sofia Pro Light"/>
                  <a:cs typeface="Sofia Pro Light"/>
                </a:rPr>
                <a:t> </a:t>
              </a:r>
              <a:r>
                <a:rPr sz="1200" spc="-10" dirty="0">
                  <a:solidFill>
                    <a:srgbClr val="FFFFFF"/>
                  </a:solidFill>
                  <a:latin typeface="Sofia Pro Light"/>
                  <a:cs typeface="Sofia Pro Light"/>
                </a:rPr>
                <a:t>Certification.</a:t>
              </a:r>
              <a:endParaRPr sz="1200" dirty="0">
                <a:latin typeface="Sofia Pro Light"/>
                <a:cs typeface="Sofia Pro Light"/>
              </a:endParaRPr>
            </a:p>
            <a:p>
              <a:pPr>
                <a:lnSpc>
                  <a:spcPct val="100000"/>
                </a:lnSpc>
                <a:spcBef>
                  <a:spcPts val="905"/>
                </a:spcBef>
              </a:pPr>
              <a:endParaRPr sz="1200" dirty="0">
                <a:latin typeface="Sofia Pro Light"/>
                <a:cs typeface="Sofia Pro Light"/>
              </a:endParaRPr>
            </a:p>
            <a:p>
              <a:pPr marL="12700">
                <a:lnSpc>
                  <a:spcPct val="100000"/>
                </a:lnSpc>
              </a:pPr>
              <a:r>
                <a:rPr sz="1200" dirty="0">
                  <a:solidFill>
                    <a:srgbClr val="FFFFFF"/>
                  </a:solidFill>
                  <a:latin typeface="Sofia Pro Light"/>
                  <a:cs typeface="Sofia Pro Light"/>
                </a:rPr>
                <a:t>This</a:t>
              </a:r>
              <a:r>
                <a:rPr sz="1200" spc="-25" dirty="0">
                  <a:solidFill>
                    <a:srgbClr val="FFFFFF"/>
                  </a:solidFill>
                  <a:latin typeface="Sofia Pro Light"/>
                  <a:cs typeface="Sofia Pro Light"/>
                </a:rPr>
                <a:t> </a:t>
              </a:r>
              <a:r>
                <a:rPr sz="1200" dirty="0">
                  <a:solidFill>
                    <a:srgbClr val="FFFFFF"/>
                  </a:solidFill>
                  <a:latin typeface="Sofia Pro Light"/>
                  <a:cs typeface="Sofia Pro Light"/>
                </a:rPr>
                <a:t>technique is designed</a:t>
              </a:r>
              <a:r>
                <a:rPr sz="1200" spc="-20" dirty="0">
                  <a:solidFill>
                    <a:srgbClr val="FFFFFF"/>
                  </a:solidFill>
                  <a:latin typeface="Sofia Pro Light"/>
                  <a:cs typeface="Sofia Pro Light"/>
                </a:rPr>
                <a:t> </a:t>
              </a:r>
              <a:r>
                <a:rPr sz="1200" dirty="0">
                  <a:solidFill>
                    <a:srgbClr val="FFFFFF"/>
                  </a:solidFill>
                  <a:latin typeface="Sofia Pro Light"/>
                  <a:cs typeface="Sofia Pro Light"/>
                </a:rPr>
                <a:t>to perfect</a:t>
              </a:r>
              <a:r>
                <a:rPr sz="1200" spc="-65" dirty="0">
                  <a:solidFill>
                    <a:srgbClr val="FFFFFF"/>
                  </a:solidFill>
                  <a:latin typeface="Sofia Pro Light"/>
                  <a:cs typeface="Sofia Pro Light"/>
                </a:rPr>
                <a:t> </a:t>
              </a:r>
              <a:r>
                <a:rPr sz="1200" dirty="0">
                  <a:solidFill>
                    <a:srgbClr val="FFFFFF"/>
                  </a:solidFill>
                  <a:latin typeface="Sofia Pro Light"/>
                  <a:cs typeface="Sofia Pro Light"/>
                </a:rPr>
                <a:t>your</a:t>
              </a:r>
              <a:r>
                <a:rPr sz="1200" spc="-35" dirty="0">
                  <a:solidFill>
                    <a:srgbClr val="FFFFFF"/>
                  </a:solidFill>
                  <a:latin typeface="Sofia Pro Light"/>
                  <a:cs typeface="Sofia Pro Light"/>
                </a:rPr>
                <a:t> </a:t>
              </a:r>
              <a:r>
                <a:rPr sz="1200" dirty="0">
                  <a:solidFill>
                    <a:srgbClr val="FFFFFF"/>
                  </a:solidFill>
                  <a:latin typeface="Sofia Pro Light"/>
                  <a:cs typeface="Sofia Pro Light"/>
                </a:rPr>
                <a:t>skills in </a:t>
              </a:r>
              <a:r>
                <a:rPr sz="1200" b="1" spc="-35" dirty="0">
                  <a:solidFill>
                    <a:srgbClr val="FFFFFF"/>
                  </a:solidFill>
                  <a:latin typeface="Sofia Pro Black"/>
                  <a:cs typeface="Sofia Pro Black"/>
                </a:rPr>
                <a:t>cutting</a:t>
              </a:r>
              <a:r>
                <a:rPr sz="1200" b="1" spc="-40" dirty="0">
                  <a:solidFill>
                    <a:srgbClr val="FFFFFF"/>
                  </a:solidFill>
                  <a:latin typeface="Sofia Pro Black"/>
                  <a:cs typeface="Sofia Pro Black"/>
                </a:rPr>
                <a:t> </a:t>
              </a:r>
              <a:r>
                <a:rPr sz="1200" b="1" spc="-45" dirty="0">
                  <a:solidFill>
                    <a:srgbClr val="FFFFFF"/>
                  </a:solidFill>
                  <a:latin typeface="Sofia Pro Black"/>
                  <a:cs typeface="Sofia Pro Black"/>
                </a:rPr>
                <a:t>all</a:t>
              </a:r>
              <a:r>
                <a:rPr sz="1200" b="1" spc="-65" dirty="0">
                  <a:solidFill>
                    <a:srgbClr val="FFFFFF"/>
                  </a:solidFill>
                  <a:latin typeface="Sofia Pro Black"/>
                  <a:cs typeface="Sofia Pro Black"/>
                </a:rPr>
                <a:t> </a:t>
              </a:r>
              <a:r>
                <a:rPr sz="1200" b="1" spc="-50" dirty="0">
                  <a:solidFill>
                    <a:srgbClr val="FFFFFF"/>
                  </a:solidFill>
                  <a:latin typeface="Sofia Pro Black"/>
                  <a:cs typeface="Sofia Pro Black"/>
                </a:rPr>
                <a:t>texture</a:t>
              </a:r>
              <a:r>
                <a:rPr sz="1200" b="1" spc="-65" dirty="0">
                  <a:solidFill>
                    <a:srgbClr val="FFFFFF"/>
                  </a:solidFill>
                  <a:latin typeface="Sofia Pro Black"/>
                  <a:cs typeface="Sofia Pro Black"/>
                </a:rPr>
                <a:t> </a:t>
              </a:r>
              <a:r>
                <a:rPr sz="1200" b="1" spc="-10" dirty="0">
                  <a:solidFill>
                    <a:srgbClr val="FFFFFF"/>
                  </a:solidFill>
                  <a:latin typeface="Sofia Pro Black"/>
                  <a:cs typeface="Sofia Pro Black"/>
                </a:rPr>
                <a:t>types</a:t>
              </a:r>
              <a:r>
                <a:rPr sz="1200" spc="-10" dirty="0">
                  <a:solidFill>
                    <a:srgbClr val="FFFFFF"/>
                  </a:solidFill>
                  <a:latin typeface="Sofia Pro Light"/>
                  <a:cs typeface="Sofia Pro Light"/>
                </a:rPr>
                <a:t>.</a:t>
              </a:r>
              <a:endParaRPr sz="1200" dirty="0">
                <a:latin typeface="Sofia Pro Light"/>
                <a:cs typeface="Sofia Pro Light"/>
              </a:endParaRPr>
            </a:p>
            <a:p>
              <a:pPr>
                <a:lnSpc>
                  <a:spcPct val="100000"/>
                </a:lnSpc>
                <a:spcBef>
                  <a:spcPts val="215"/>
                </a:spcBef>
              </a:pPr>
              <a:endParaRPr sz="1200" dirty="0">
                <a:latin typeface="Sofia Pro Light"/>
                <a:cs typeface="Sofia Pro Light"/>
              </a:endParaRPr>
            </a:p>
          </p:txBody>
        </p:sp>
      </p:grpSp>
    </p:spTree>
    <p:extLst>
      <p:ext uri="{BB962C8B-B14F-4D97-AF65-F5344CB8AC3E}">
        <p14:creationId xmlns:p14="http://schemas.microsoft.com/office/powerpoint/2010/main" val="24194936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7AF5876-9EB4-A63F-ADA6-DE2E529C7D11}"/>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sp>
        <p:nvSpPr>
          <p:cNvPr id="3" name="object 9">
            <a:extLst>
              <a:ext uri="{FF2B5EF4-FFF2-40B4-BE49-F238E27FC236}">
                <a16:creationId xmlns:a16="http://schemas.microsoft.com/office/drawing/2014/main" id="{81454405-0F68-B1C4-5F8E-0F15FCD42929}"/>
              </a:ext>
            </a:extLst>
          </p:cNvPr>
          <p:cNvSpPr txBox="1">
            <a:spLocks noGrp="1" noRot="1" noMove="1" noResize="1" noEditPoints="1" noAdjustHandles="1" noChangeArrowheads="1" noChangeShapeType="1"/>
          </p:cNvSpPr>
          <p:nvPr/>
        </p:nvSpPr>
        <p:spPr>
          <a:xfrm>
            <a:off x="518539" y="3195977"/>
            <a:ext cx="10759061" cy="2834109"/>
          </a:xfrm>
          <a:prstGeom prst="rect">
            <a:avLst/>
          </a:prstGeom>
        </p:spPr>
        <p:txBody>
          <a:bodyPr vert="horz" wrap="square" lIns="0" tIns="12700" rIns="0" bIns="0" rtlCol="0">
            <a:spAutoFit/>
          </a:bodyPr>
          <a:lstStyle/>
          <a:p>
            <a:pPr marL="12700">
              <a:lnSpc>
                <a:spcPct val="100000"/>
              </a:lnSpc>
              <a:spcBef>
                <a:spcPts val="100"/>
              </a:spcBef>
            </a:pPr>
            <a:r>
              <a:rPr lang="en-US" sz="3600" i="1" spc="-50" dirty="0">
                <a:solidFill>
                  <a:srgbClr val="FFFFFF"/>
                </a:solidFill>
                <a:latin typeface="Arial Narrow"/>
                <a:cs typeface="Arial Narrow"/>
              </a:rPr>
              <a:t>ARTISTRY-FIRST</a:t>
            </a:r>
          </a:p>
          <a:p>
            <a:pPr marL="12700">
              <a:lnSpc>
                <a:spcPct val="100000"/>
              </a:lnSpc>
              <a:spcBef>
                <a:spcPts val="100"/>
              </a:spcBef>
            </a:pPr>
            <a:r>
              <a:rPr lang="en-US" sz="3600" i="1" spc="-50" dirty="0">
                <a:solidFill>
                  <a:srgbClr val="FFFFFF"/>
                </a:solidFill>
                <a:latin typeface="Arial Narrow"/>
                <a:cs typeface="Arial Narrow"/>
              </a:rPr>
              <a:t>CREATIVITY &amp; SELF EXPRESSION</a:t>
            </a:r>
          </a:p>
          <a:p>
            <a:pPr marL="12700">
              <a:lnSpc>
                <a:spcPct val="100000"/>
              </a:lnSpc>
              <a:spcBef>
                <a:spcPts val="100"/>
              </a:spcBef>
            </a:pPr>
            <a:r>
              <a:rPr lang="en-US" sz="3600" i="1" spc="-50" dirty="0">
                <a:solidFill>
                  <a:srgbClr val="FFFFFF"/>
                </a:solidFill>
                <a:latin typeface="Arial Narrow"/>
                <a:cs typeface="Arial Narrow"/>
              </a:rPr>
              <a:t>COMMUNITY</a:t>
            </a:r>
          </a:p>
          <a:p>
            <a:pPr marL="12700">
              <a:lnSpc>
                <a:spcPct val="100000"/>
              </a:lnSpc>
              <a:spcBef>
                <a:spcPts val="100"/>
              </a:spcBef>
            </a:pPr>
            <a:r>
              <a:rPr lang="en-US" sz="3600" i="1" spc="-50" dirty="0">
                <a:solidFill>
                  <a:srgbClr val="FFFFFF"/>
                </a:solidFill>
                <a:latin typeface="Arial Narrow"/>
                <a:cs typeface="Arial Narrow"/>
              </a:rPr>
              <a:t>COOL - EDGY, RULE BREAKING, IRREVERENT, FRESH</a:t>
            </a:r>
          </a:p>
          <a:p>
            <a:pPr marL="12700">
              <a:lnSpc>
                <a:spcPct val="100000"/>
              </a:lnSpc>
              <a:spcBef>
                <a:spcPts val="100"/>
              </a:spcBef>
            </a:pPr>
            <a:r>
              <a:rPr lang="en-US" sz="3600" i="1" spc="-50" dirty="0">
                <a:solidFill>
                  <a:srgbClr val="FFFFFF"/>
                </a:solidFill>
                <a:latin typeface="Arial Narrow"/>
                <a:cs typeface="Arial Narrow"/>
              </a:rPr>
              <a:t>100% VEGAN FORMULATIONS, NEVER TESTED ON ANIMALS</a:t>
            </a:r>
            <a:endParaRPr lang="en-US" sz="3600" dirty="0">
              <a:latin typeface="Arial Narrow"/>
              <a:cs typeface="Arial Narrow"/>
            </a:endParaRPr>
          </a:p>
        </p:txBody>
      </p:sp>
    </p:spTree>
    <p:extLst>
      <p:ext uri="{BB962C8B-B14F-4D97-AF65-F5344CB8AC3E}">
        <p14:creationId xmlns:p14="http://schemas.microsoft.com/office/powerpoint/2010/main" val="9492638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72A8CE-25C3-A0D3-60E9-5207ECB4248D}"/>
              </a:ext>
            </a:extLst>
          </p:cNvPr>
          <p:cNvPicPr>
            <a:picLocks noGrp="1" noRot="1" noChangeAspect="1" noMove="1" noResize="1" noEditPoints="1" noAdjustHandles="1" noChangeArrowheads="1" noChangeShapeType="1" noCrop="1"/>
          </p:cNvPicPr>
          <p:nvPr/>
        </p:nvPicPr>
        <p:blipFill>
          <a:blip r:embed="rId2"/>
          <a:stretch>
            <a:fillRect/>
          </a:stretch>
        </p:blipFill>
        <p:spPr>
          <a:xfrm>
            <a:off x="45719" y="0"/>
            <a:ext cx="12100561" cy="6858000"/>
          </a:xfrm>
          <a:prstGeom prst="rect">
            <a:avLst/>
          </a:prstGeom>
        </p:spPr>
      </p:pic>
      <p:grpSp>
        <p:nvGrpSpPr>
          <p:cNvPr id="14" name="Group 13">
            <a:extLst>
              <a:ext uri="{FF2B5EF4-FFF2-40B4-BE49-F238E27FC236}">
                <a16:creationId xmlns:a16="http://schemas.microsoft.com/office/drawing/2014/main" id="{58000633-7BC1-3F5C-428E-43578268A722}"/>
              </a:ext>
            </a:extLst>
          </p:cNvPr>
          <p:cNvGrpSpPr>
            <a:grpSpLocks noGrp="1" noUngrp="1" noRot="1" noMove="1" noResize="1"/>
          </p:cNvGrpSpPr>
          <p:nvPr/>
        </p:nvGrpSpPr>
        <p:grpSpPr>
          <a:xfrm>
            <a:off x="-1446630" y="281435"/>
            <a:ext cx="12989190" cy="4922964"/>
            <a:chOff x="-1446630" y="281435"/>
            <a:chExt cx="12989190" cy="4922964"/>
          </a:xfrm>
        </p:grpSpPr>
        <p:sp>
          <p:nvSpPr>
            <p:cNvPr id="5" name="object 17">
              <a:extLst>
                <a:ext uri="{FF2B5EF4-FFF2-40B4-BE49-F238E27FC236}">
                  <a16:creationId xmlns:a16="http://schemas.microsoft.com/office/drawing/2014/main" id="{84391767-26B5-A92F-E448-781C228F4708}"/>
                </a:ext>
              </a:extLst>
            </p:cNvPr>
            <p:cNvSpPr txBox="1">
              <a:spLocks noGrp="1" noRot="1" noMove="1" noResize="1" noEditPoints="1" noAdjustHandles="1" noChangeArrowheads="1" noChangeShapeType="1"/>
            </p:cNvSpPr>
            <p:nvPr/>
          </p:nvSpPr>
          <p:spPr>
            <a:xfrm>
              <a:off x="9945362" y="2534078"/>
              <a:ext cx="1246783" cy="321242"/>
            </a:xfrm>
            <a:prstGeom prst="rect">
              <a:avLst/>
            </a:prstGeom>
          </p:spPr>
          <p:txBody>
            <a:bodyPr vert="horz" wrap="square" lIns="0" tIns="13335" rIns="0" bIns="0" rtlCol="0">
              <a:spAutoFit/>
            </a:bodyPr>
            <a:lstStyle/>
            <a:p>
              <a:pPr marL="12700" algn="ctr">
                <a:lnSpc>
                  <a:spcPct val="100000"/>
                </a:lnSpc>
                <a:spcBef>
                  <a:spcPts val="105"/>
                </a:spcBef>
              </a:pPr>
              <a:r>
                <a:rPr lang="en-US" sz="2000" b="1" spc="-130" dirty="0">
                  <a:solidFill>
                    <a:srgbClr val="FFFFFF"/>
                  </a:solidFill>
                  <a:latin typeface="Calibri"/>
                  <a:cs typeface="Calibri"/>
                </a:rPr>
                <a:t>#BLONDEAF</a:t>
              </a:r>
              <a:endParaRPr sz="2000" dirty="0">
                <a:latin typeface="Calibri"/>
                <a:cs typeface="Calibri"/>
              </a:endParaRPr>
            </a:p>
          </p:txBody>
        </p:sp>
        <p:sp>
          <p:nvSpPr>
            <p:cNvPr id="6" name="object 33">
              <a:extLst>
                <a:ext uri="{FF2B5EF4-FFF2-40B4-BE49-F238E27FC236}">
                  <a16:creationId xmlns:a16="http://schemas.microsoft.com/office/drawing/2014/main" id="{24C3537B-333F-DCCD-5CF5-9A3949848CA2}"/>
                </a:ext>
              </a:extLst>
            </p:cNvPr>
            <p:cNvSpPr txBox="1">
              <a:spLocks noGrp="1" noRot="1" noMove="1" noResize="1" noEditPoints="1" noAdjustHandles="1" noChangeArrowheads="1" noChangeShapeType="1"/>
            </p:cNvSpPr>
            <p:nvPr/>
          </p:nvSpPr>
          <p:spPr>
            <a:xfrm>
              <a:off x="9424508" y="3222447"/>
              <a:ext cx="2118052" cy="750847"/>
            </a:xfrm>
            <a:prstGeom prst="rect">
              <a:avLst/>
            </a:prstGeom>
          </p:spPr>
          <p:txBody>
            <a:bodyPr vert="horz" wrap="square" lIns="0" tIns="12065" rIns="0" bIns="0" rtlCol="0">
              <a:spAutoFit/>
            </a:bodyPr>
            <a:lstStyle/>
            <a:p>
              <a:pPr marL="12700">
                <a:lnSpc>
                  <a:spcPct val="100000"/>
                </a:lnSpc>
                <a:spcBef>
                  <a:spcPts val="95"/>
                </a:spcBef>
                <a:tabLst>
                  <a:tab pos="299085" algn="l"/>
                </a:tabLst>
              </a:pPr>
              <a:r>
                <a:rPr lang="en-US" sz="1600" i="1" spc="-25" dirty="0">
                  <a:latin typeface="Arial Narrow"/>
                  <a:cs typeface="Arial Narrow"/>
                </a:rPr>
                <a:t>The first and only lightener that is superior for in foil, on scalp and hair painting techniques.</a:t>
              </a:r>
              <a:endParaRPr sz="1600" dirty="0">
                <a:latin typeface="Arial Narrow"/>
                <a:cs typeface="Arial Narrow"/>
              </a:endParaRPr>
            </a:p>
          </p:txBody>
        </p:sp>
        <p:sp>
          <p:nvSpPr>
            <p:cNvPr id="7" name="object 9">
              <a:extLst>
                <a:ext uri="{FF2B5EF4-FFF2-40B4-BE49-F238E27FC236}">
                  <a16:creationId xmlns:a16="http://schemas.microsoft.com/office/drawing/2014/main" id="{478D132D-B25E-F6FE-CE16-6224D2801FDA}"/>
                </a:ext>
              </a:extLst>
            </p:cNvPr>
            <p:cNvSpPr txBox="1">
              <a:spLocks noGrp="1" noRot="1" noMove="1" noResize="1" noEditPoints="1" noAdjustHandles="1" noChangeArrowheads="1" noChangeShapeType="1"/>
            </p:cNvSpPr>
            <p:nvPr/>
          </p:nvSpPr>
          <p:spPr>
            <a:xfrm rot="21144882">
              <a:off x="-1446630" y="281435"/>
              <a:ext cx="7661429" cy="936154"/>
            </a:xfrm>
            <a:prstGeom prst="rect">
              <a:avLst/>
            </a:prstGeom>
          </p:spPr>
          <p:txBody>
            <a:bodyPr vert="horz" wrap="square" lIns="0" tIns="12700" rIns="0" bIns="0" rtlCol="0">
              <a:spAutoFit/>
            </a:bodyPr>
            <a:lstStyle/>
            <a:p>
              <a:pPr marL="12700" algn="ctr">
                <a:lnSpc>
                  <a:spcPct val="100000"/>
                </a:lnSpc>
                <a:spcBef>
                  <a:spcPts val="100"/>
                </a:spcBef>
              </a:pPr>
              <a:r>
                <a:rPr lang="en-US" sz="6000" b="1" i="1" spc="-50" dirty="0">
                  <a:solidFill>
                    <a:srgbClr val="FFFFFF"/>
                  </a:solidFill>
                  <a:latin typeface="Arial Narrow"/>
                  <a:cs typeface="Arial Narrow"/>
                </a:rPr>
                <a:t>ESSENTIALS</a:t>
              </a:r>
              <a:endParaRPr sz="6000" b="1" dirty="0">
                <a:latin typeface="Arial Narrow"/>
                <a:cs typeface="Arial Narrow"/>
              </a:endParaRPr>
            </a:p>
          </p:txBody>
        </p:sp>
        <p:sp>
          <p:nvSpPr>
            <p:cNvPr id="8" name="object 29">
              <a:extLst>
                <a:ext uri="{FF2B5EF4-FFF2-40B4-BE49-F238E27FC236}">
                  <a16:creationId xmlns:a16="http://schemas.microsoft.com/office/drawing/2014/main" id="{79B56C56-F60F-E134-3F86-5A100DCF0E08}"/>
                </a:ext>
              </a:extLst>
            </p:cNvPr>
            <p:cNvSpPr txBox="1">
              <a:spLocks noGrp="1" noRot="1" noMove="1" noResize="1" noEditPoints="1" noAdjustHandles="1" noChangeArrowheads="1" noChangeShapeType="1"/>
            </p:cNvSpPr>
            <p:nvPr/>
          </p:nvSpPr>
          <p:spPr>
            <a:xfrm>
              <a:off x="3732016" y="2541524"/>
              <a:ext cx="2126519" cy="321242"/>
            </a:xfrm>
            <a:prstGeom prst="rect">
              <a:avLst/>
            </a:prstGeom>
          </p:spPr>
          <p:txBody>
            <a:bodyPr vert="horz" wrap="square" lIns="0" tIns="13335" rIns="0" bIns="0" rtlCol="0">
              <a:spAutoFit/>
            </a:bodyPr>
            <a:lstStyle/>
            <a:p>
              <a:pPr marL="71755" algn="ctr">
                <a:lnSpc>
                  <a:spcPct val="100000"/>
                </a:lnSpc>
                <a:spcBef>
                  <a:spcPts val="105"/>
                </a:spcBef>
              </a:pPr>
              <a:r>
                <a:rPr lang="en-US" sz="2000" b="1" spc="-10" dirty="0">
                  <a:solidFill>
                    <a:srgbClr val="FFFFFF"/>
                  </a:solidFill>
                  <a:latin typeface="Calibri"/>
                  <a:cs typeface="Calibri"/>
                </a:rPr>
                <a:t>FACTION8</a:t>
              </a:r>
              <a:endParaRPr sz="2000" dirty="0">
                <a:latin typeface="Calibri"/>
                <a:cs typeface="Calibri"/>
              </a:endParaRPr>
            </a:p>
          </p:txBody>
        </p:sp>
        <p:sp>
          <p:nvSpPr>
            <p:cNvPr id="9" name="object 33">
              <a:extLst>
                <a:ext uri="{FF2B5EF4-FFF2-40B4-BE49-F238E27FC236}">
                  <a16:creationId xmlns:a16="http://schemas.microsoft.com/office/drawing/2014/main" id="{D47BC0BA-642D-364E-D398-2640218B136F}"/>
                </a:ext>
              </a:extLst>
            </p:cNvPr>
            <p:cNvSpPr txBox="1">
              <a:spLocks noGrp="1" noRot="1" noMove="1" noResize="1" noEditPoints="1" noAdjustHandles="1" noChangeArrowheads="1" noChangeShapeType="1"/>
            </p:cNvSpPr>
            <p:nvPr/>
          </p:nvSpPr>
          <p:spPr>
            <a:xfrm>
              <a:off x="3742884" y="3222446"/>
              <a:ext cx="1707474" cy="1981953"/>
            </a:xfrm>
            <a:prstGeom prst="rect">
              <a:avLst/>
            </a:prstGeom>
          </p:spPr>
          <p:txBody>
            <a:bodyPr vert="horz" wrap="square" lIns="0" tIns="12065" rIns="0" bIns="0" rtlCol="0">
              <a:spAutoFit/>
            </a:bodyPr>
            <a:lstStyle/>
            <a:p>
              <a:pPr marL="12700">
                <a:lnSpc>
                  <a:spcPct val="100000"/>
                </a:lnSpc>
                <a:spcBef>
                  <a:spcPts val="95"/>
                </a:spcBef>
                <a:tabLst>
                  <a:tab pos="299085" algn="l"/>
                </a:tabLst>
              </a:pPr>
              <a:r>
                <a:rPr lang="en-US" sz="1600" i="1" spc="-25" dirty="0">
                  <a:latin typeface="Arial Narrow"/>
                  <a:cs typeface="Arial Narrow"/>
                </a:rPr>
                <a:t>Permanent color delivers the highest level of vibrant color payoff. The boldest reds, brightest coppers, and most punched up violets deliver on one key promise: vibrancy..</a:t>
              </a:r>
            </a:p>
          </p:txBody>
        </p:sp>
        <p:sp>
          <p:nvSpPr>
            <p:cNvPr id="10" name="object 17">
              <a:extLst>
                <a:ext uri="{FF2B5EF4-FFF2-40B4-BE49-F238E27FC236}">
                  <a16:creationId xmlns:a16="http://schemas.microsoft.com/office/drawing/2014/main" id="{AD9949BC-9D66-FB84-1842-160C6E902EF7}"/>
                </a:ext>
              </a:extLst>
            </p:cNvPr>
            <p:cNvSpPr txBox="1">
              <a:spLocks noGrp="1" noRot="1" noMove="1" noResize="1" noEditPoints="1" noAdjustHandles="1" noChangeArrowheads="1" noChangeShapeType="1"/>
            </p:cNvSpPr>
            <p:nvPr/>
          </p:nvSpPr>
          <p:spPr>
            <a:xfrm>
              <a:off x="6671519" y="2534078"/>
              <a:ext cx="2184964" cy="321242"/>
            </a:xfrm>
            <a:prstGeom prst="rect">
              <a:avLst/>
            </a:prstGeom>
          </p:spPr>
          <p:txBody>
            <a:bodyPr vert="horz" wrap="square" lIns="0" tIns="13335" rIns="0" bIns="0" rtlCol="0">
              <a:spAutoFit/>
            </a:bodyPr>
            <a:lstStyle/>
            <a:p>
              <a:pPr marL="12700" algn="ctr">
                <a:lnSpc>
                  <a:spcPct val="100000"/>
                </a:lnSpc>
                <a:spcBef>
                  <a:spcPts val="105"/>
                </a:spcBef>
              </a:pPr>
              <a:r>
                <a:rPr lang="en-US" sz="2000" b="1" spc="-130" dirty="0">
                  <a:solidFill>
                    <a:srgbClr val="FFFFFF"/>
                  </a:solidFill>
                  <a:latin typeface="Calibri"/>
                  <a:cs typeface="Calibri"/>
                </a:rPr>
                <a:t>HIGH SPEED TONERS</a:t>
              </a:r>
              <a:endParaRPr sz="2000" dirty="0">
                <a:latin typeface="Calibri"/>
                <a:cs typeface="Calibri"/>
              </a:endParaRPr>
            </a:p>
          </p:txBody>
        </p:sp>
        <p:sp>
          <p:nvSpPr>
            <p:cNvPr id="11" name="object 33">
              <a:extLst>
                <a:ext uri="{FF2B5EF4-FFF2-40B4-BE49-F238E27FC236}">
                  <a16:creationId xmlns:a16="http://schemas.microsoft.com/office/drawing/2014/main" id="{3C5A5C7C-1227-4938-1625-6C4B8499CC67}"/>
                </a:ext>
              </a:extLst>
            </p:cNvPr>
            <p:cNvSpPr txBox="1">
              <a:spLocks noGrp="1" noRot="1" noMove="1" noResize="1" noEditPoints="1" noAdjustHandles="1" noChangeArrowheads="1" noChangeShapeType="1"/>
            </p:cNvSpPr>
            <p:nvPr/>
          </p:nvSpPr>
          <p:spPr>
            <a:xfrm>
              <a:off x="6671519" y="3222447"/>
              <a:ext cx="1586110" cy="1489510"/>
            </a:xfrm>
            <a:prstGeom prst="rect">
              <a:avLst/>
            </a:prstGeom>
          </p:spPr>
          <p:txBody>
            <a:bodyPr vert="horz" wrap="square" lIns="0" tIns="12065" rIns="0" bIns="0" rtlCol="0">
              <a:spAutoFit/>
            </a:bodyPr>
            <a:lstStyle/>
            <a:p>
              <a:pPr marL="12700">
                <a:lnSpc>
                  <a:spcPct val="100000"/>
                </a:lnSpc>
                <a:spcBef>
                  <a:spcPts val="95"/>
                </a:spcBef>
                <a:tabLst>
                  <a:tab pos="299085" algn="l"/>
                </a:tabLst>
              </a:pPr>
              <a:r>
                <a:rPr lang="en-US" sz="1600" i="1" spc="-25" dirty="0">
                  <a:latin typeface="Arial Narrow"/>
                  <a:cs typeface="Arial Narrow"/>
                </a:rPr>
                <a:t>Superior pigments create beautiful tones in 5 mins or less, and reach deeper depths of tone for up to 20 mins.</a:t>
              </a:r>
              <a:endParaRPr sz="1600" dirty="0">
                <a:latin typeface="Arial Narrow"/>
                <a:cs typeface="Arial Narrow"/>
              </a:endParaRPr>
            </a:p>
          </p:txBody>
        </p:sp>
        <p:sp>
          <p:nvSpPr>
            <p:cNvPr id="12" name="object 28">
              <a:extLst>
                <a:ext uri="{FF2B5EF4-FFF2-40B4-BE49-F238E27FC236}">
                  <a16:creationId xmlns:a16="http://schemas.microsoft.com/office/drawing/2014/main" id="{C4A4F8DF-CE26-48FD-4724-D4845DBC1173}"/>
                </a:ext>
              </a:extLst>
            </p:cNvPr>
            <p:cNvSpPr txBox="1">
              <a:spLocks noGrp="1" noRot="1" noMove="1" noResize="1" noEditPoints="1" noAdjustHandles="1" noChangeArrowheads="1" noChangeShapeType="1"/>
            </p:cNvSpPr>
            <p:nvPr/>
          </p:nvSpPr>
          <p:spPr>
            <a:xfrm>
              <a:off x="728104" y="2537587"/>
              <a:ext cx="2479270" cy="321242"/>
            </a:xfrm>
            <a:prstGeom prst="rect">
              <a:avLst/>
            </a:prstGeom>
          </p:spPr>
          <p:txBody>
            <a:bodyPr vert="horz" wrap="square" lIns="0" tIns="13335" rIns="0" bIns="0" rtlCol="0">
              <a:spAutoFit/>
            </a:bodyPr>
            <a:lstStyle/>
            <a:p>
              <a:pPr marR="99060" algn="ctr">
                <a:lnSpc>
                  <a:spcPct val="100000"/>
                </a:lnSpc>
                <a:spcBef>
                  <a:spcPts val="105"/>
                </a:spcBef>
              </a:pPr>
              <a:r>
                <a:rPr lang="en-US" sz="2000" b="1" spc="-10" dirty="0">
                  <a:solidFill>
                    <a:srgbClr val="FFFFFF"/>
                  </a:solidFill>
                  <a:latin typeface="Calibri"/>
                  <a:cs typeface="Calibri"/>
                </a:rPr>
                <a:t>SEMI-PERMANENT</a:t>
              </a:r>
              <a:endParaRPr lang="en-US" sz="2000" b="1" dirty="0">
                <a:solidFill>
                  <a:srgbClr val="FFFFFF"/>
                </a:solidFill>
                <a:latin typeface="Calibri"/>
                <a:cs typeface="Calibri"/>
              </a:endParaRPr>
            </a:p>
          </p:txBody>
        </p:sp>
        <p:sp>
          <p:nvSpPr>
            <p:cNvPr id="13" name="object 33">
              <a:extLst>
                <a:ext uri="{FF2B5EF4-FFF2-40B4-BE49-F238E27FC236}">
                  <a16:creationId xmlns:a16="http://schemas.microsoft.com/office/drawing/2014/main" id="{F4F4E5F9-2FEF-EB78-09F4-4B7588F828A7}"/>
                </a:ext>
              </a:extLst>
            </p:cNvPr>
            <p:cNvSpPr txBox="1">
              <a:spLocks noGrp="1" noRot="1" noMove="1" noResize="1" noEditPoints="1" noAdjustHandles="1" noChangeArrowheads="1" noChangeShapeType="1"/>
            </p:cNvSpPr>
            <p:nvPr/>
          </p:nvSpPr>
          <p:spPr>
            <a:xfrm>
              <a:off x="728105" y="3174464"/>
              <a:ext cx="1691880" cy="1489510"/>
            </a:xfrm>
            <a:prstGeom prst="rect">
              <a:avLst/>
            </a:prstGeom>
          </p:spPr>
          <p:txBody>
            <a:bodyPr vert="horz" wrap="square" lIns="0" tIns="12065" rIns="0" bIns="0" rtlCol="0">
              <a:spAutoFit/>
            </a:bodyPr>
            <a:lstStyle/>
            <a:p>
              <a:pPr marL="12700">
                <a:lnSpc>
                  <a:spcPct val="100000"/>
                </a:lnSpc>
                <a:spcBef>
                  <a:spcPts val="95"/>
                </a:spcBef>
                <a:tabLst>
                  <a:tab pos="299085" algn="l"/>
                </a:tabLst>
              </a:pPr>
              <a:r>
                <a:rPr lang="en-US" sz="1600" i="1" spc="-25" dirty="0">
                  <a:latin typeface="Arial Narrow"/>
                  <a:cs typeface="Arial Narrow"/>
                </a:rPr>
                <a:t>Vibrant and Pastel Semi-Permanent Colors that are easier to apply, more vibrant, lasts longer, and fades better.</a:t>
              </a:r>
            </a:p>
          </p:txBody>
        </p:sp>
      </p:grpSp>
    </p:spTree>
    <p:extLst>
      <p:ext uri="{BB962C8B-B14F-4D97-AF65-F5344CB8AC3E}">
        <p14:creationId xmlns:p14="http://schemas.microsoft.com/office/powerpoint/2010/main" val="34269484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CCF0C49-A437-90C8-AEC9-9815D6C2E99C}"/>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4189495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777C17-6A71-30C1-55F3-FA56FC43EF12}"/>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grpSp>
        <p:nvGrpSpPr>
          <p:cNvPr id="8" name="Group 7">
            <a:extLst>
              <a:ext uri="{FF2B5EF4-FFF2-40B4-BE49-F238E27FC236}">
                <a16:creationId xmlns:a16="http://schemas.microsoft.com/office/drawing/2014/main" id="{A6F48B9C-3372-1F6B-B53E-C061A9D532B9}"/>
              </a:ext>
            </a:extLst>
          </p:cNvPr>
          <p:cNvGrpSpPr/>
          <p:nvPr/>
        </p:nvGrpSpPr>
        <p:grpSpPr>
          <a:xfrm>
            <a:off x="6096000" y="1743018"/>
            <a:ext cx="6096000" cy="4046048"/>
            <a:chOff x="6096000" y="1743018"/>
            <a:chExt cx="6096000" cy="4046048"/>
          </a:xfrm>
        </p:grpSpPr>
        <p:sp>
          <p:nvSpPr>
            <p:cNvPr id="3" name="object 11">
              <a:extLst>
                <a:ext uri="{FF2B5EF4-FFF2-40B4-BE49-F238E27FC236}">
                  <a16:creationId xmlns:a16="http://schemas.microsoft.com/office/drawing/2014/main" id="{2CE7EAD8-09EF-32D7-4E40-D91B7242E585}"/>
                </a:ext>
              </a:extLst>
            </p:cNvPr>
            <p:cNvSpPr txBox="1">
              <a:spLocks/>
            </p:cNvSpPr>
            <p:nvPr/>
          </p:nvSpPr>
          <p:spPr>
            <a:xfrm>
              <a:off x="6096000" y="1743018"/>
              <a:ext cx="6096000" cy="830995"/>
            </a:xfrm>
            <a:prstGeom prst="rect">
              <a:avLst/>
            </a:prstGeom>
            <a:ln>
              <a:noFill/>
            </a:ln>
          </p:spPr>
          <p:txBody>
            <a:bodyPr vert="horz" wrap="square" lIns="0" tIns="91438"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52095" marR="5080" indent="-228600" algn="ctr">
                <a:lnSpc>
                  <a:spcPct val="100000"/>
                </a:lnSpc>
                <a:spcBef>
                  <a:spcPts val="100"/>
                </a:spcBef>
              </a:pPr>
              <a:r>
                <a:rPr lang="en-US" sz="2400" b="1" spc="60" dirty="0">
                  <a:latin typeface="Gotham Bold"/>
                </a:rPr>
                <a:t>THE</a:t>
              </a:r>
              <a:r>
                <a:rPr lang="en-US" sz="2400" b="1" spc="65" dirty="0">
                  <a:latin typeface="Gotham Bold"/>
                </a:rPr>
                <a:t> </a:t>
              </a:r>
              <a:r>
                <a:rPr lang="en-US" sz="2400" b="1" dirty="0">
                  <a:latin typeface="Gotham Bold"/>
                </a:rPr>
                <a:t>KÉRASTASE</a:t>
              </a:r>
              <a:r>
                <a:rPr lang="en-US" sz="2400" b="1" spc="70" dirty="0">
                  <a:latin typeface="Gotham Bold"/>
                </a:rPr>
                <a:t> MAGIC </a:t>
              </a:r>
              <a:r>
                <a:rPr lang="en-US" sz="2400" b="1" dirty="0">
                  <a:latin typeface="Gotham Bold"/>
                </a:rPr>
                <a:t>IS</a:t>
              </a:r>
              <a:r>
                <a:rPr lang="en-US" sz="2400" b="1" spc="70" dirty="0">
                  <a:latin typeface="Gotham Bold"/>
                </a:rPr>
                <a:t> </a:t>
              </a:r>
              <a:r>
                <a:rPr lang="en-US" sz="2400" b="1" spc="60" dirty="0">
                  <a:latin typeface="Gotham Bold"/>
                </a:rPr>
                <a:t>THE</a:t>
              </a:r>
              <a:r>
                <a:rPr lang="en-US" sz="2400" b="1" spc="70" dirty="0">
                  <a:latin typeface="Gotham Bold"/>
                </a:rPr>
                <a:t> </a:t>
              </a:r>
              <a:r>
                <a:rPr lang="en-US" sz="2400" b="1" spc="105" dirty="0">
                  <a:latin typeface="Gotham Bold"/>
                </a:rPr>
                <a:t>UNIQUE </a:t>
              </a:r>
              <a:r>
                <a:rPr lang="en-US" sz="2400" b="1" spc="90" dirty="0">
                  <a:latin typeface="Gotham Bold"/>
                </a:rPr>
                <a:t>ALLIANCE</a:t>
              </a:r>
              <a:r>
                <a:rPr lang="en-US" sz="2400" b="1" spc="80" dirty="0">
                  <a:latin typeface="Gotham Bold"/>
                </a:rPr>
                <a:t> </a:t>
              </a:r>
              <a:r>
                <a:rPr lang="en-US" sz="2400" b="1" spc="165" dirty="0">
                  <a:latin typeface="Gotham Bold"/>
                </a:rPr>
                <a:t>OF</a:t>
              </a:r>
              <a:r>
                <a:rPr lang="en-US" sz="2400" b="1" spc="85" dirty="0">
                  <a:latin typeface="Gotham Bold"/>
                </a:rPr>
                <a:t> </a:t>
              </a:r>
              <a:r>
                <a:rPr lang="en-US" sz="2400" b="1" spc="55" dirty="0">
                  <a:latin typeface="Gotham Bold"/>
                </a:rPr>
                <a:t>SCIENCE</a:t>
              </a:r>
              <a:r>
                <a:rPr lang="en-US" sz="2400" b="1" spc="80" dirty="0">
                  <a:latin typeface="Gotham Bold"/>
                </a:rPr>
                <a:t> </a:t>
              </a:r>
              <a:r>
                <a:rPr lang="en-US" sz="2400" b="1" spc="190" dirty="0">
                  <a:latin typeface="Gotham Bold"/>
                </a:rPr>
                <a:t>AND</a:t>
              </a:r>
              <a:r>
                <a:rPr lang="en-US" sz="2400" b="1" spc="85" dirty="0">
                  <a:latin typeface="Gotham Bold"/>
                </a:rPr>
                <a:t> </a:t>
              </a:r>
              <a:r>
                <a:rPr lang="en-US" sz="2400" b="1" spc="40" dirty="0">
                  <a:latin typeface="Gotham Bold"/>
                </a:rPr>
                <a:t>LUXURY</a:t>
              </a:r>
              <a:endParaRPr lang="en-US" sz="2400" b="1" dirty="0">
                <a:latin typeface="Gotham Bold"/>
              </a:endParaRPr>
            </a:p>
          </p:txBody>
        </p:sp>
        <p:sp>
          <p:nvSpPr>
            <p:cNvPr id="4" name="object 8">
              <a:extLst>
                <a:ext uri="{FF2B5EF4-FFF2-40B4-BE49-F238E27FC236}">
                  <a16:creationId xmlns:a16="http://schemas.microsoft.com/office/drawing/2014/main" id="{031BD988-7A87-099C-2660-E52EE9241B3E}"/>
                </a:ext>
              </a:extLst>
            </p:cNvPr>
            <p:cNvSpPr txBox="1"/>
            <p:nvPr/>
          </p:nvSpPr>
          <p:spPr>
            <a:xfrm>
              <a:off x="6096000" y="2983972"/>
              <a:ext cx="6096000" cy="566822"/>
            </a:xfrm>
            <a:prstGeom prst="rect">
              <a:avLst/>
            </a:prstGeom>
            <a:ln>
              <a:noFill/>
            </a:ln>
          </p:spPr>
          <p:txBody>
            <a:bodyPr vert="horz" wrap="square" lIns="0" tIns="12700" rIns="0" bIns="0" rtlCol="0">
              <a:spAutoFit/>
            </a:bodyPr>
            <a:lstStyle/>
            <a:p>
              <a:pPr algn="ctr">
                <a:lnSpc>
                  <a:spcPct val="100000"/>
                </a:lnSpc>
              </a:pPr>
              <a:r>
                <a:rPr b="1" dirty="0">
                  <a:solidFill>
                    <a:srgbClr val="231F20"/>
                  </a:solidFill>
                  <a:latin typeface="Gotham Bold"/>
                  <a:cs typeface="Arial"/>
                </a:rPr>
                <a:t>AVANT-</a:t>
              </a:r>
              <a:r>
                <a:rPr b="1" spc="40" dirty="0">
                  <a:solidFill>
                    <a:srgbClr val="231F20"/>
                  </a:solidFill>
                  <a:latin typeface="Gotham Bold"/>
                  <a:cs typeface="Arial"/>
                </a:rPr>
                <a:t>GARDE</a:t>
              </a:r>
              <a:endParaRPr dirty="0">
                <a:latin typeface="Gotham Bold"/>
                <a:cs typeface="Arial"/>
              </a:endParaRPr>
            </a:p>
            <a:p>
              <a:pPr algn="ctr">
                <a:lnSpc>
                  <a:spcPct val="100000"/>
                </a:lnSpc>
              </a:pPr>
              <a:r>
                <a:rPr spc="65" dirty="0">
                  <a:solidFill>
                    <a:srgbClr val="231F20"/>
                  </a:solidFill>
                  <a:latin typeface="Gotham Bold"/>
                  <a:cs typeface="Century Gothic"/>
                </a:rPr>
                <a:t>TECHNOLOGIES</a:t>
              </a:r>
              <a:endParaRPr dirty="0">
                <a:latin typeface="Gotham Bold"/>
                <a:cs typeface="Century Gothic"/>
              </a:endParaRPr>
            </a:p>
          </p:txBody>
        </p:sp>
        <p:sp>
          <p:nvSpPr>
            <p:cNvPr id="5" name="object 9">
              <a:extLst>
                <a:ext uri="{FF2B5EF4-FFF2-40B4-BE49-F238E27FC236}">
                  <a16:creationId xmlns:a16="http://schemas.microsoft.com/office/drawing/2014/main" id="{D5FB4D06-0219-CA43-A544-580767E5F7B8}"/>
                </a:ext>
              </a:extLst>
            </p:cNvPr>
            <p:cNvSpPr txBox="1"/>
            <p:nvPr/>
          </p:nvSpPr>
          <p:spPr>
            <a:xfrm>
              <a:off x="6096000" y="3730063"/>
              <a:ext cx="6096000" cy="566822"/>
            </a:xfrm>
            <a:prstGeom prst="rect">
              <a:avLst/>
            </a:prstGeom>
            <a:ln>
              <a:noFill/>
            </a:ln>
          </p:spPr>
          <p:txBody>
            <a:bodyPr vert="horz" wrap="square" lIns="0" tIns="12700" rIns="0" bIns="0" rtlCol="0">
              <a:spAutoFit/>
            </a:bodyPr>
            <a:lstStyle/>
            <a:p>
              <a:pPr algn="ctr">
                <a:lnSpc>
                  <a:spcPct val="100000"/>
                </a:lnSpc>
              </a:pPr>
              <a:r>
                <a:rPr b="1" spc="-10" dirty="0">
                  <a:solidFill>
                    <a:srgbClr val="231F20"/>
                  </a:solidFill>
                  <a:latin typeface="Gotham Bold"/>
                  <a:cs typeface="Arial"/>
                </a:rPr>
                <a:t>SKINCARE</a:t>
              </a:r>
              <a:endParaRPr dirty="0">
                <a:latin typeface="Gotham Bold"/>
                <a:cs typeface="Arial"/>
              </a:endParaRPr>
            </a:p>
            <a:p>
              <a:pPr algn="ctr">
                <a:lnSpc>
                  <a:spcPct val="100000"/>
                </a:lnSpc>
              </a:pPr>
              <a:r>
                <a:rPr spc="90" dirty="0">
                  <a:solidFill>
                    <a:srgbClr val="231F20"/>
                  </a:solidFill>
                  <a:latin typeface="Gotham Bold"/>
                  <a:cs typeface="Century Gothic"/>
                </a:rPr>
                <a:t>ACTIVES</a:t>
              </a:r>
              <a:endParaRPr dirty="0">
                <a:latin typeface="Gotham Bold"/>
                <a:cs typeface="Century Gothic"/>
              </a:endParaRPr>
            </a:p>
          </p:txBody>
        </p:sp>
        <p:sp>
          <p:nvSpPr>
            <p:cNvPr id="6" name="object 10">
              <a:extLst>
                <a:ext uri="{FF2B5EF4-FFF2-40B4-BE49-F238E27FC236}">
                  <a16:creationId xmlns:a16="http://schemas.microsoft.com/office/drawing/2014/main" id="{E9C1E238-F215-8F5D-5E87-47663D8F7B8C}"/>
                </a:ext>
              </a:extLst>
            </p:cNvPr>
            <p:cNvSpPr txBox="1"/>
            <p:nvPr/>
          </p:nvSpPr>
          <p:spPr>
            <a:xfrm>
              <a:off x="6096000" y="4476154"/>
              <a:ext cx="6096000" cy="566822"/>
            </a:xfrm>
            <a:prstGeom prst="rect">
              <a:avLst/>
            </a:prstGeom>
            <a:ln>
              <a:noFill/>
            </a:ln>
          </p:spPr>
          <p:txBody>
            <a:bodyPr vert="horz" wrap="square" lIns="0" tIns="12700" rIns="0" bIns="0" rtlCol="0">
              <a:spAutoFit/>
            </a:bodyPr>
            <a:lstStyle/>
            <a:p>
              <a:pPr algn="ctr">
                <a:lnSpc>
                  <a:spcPct val="100000"/>
                </a:lnSpc>
                <a:tabLst>
                  <a:tab pos="2635250" algn="l"/>
                </a:tabLst>
              </a:pPr>
              <a:r>
                <a:rPr b="1" dirty="0">
                  <a:solidFill>
                    <a:srgbClr val="231F20"/>
                  </a:solidFill>
                  <a:latin typeface="Gotham Bold"/>
                  <a:cs typeface="Arial"/>
                </a:rPr>
                <a:t>HIGH</a:t>
              </a:r>
              <a:r>
                <a:rPr b="1" spc="204" dirty="0">
                  <a:solidFill>
                    <a:srgbClr val="231F20"/>
                  </a:solidFill>
                  <a:latin typeface="Gotham Bold"/>
                  <a:cs typeface="Arial"/>
                </a:rPr>
                <a:t> </a:t>
              </a:r>
              <a:r>
                <a:rPr b="1" spc="-10" dirty="0">
                  <a:solidFill>
                    <a:srgbClr val="231F20"/>
                  </a:solidFill>
                  <a:latin typeface="Gotham Bold"/>
                  <a:cs typeface="Arial"/>
                </a:rPr>
                <a:t>CONCENTRATION</a:t>
              </a:r>
              <a:endParaRPr dirty="0">
                <a:latin typeface="Gotham Bold"/>
                <a:cs typeface="Arial"/>
              </a:endParaRPr>
            </a:p>
            <a:p>
              <a:pPr algn="ctr">
                <a:lnSpc>
                  <a:spcPct val="100000"/>
                </a:lnSpc>
                <a:tabLst>
                  <a:tab pos="2322195" algn="l"/>
                </a:tabLst>
              </a:pPr>
              <a:r>
                <a:rPr dirty="0">
                  <a:solidFill>
                    <a:srgbClr val="231F20"/>
                  </a:solidFill>
                  <a:latin typeface="Gotham Bold"/>
                  <a:cs typeface="Century Gothic"/>
                </a:rPr>
                <a:t>HIGH</a:t>
              </a:r>
              <a:r>
                <a:rPr spc="165" dirty="0">
                  <a:solidFill>
                    <a:srgbClr val="231F20"/>
                  </a:solidFill>
                  <a:latin typeface="Gotham Bold"/>
                  <a:cs typeface="Century Gothic"/>
                </a:rPr>
                <a:t> </a:t>
              </a:r>
              <a:r>
                <a:rPr spc="65" dirty="0">
                  <a:solidFill>
                    <a:srgbClr val="231F20"/>
                  </a:solidFill>
                  <a:latin typeface="Gotham Bold"/>
                  <a:cs typeface="Century Gothic"/>
                </a:rPr>
                <a:t>PERFORMANCE</a:t>
              </a:r>
              <a:endParaRPr dirty="0">
                <a:latin typeface="Gotham Bold"/>
                <a:cs typeface="Century Gothic"/>
              </a:endParaRPr>
            </a:p>
          </p:txBody>
        </p:sp>
        <p:sp>
          <p:nvSpPr>
            <p:cNvPr id="7" name="object 10">
              <a:extLst>
                <a:ext uri="{FF2B5EF4-FFF2-40B4-BE49-F238E27FC236}">
                  <a16:creationId xmlns:a16="http://schemas.microsoft.com/office/drawing/2014/main" id="{85AF8154-6D34-D867-30C0-267585C46D72}"/>
                </a:ext>
              </a:extLst>
            </p:cNvPr>
            <p:cNvSpPr txBox="1"/>
            <p:nvPr/>
          </p:nvSpPr>
          <p:spPr>
            <a:xfrm>
              <a:off x="6096000" y="5222244"/>
              <a:ext cx="6096000" cy="566822"/>
            </a:xfrm>
            <a:prstGeom prst="rect">
              <a:avLst/>
            </a:prstGeom>
            <a:ln>
              <a:noFill/>
            </a:ln>
          </p:spPr>
          <p:txBody>
            <a:bodyPr vert="horz" wrap="square" lIns="0" tIns="12700" rIns="0" bIns="0" rtlCol="0">
              <a:spAutoFit/>
            </a:bodyPr>
            <a:lstStyle/>
            <a:p>
              <a:pPr algn="ctr">
                <a:lnSpc>
                  <a:spcPct val="100000"/>
                </a:lnSpc>
                <a:tabLst>
                  <a:tab pos="2635250" algn="l"/>
                </a:tabLst>
              </a:pPr>
              <a:r>
                <a:rPr b="1" spc="-10" dirty="0">
                  <a:solidFill>
                    <a:srgbClr val="231F20"/>
                  </a:solidFill>
                  <a:latin typeface="Gotham Bold"/>
                  <a:cs typeface="Arial"/>
                </a:rPr>
                <a:t>SOPHISTICATED</a:t>
              </a:r>
              <a:endParaRPr lang="en-US" b="1" dirty="0">
                <a:latin typeface="Gotham Bold"/>
                <a:cs typeface="Arial"/>
              </a:endParaRPr>
            </a:p>
            <a:p>
              <a:pPr algn="ctr">
                <a:lnSpc>
                  <a:spcPct val="100000"/>
                </a:lnSpc>
                <a:tabLst>
                  <a:tab pos="2635250" algn="l"/>
                </a:tabLst>
              </a:pPr>
              <a:r>
                <a:rPr spc="130" dirty="0">
                  <a:solidFill>
                    <a:srgbClr val="231F20"/>
                  </a:solidFill>
                  <a:latin typeface="Gotham Bold"/>
                  <a:cs typeface="Century Gothic"/>
                </a:rPr>
                <a:t>SENSORY</a:t>
              </a:r>
              <a:r>
                <a:rPr spc="45" dirty="0">
                  <a:solidFill>
                    <a:srgbClr val="231F20"/>
                  </a:solidFill>
                  <a:latin typeface="Gotham Bold"/>
                  <a:cs typeface="Century Gothic"/>
                </a:rPr>
                <a:t> </a:t>
              </a:r>
              <a:r>
                <a:rPr spc="110" dirty="0">
                  <a:solidFill>
                    <a:srgbClr val="231F20"/>
                  </a:solidFill>
                  <a:latin typeface="Gotham Bold"/>
                  <a:cs typeface="Century Gothic"/>
                </a:rPr>
                <a:t>EXPERIENCE</a:t>
              </a:r>
              <a:endParaRPr dirty="0">
                <a:latin typeface="Gotham Bold"/>
                <a:cs typeface="Century Gothic"/>
              </a:endParaRPr>
            </a:p>
          </p:txBody>
        </p:sp>
      </p:grpSp>
    </p:spTree>
    <p:extLst>
      <p:ext uri="{BB962C8B-B14F-4D97-AF65-F5344CB8AC3E}">
        <p14:creationId xmlns:p14="http://schemas.microsoft.com/office/powerpoint/2010/main" val="39404765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ollage of different types of hair products&#10;&#10;Description automatically generated">
            <a:extLst>
              <a:ext uri="{FF2B5EF4-FFF2-40B4-BE49-F238E27FC236}">
                <a16:creationId xmlns:a16="http://schemas.microsoft.com/office/drawing/2014/main" id="{7EB3ED9D-D18A-FF23-2B1B-8AA43656D4AD}"/>
              </a:ext>
            </a:extLst>
          </p:cNvPr>
          <p:cNvPicPr>
            <a:picLocks noGrp="1" noRot="1" noChangeAspect="1" noMove="1" noResize="1" noEditPoints="1" noAdjustHandles="1" noChangeArrowheads="1" noChangeShapeType="1" noCrop="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2505775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A1ED5-1CCD-95EB-35EE-47B19321A138}"/>
              </a:ext>
            </a:extLst>
          </p:cNvPr>
          <p:cNvSpPr>
            <a:spLocks noGrp="1" noRot="1" noMove="1" noResize="1" noEditPoints="1" noAdjustHandles="1" noChangeArrowheads="1" noChangeShapeType="1"/>
          </p:cNvSpPr>
          <p:nvPr/>
        </p:nvSpPr>
        <p:spPr>
          <a:xfrm>
            <a:off x="0" y="0"/>
            <a:ext cx="12192000" cy="6858000"/>
          </a:xfrm>
          <a:prstGeom prst="rect">
            <a:avLst/>
          </a:prstGeom>
          <a:gradFill flip="none" rotWithShape="1">
            <a:gsLst>
              <a:gs pos="100000">
                <a:srgbClr val="E8F1FC"/>
              </a:gs>
              <a:gs pos="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5" name="Group 4">
            <a:extLst>
              <a:ext uri="{FF2B5EF4-FFF2-40B4-BE49-F238E27FC236}">
                <a16:creationId xmlns:a16="http://schemas.microsoft.com/office/drawing/2014/main" id="{BBBF2531-3647-A337-A364-751ABE3588A8}"/>
              </a:ext>
            </a:extLst>
          </p:cNvPr>
          <p:cNvGrpSpPr>
            <a:grpSpLocks noGrp="1" noUngrp="1" noRot="1" noMove="1" noResize="1"/>
          </p:cNvGrpSpPr>
          <p:nvPr/>
        </p:nvGrpSpPr>
        <p:grpSpPr>
          <a:xfrm>
            <a:off x="0" y="-1"/>
            <a:ext cx="7065876" cy="1765447"/>
            <a:chOff x="0" y="-1"/>
            <a:chExt cx="7065876" cy="1765447"/>
          </a:xfrm>
        </p:grpSpPr>
        <p:pic>
          <p:nvPicPr>
            <p:cNvPr id="3" name="Picture 2">
              <a:extLst>
                <a:ext uri="{FF2B5EF4-FFF2-40B4-BE49-F238E27FC236}">
                  <a16:creationId xmlns:a16="http://schemas.microsoft.com/office/drawing/2014/main" id="{14C29D7A-DED1-1791-950A-0BA61F0D141A}"/>
                </a:ext>
              </a:extLst>
            </p:cNvPr>
            <p:cNvPicPr>
              <a:picLocks noGrp="1" noRot="1" noChangeAspect="1" noMove="1" noResize="1" noEditPoints="1" noAdjustHandles="1" noChangeArrowheads="1" noChangeShapeType="1" noCrop="1"/>
            </p:cNvPicPr>
            <p:nvPr/>
          </p:nvPicPr>
          <p:blipFill rotWithShape="1">
            <a:blip r:embed="rId2"/>
            <a:srcRect t="55242"/>
            <a:stretch/>
          </p:blipFill>
          <p:spPr>
            <a:xfrm>
              <a:off x="0" y="-1"/>
              <a:ext cx="7065876" cy="1765447"/>
            </a:xfrm>
            <a:prstGeom prst="rect">
              <a:avLst/>
            </a:prstGeom>
          </p:spPr>
        </p:pic>
        <p:sp>
          <p:nvSpPr>
            <p:cNvPr id="4" name="ZoneTexte 9">
              <a:extLst>
                <a:ext uri="{FF2B5EF4-FFF2-40B4-BE49-F238E27FC236}">
                  <a16:creationId xmlns:a16="http://schemas.microsoft.com/office/drawing/2014/main" id="{2747B87A-4141-D526-4E13-917213719B24}"/>
                </a:ext>
              </a:extLst>
            </p:cNvPr>
            <p:cNvSpPr txBox="1">
              <a:spLocks noGrp="1" noRot="1" noMove="1" noResize="1" noEditPoints="1" noAdjustHandles="1" noChangeArrowheads="1" noChangeShapeType="1"/>
            </p:cNvSpPr>
            <p:nvPr/>
          </p:nvSpPr>
          <p:spPr>
            <a:xfrm>
              <a:off x="145795" y="258995"/>
              <a:ext cx="5490365" cy="861005"/>
            </a:xfrm>
            <a:prstGeom prst="rect">
              <a:avLst/>
            </a:prstGeom>
            <a:noFill/>
            <a:ln>
              <a:noFill/>
            </a:ln>
            <a:effectLst/>
          </p:spPr>
          <p:txBody>
            <a:bodyPr wrap="square" rtlCol="0">
              <a:spAutoFit/>
            </a:bodyPr>
            <a:lstStyle/>
            <a:p>
              <a:pPr>
                <a:lnSpc>
                  <a:spcPct val="90000"/>
                </a:lnSpc>
              </a:pPr>
              <a:r>
                <a:rPr lang="fr-FR" sz="5400" dirty="0">
                  <a:latin typeface="Nympha Trial" pitchFamily="2" charset="77"/>
                  <a:ea typeface="Helvetica Neue Light" panose="02000403000000020004" pitchFamily="2" charset="0"/>
                  <a:cs typeface="Branch" pitchFamily="2" charset="0"/>
                </a:rPr>
                <a:t>EDUCATION</a:t>
              </a:r>
              <a:endParaRPr lang="fr-FR" sz="5400" dirty="0">
                <a:effectLst/>
                <a:latin typeface="Nympha Trial" pitchFamily="2" charset="77"/>
                <a:ea typeface="Helvetica Neue Light" panose="02000403000000020004" pitchFamily="2" charset="0"/>
                <a:cs typeface="Branch" pitchFamily="2" charset="0"/>
              </a:endParaRPr>
            </a:p>
          </p:txBody>
        </p:sp>
      </p:grpSp>
      <p:grpSp>
        <p:nvGrpSpPr>
          <p:cNvPr id="6" name="Group 5">
            <a:extLst>
              <a:ext uri="{FF2B5EF4-FFF2-40B4-BE49-F238E27FC236}">
                <a16:creationId xmlns:a16="http://schemas.microsoft.com/office/drawing/2014/main" id="{DA7962CA-72AD-1EB9-1F16-7561367969C2}"/>
              </a:ext>
            </a:extLst>
          </p:cNvPr>
          <p:cNvGrpSpPr>
            <a:grpSpLocks noGrp="1" noUngrp="1" noRot="1" noMove="1" noResize="1"/>
          </p:cNvGrpSpPr>
          <p:nvPr/>
        </p:nvGrpSpPr>
        <p:grpSpPr>
          <a:xfrm>
            <a:off x="555163" y="4839278"/>
            <a:ext cx="6834262" cy="1841828"/>
            <a:chOff x="351634" y="4810912"/>
            <a:chExt cx="6834262" cy="1841828"/>
          </a:xfrm>
        </p:grpSpPr>
        <p:sp>
          <p:nvSpPr>
            <p:cNvPr id="7" name="Rectangle: Rounded Corners 6">
              <a:extLst>
                <a:ext uri="{FF2B5EF4-FFF2-40B4-BE49-F238E27FC236}">
                  <a16:creationId xmlns:a16="http://schemas.microsoft.com/office/drawing/2014/main" id="{43B18B74-DA32-B341-7BA5-CC944796CE5A}"/>
                </a:ext>
              </a:extLst>
            </p:cNvPr>
            <p:cNvSpPr>
              <a:spLocks noGrp="1" noRot="1" noMove="1" noResize="1" noEditPoints="1" noAdjustHandles="1" noChangeArrowheads="1" noChangeShapeType="1"/>
            </p:cNvSpPr>
            <p:nvPr/>
          </p:nvSpPr>
          <p:spPr>
            <a:xfrm>
              <a:off x="366890" y="4810912"/>
              <a:ext cx="6819006" cy="1841828"/>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ZoneTexte 12">
              <a:extLst>
                <a:ext uri="{FF2B5EF4-FFF2-40B4-BE49-F238E27FC236}">
                  <a16:creationId xmlns:a16="http://schemas.microsoft.com/office/drawing/2014/main" id="{909FC3BA-E8C3-5ECA-8700-62D9F07E3A76}"/>
                </a:ext>
              </a:extLst>
            </p:cNvPr>
            <p:cNvSpPr txBox="1">
              <a:spLocks noGrp="1" noRot="1" noMove="1" noResize="1" noEditPoints="1" noAdjustHandles="1" noChangeArrowheads="1" noChangeShapeType="1"/>
            </p:cNvSpPr>
            <p:nvPr/>
          </p:nvSpPr>
          <p:spPr>
            <a:xfrm>
              <a:off x="351634" y="4908598"/>
              <a:ext cx="6834262" cy="377026"/>
            </a:xfrm>
            <a:prstGeom prst="rect">
              <a:avLst/>
            </a:prstGeom>
            <a:noFill/>
            <a:ln>
              <a:noFill/>
            </a:ln>
            <a:effectLst/>
          </p:spPr>
          <p:txBody>
            <a:bodyPr wrap="square" rtlCol="0">
              <a:spAutoFit/>
            </a:bodyPr>
            <a:lstStyle/>
            <a:p>
              <a:pPr algn="ctr">
                <a:lnSpc>
                  <a:spcPct val="90000"/>
                </a:lnSpc>
              </a:pPr>
              <a:r>
                <a:rPr lang="fr-FR" sz="2000" dirty="0">
                  <a:latin typeface="Nympha Trial" pitchFamily="2" charset="77"/>
                  <a:ea typeface="Helvetica Neue Light" panose="02000403000000020004" pitchFamily="2" charset="0"/>
                  <a:cs typeface="Branch" pitchFamily="2" charset="0"/>
                </a:rPr>
                <a:t>PROFESSIONAL ACADEMIES</a:t>
              </a:r>
            </a:p>
          </p:txBody>
        </p:sp>
        <p:sp>
          <p:nvSpPr>
            <p:cNvPr id="9" name="TextBox 8">
              <a:extLst>
                <a:ext uri="{FF2B5EF4-FFF2-40B4-BE49-F238E27FC236}">
                  <a16:creationId xmlns:a16="http://schemas.microsoft.com/office/drawing/2014/main" id="{9B0AD69A-2D04-AE35-AA71-305DA0DD7B0A}"/>
                </a:ext>
              </a:extLst>
            </p:cNvPr>
            <p:cNvSpPr txBox="1">
              <a:spLocks noGrp="1" noRot="1" noMove="1" noResize="1" noEditPoints="1" noAdjustHandles="1" noChangeArrowheads="1" noChangeShapeType="1"/>
            </p:cNvSpPr>
            <p:nvPr/>
          </p:nvSpPr>
          <p:spPr>
            <a:xfrm>
              <a:off x="430726" y="6233266"/>
              <a:ext cx="2015295" cy="272382"/>
            </a:xfrm>
            <a:prstGeom prst="rect">
              <a:avLst/>
            </a:prstGeom>
            <a:noFill/>
          </p:spPr>
          <p:txBody>
            <a:bodyPr wrap="square" rtlCol="0">
              <a:spAutoFit/>
            </a:bodyPr>
            <a:lstStyle/>
            <a:p>
              <a:pPr algn="ctr">
                <a:lnSpc>
                  <a:spcPct val="90000"/>
                </a:lnSpc>
              </a:pPr>
              <a:r>
                <a:rPr lang="en-US" sz="1300" dirty="0">
                  <a:latin typeface="Helvetica 35 Thin" panose="020B0500000000000000"/>
                  <a:cs typeface="Gotham Book" pitchFamily="2" charset="0"/>
                </a:rPr>
                <a:t>Redken Exchange</a:t>
              </a:r>
            </a:p>
          </p:txBody>
        </p:sp>
        <p:sp>
          <p:nvSpPr>
            <p:cNvPr id="10" name="TextBox 9">
              <a:extLst>
                <a:ext uri="{FF2B5EF4-FFF2-40B4-BE49-F238E27FC236}">
                  <a16:creationId xmlns:a16="http://schemas.microsoft.com/office/drawing/2014/main" id="{87ECBDC5-C81C-DF82-764B-6890589D6EB2}"/>
                </a:ext>
              </a:extLst>
            </p:cNvPr>
            <p:cNvSpPr txBox="1">
              <a:spLocks noGrp="1" noRot="1" noMove="1" noResize="1" noEditPoints="1" noAdjustHandles="1" noChangeArrowheads="1" noChangeShapeType="1"/>
            </p:cNvSpPr>
            <p:nvPr/>
          </p:nvSpPr>
          <p:spPr>
            <a:xfrm>
              <a:off x="5627847" y="6233265"/>
              <a:ext cx="1097087" cy="272382"/>
            </a:xfrm>
            <a:prstGeom prst="rect">
              <a:avLst/>
            </a:prstGeom>
            <a:noFill/>
          </p:spPr>
          <p:txBody>
            <a:bodyPr wrap="square" rtlCol="0">
              <a:spAutoFit/>
            </a:bodyPr>
            <a:lstStyle/>
            <a:p>
              <a:pPr algn="ctr">
                <a:lnSpc>
                  <a:spcPct val="90000"/>
                </a:lnSpc>
              </a:pPr>
              <a:r>
                <a:rPr lang="en-US" sz="1300" dirty="0" err="1">
                  <a:latin typeface="Helvetica 35 Thin" panose="020B0500000000000000"/>
                  <a:cs typeface="Gotham Book" pitchFamily="2" charset="0"/>
                </a:rPr>
                <a:t>proLAB</a:t>
              </a:r>
              <a:endParaRPr lang="en-US" sz="1300" dirty="0">
                <a:latin typeface="Helvetica 35 Thin" panose="020B0500000000000000"/>
                <a:cs typeface="Gotham Book" pitchFamily="2" charset="0"/>
              </a:endParaRPr>
            </a:p>
          </p:txBody>
        </p:sp>
        <p:pic>
          <p:nvPicPr>
            <p:cNvPr id="11" name="Picture 10" descr="A picture containing indoor, floor, chair, room&#10;&#10;Description automatically generated">
              <a:extLst>
                <a:ext uri="{FF2B5EF4-FFF2-40B4-BE49-F238E27FC236}">
                  <a16:creationId xmlns:a16="http://schemas.microsoft.com/office/drawing/2014/main" id="{891FE3A4-2356-B0BA-5967-B7B34D33AA31}"/>
                </a:ext>
              </a:extLst>
            </p:cNvPr>
            <p:cNvPicPr>
              <a:picLocks noGrp="1" noRot="1" noChangeAspect="1" noMove="1" noResize="1" noEditPoints="1" noAdjustHandles="1" noChangeArrowheads="1" noChangeShapeType="1" noCrop="1"/>
            </p:cNvPicPr>
            <p:nvPr/>
          </p:nvPicPr>
          <p:blipFill rotWithShape="1">
            <a:blip r:embed="rId3"/>
            <a:srcRect l="6429" r="584"/>
            <a:stretch/>
          </p:blipFill>
          <p:spPr>
            <a:xfrm>
              <a:off x="3149339" y="5285587"/>
              <a:ext cx="1106528" cy="892477"/>
            </a:xfrm>
            <a:prstGeom prst="rect">
              <a:avLst/>
            </a:prstGeom>
          </p:spPr>
        </p:pic>
        <p:pic>
          <p:nvPicPr>
            <p:cNvPr id="12" name="Picture 11">
              <a:extLst>
                <a:ext uri="{FF2B5EF4-FFF2-40B4-BE49-F238E27FC236}">
                  <a16:creationId xmlns:a16="http://schemas.microsoft.com/office/drawing/2014/main" id="{3E7AD68A-7C71-A6BE-A7C2-8E129D5D0173}"/>
                </a:ext>
              </a:extLst>
            </p:cNvPr>
            <p:cNvPicPr>
              <a:picLocks noGrp="1" noRot="1" noChangeAspect="1" noMove="1" noResize="1" noEditPoints="1" noAdjustHandles="1" noChangeArrowheads="1" noChangeShapeType="1" noCrop="1"/>
            </p:cNvPicPr>
            <p:nvPr/>
          </p:nvPicPr>
          <p:blipFill rotWithShape="1">
            <a:blip r:embed="rId4"/>
            <a:srcRect l="1597" t="3787" r="4838" b="9080"/>
            <a:stretch/>
          </p:blipFill>
          <p:spPr>
            <a:xfrm>
              <a:off x="920410" y="5277273"/>
              <a:ext cx="1111688" cy="895436"/>
            </a:xfrm>
            <a:prstGeom prst="rect">
              <a:avLst/>
            </a:prstGeom>
          </p:spPr>
        </p:pic>
        <p:pic>
          <p:nvPicPr>
            <p:cNvPr id="13" name="Picture 12">
              <a:extLst>
                <a:ext uri="{FF2B5EF4-FFF2-40B4-BE49-F238E27FC236}">
                  <a16:creationId xmlns:a16="http://schemas.microsoft.com/office/drawing/2014/main" id="{543A1EC4-47CE-F3E6-E9D1-160138896BA0}"/>
                </a:ext>
              </a:extLst>
            </p:cNvPr>
            <p:cNvPicPr>
              <a:picLocks noGrp="1" noRot="1" noChangeAspect="1" noMove="1" noResize="1" noEditPoints="1" noAdjustHandles="1" noChangeArrowheads="1" noChangeShapeType="1" noCrop="1"/>
            </p:cNvPicPr>
            <p:nvPr/>
          </p:nvPicPr>
          <p:blipFill rotWithShape="1">
            <a:blip r:embed="rId5"/>
            <a:srcRect l="23488" t="30458" r="19500" b="8619"/>
            <a:stretch/>
          </p:blipFill>
          <p:spPr>
            <a:xfrm>
              <a:off x="5627847" y="5227817"/>
              <a:ext cx="1117241" cy="895436"/>
            </a:xfrm>
            <a:prstGeom prst="rect">
              <a:avLst/>
            </a:prstGeom>
          </p:spPr>
        </p:pic>
        <p:sp>
          <p:nvSpPr>
            <p:cNvPr id="14" name="TextBox 13">
              <a:extLst>
                <a:ext uri="{FF2B5EF4-FFF2-40B4-BE49-F238E27FC236}">
                  <a16:creationId xmlns:a16="http://schemas.microsoft.com/office/drawing/2014/main" id="{405341C5-19F6-367B-F27D-B8100DFFFE19}"/>
                </a:ext>
              </a:extLst>
            </p:cNvPr>
            <p:cNvSpPr txBox="1">
              <a:spLocks noGrp="1" noRot="1" noMove="1" noResize="1" noEditPoints="1" noAdjustHandles="1" noChangeArrowheads="1" noChangeShapeType="1"/>
            </p:cNvSpPr>
            <p:nvPr/>
          </p:nvSpPr>
          <p:spPr>
            <a:xfrm>
              <a:off x="2231322" y="6232561"/>
              <a:ext cx="3074886" cy="272382"/>
            </a:xfrm>
            <a:prstGeom prst="rect">
              <a:avLst/>
            </a:prstGeom>
            <a:noFill/>
          </p:spPr>
          <p:txBody>
            <a:bodyPr wrap="square" rtlCol="0">
              <a:spAutoFit/>
            </a:bodyPr>
            <a:lstStyle/>
            <a:p>
              <a:pPr algn="ctr">
                <a:lnSpc>
                  <a:spcPct val="90000"/>
                </a:lnSpc>
              </a:pPr>
              <a:r>
                <a:rPr lang="en-US" sz="1300" dirty="0" err="1">
                  <a:latin typeface="Helvetica 35 Thin" panose="020B0500000000000000"/>
                  <a:cs typeface="Gotham Book" pitchFamily="2" charset="0"/>
                </a:rPr>
                <a:t>L’Oreal</a:t>
              </a:r>
              <a:r>
                <a:rPr lang="en-US" sz="1300" dirty="0">
                  <a:latin typeface="Helvetica 35 Thin" panose="020B0500000000000000"/>
                  <a:cs typeface="Gotham Book" pitchFamily="2" charset="0"/>
                </a:rPr>
                <a:t> </a:t>
              </a:r>
              <a:r>
                <a:rPr lang="en-US" sz="1300" dirty="0" err="1">
                  <a:latin typeface="Helvetica 35 Thin" panose="020B0500000000000000"/>
                  <a:cs typeface="Gotham Book" pitchFamily="2" charset="0"/>
                </a:rPr>
                <a:t>Professionel</a:t>
              </a:r>
              <a:r>
                <a:rPr lang="en-US" sz="1300" dirty="0">
                  <a:latin typeface="Helvetica 35 Thin" panose="020B0500000000000000"/>
                  <a:cs typeface="Gotham Book" pitchFamily="2" charset="0"/>
                </a:rPr>
                <a:t> at The MAIN</a:t>
              </a:r>
            </a:p>
          </p:txBody>
        </p:sp>
      </p:grpSp>
      <p:grpSp>
        <p:nvGrpSpPr>
          <p:cNvPr id="31" name="Group 30">
            <a:extLst>
              <a:ext uri="{FF2B5EF4-FFF2-40B4-BE49-F238E27FC236}">
                <a16:creationId xmlns:a16="http://schemas.microsoft.com/office/drawing/2014/main" id="{A89DA4EE-EF89-EE5A-C9DC-0A224C407C4E}"/>
              </a:ext>
            </a:extLst>
          </p:cNvPr>
          <p:cNvGrpSpPr>
            <a:grpSpLocks noGrp="1" noUngrp="1" noRot="1" noMove="1" noResize="1"/>
          </p:cNvGrpSpPr>
          <p:nvPr/>
        </p:nvGrpSpPr>
        <p:grpSpPr>
          <a:xfrm>
            <a:off x="349995" y="1392277"/>
            <a:ext cx="11756231" cy="4756185"/>
            <a:chOff x="349995" y="1392277"/>
            <a:chExt cx="11756231" cy="4756185"/>
          </a:xfrm>
        </p:grpSpPr>
        <p:pic>
          <p:nvPicPr>
            <p:cNvPr id="15" name="Image 34">
              <a:extLst>
                <a:ext uri="{FF2B5EF4-FFF2-40B4-BE49-F238E27FC236}">
                  <a16:creationId xmlns:a16="http://schemas.microsoft.com/office/drawing/2014/main" id="{BB09563C-FB63-6F6E-3229-9CA6CAC1A96B}"/>
                </a:ext>
              </a:extLst>
            </p:cNvPr>
            <p:cNvPicPr>
              <a:picLocks noGrp="1" noRot="1" noChangeAspect="1" noMove="1" noResize="1" noEditPoints="1" noAdjustHandles="1" noChangeArrowheads="1" noChangeShapeType="1" noCrop="1"/>
            </p:cNvPicPr>
            <p:nvPr/>
          </p:nvPicPr>
          <p:blipFill>
            <a:blip r:embed="rId6"/>
            <a:stretch>
              <a:fillRect/>
            </a:stretch>
          </p:blipFill>
          <p:spPr>
            <a:xfrm>
              <a:off x="6239458" y="3410085"/>
              <a:ext cx="38100" cy="38100"/>
            </a:xfrm>
            <a:prstGeom prst="rect">
              <a:avLst/>
            </a:prstGeom>
          </p:spPr>
        </p:pic>
        <p:sp>
          <p:nvSpPr>
            <p:cNvPr id="16" name="ZoneTexte 12">
              <a:extLst>
                <a:ext uri="{FF2B5EF4-FFF2-40B4-BE49-F238E27FC236}">
                  <a16:creationId xmlns:a16="http://schemas.microsoft.com/office/drawing/2014/main" id="{0376106F-B4AE-9F89-6E38-6501CFA821B5}"/>
                </a:ext>
              </a:extLst>
            </p:cNvPr>
            <p:cNvSpPr txBox="1">
              <a:spLocks noGrp="1" noRot="1" noMove="1" noResize="1" noEditPoints="1" noAdjustHandles="1" noChangeArrowheads="1" noChangeShapeType="1"/>
            </p:cNvSpPr>
            <p:nvPr/>
          </p:nvSpPr>
          <p:spPr>
            <a:xfrm>
              <a:off x="349995" y="1758984"/>
              <a:ext cx="2280098" cy="433965"/>
            </a:xfrm>
            <a:prstGeom prst="rect">
              <a:avLst/>
            </a:prstGeom>
            <a:noFill/>
            <a:ln>
              <a:noFill/>
            </a:ln>
            <a:effectLst/>
          </p:spPr>
          <p:txBody>
            <a:bodyPr wrap="square" rtlCol="0">
              <a:spAutoFit/>
            </a:bodyPr>
            <a:lstStyle/>
            <a:p>
              <a:pPr algn="ctr">
                <a:lnSpc>
                  <a:spcPct val="90000"/>
                </a:lnSpc>
              </a:pPr>
              <a:r>
                <a:rPr lang="fr-FR" sz="2400" dirty="0">
                  <a:latin typeface="Nympha Trial" pitchFamily="2" charset="77"/>
                  <a:ea typeface="Helvetica Neue Light" panose="02000403000000020004" pitchFamily="2" charset="0"/>
                  <a:cs typeface="Branch" pitchFamily="2" charset="0"/>
                </a:rPr>
                <a:t>13,000+</a:t>
              </a:r>
              <a:endParaRPr lang="fr-FR" sz="2400" dirty="0">
                <a:effectLst/>
                <a:latin typeface="Nympha Trial" pitchFamily="2" charset="77"/>
                <a:ea typeface="Helvetica Neue Light" panose="02000403000000020004" pitchFamily="2" charset="0"/>
                <a:cs typeface="Branch" pitchFamily="2" charset="0"/>
              </a:endParaRPr>
            </a:p>
          </p:txBody>
        </p:sp>
        <p:sp>
          <p:nvSpPr>
            <p:cNvPr id="17" name="ZoneTexte 13">
              <a:extLst>
                <a:ext uri="{FF2B5EF4-FFF2-40B4-BE49-F238E27FC236}">
                  <a16:creationId xmlns:a16="http://schemas.microsoft.com/office/drawing/2014/main" id="{35EA8C10-0E5F-16A4-479D-4094C1B6A17B}"/>
                </a:ext>
              </a:extLst>
            </p:cNvPr>
            <p:cNvSpPr txBox="1">
              <a:spLocks noGrp="1" noRot="1" noMove="1" noResize="1" noEditPoints="1" noAdjustHandles="1" noChangeArrowheads="1" noChangeShapeType="1"/>
            </p:cNvSpPr>
            <p:nvPr/>
          </p:nvSpPr>
          <p:spPr>
            <a:xfrm>
              <a:off x="560436" y="2279674"/>
              <a:ext cx="1538860" cy="584775"/>
            </a:xfrm>
            <a:prstGeom prst="rect">
              <a:avLst/>
            </a:prstGeom>
            <a:noFill/>
          </p:spPr>
          <p:txBody>
            <a:bodyPr wrap="square">
              <a:spAutoFit/>
            </a:bodyPr>
            <a:lstStyle/>
            <a:p>
              <a:pPr algn="ctr"/>
              <a:r>
                <a:rPr lang="fr-FR" sz="1600" dirty="0" err="1">
                  <a:latin typeface="Helvetica 35 Thin" panose="020B0500000000000000" pitchFamily="34" charset="0"/>
                  <a:ea typeface="Helvetica Neue Thin" panose="020B0403020202020204" pitchFamily="34" charset="0"/>
                  <a:cs typeface="Gotham Thin" pitchFamily="2" charset="0"/>
                </a:rPr>
                <a:t>Educators</a:t>
              </a:r>
              <a:br>
                <a:rPr lang="fr-FR" sz="1600" dirty="0">
                  <a:latin typeface="Helvetica 35 Thin" panose="020B0500000000000000" pitchFamily="34" charset="0"/>
                  <a:ea typeface="Helvetica Neue Thin" panose="020B0403020202020204" pitchFamily="34" charset="0"/>
                  <a:cs typeface="Gotham Thin" pitchFamily="2" charset="0"/>
                </a:rPr>
              </a:br>
              <a:r>
                <a:rPr lang="fr-FR" sz="1600" dirty="0">
                  <a:latin typeface="Helvetica 35 Thin" panose="020B0500000000000000" pitchFamily="34" charset="0"/>
                  <a:ea typeface="Helvetica Neue Thin" panose="020B0403020202020204" pitchFamily="34" charset="0"/>
                  <a:cs typeface="Gotham Thin" pitchFamily="2" charset="0"/>
                </a:rPr>
                <a:t>&amp; </a:t>
              </a:r>
              <a:r>
                <a:rPr lang="fr-FR" sz="1600" dirty="0" err="1">
                  <a:latin typeface="Helvetica 35 Thin" panose="020B0500000000000000" pitchFamily="34" charset="0"/>
                  <a:ea typeface="Helvetica Neue Thin" panose="020B0403020202020204" pitchFamily="34" charset="0"/>
                  <a:cs typeface="Gotham Thin" pitchFamily="2" charset="0"/>
                </a:rPr>
                <a:t>artists</a:t>
              </a:r>
              <a:endParaRPr lang="fr-FR" sz="1600" dirty="0">
                <a:latin typeface="Helvetica 35 Thin" panose="020B0500000000000000" pitchFamily="34" charset="0"/>
              </a:endParaRPr>
            </a:p>
          </p:txBody>
        </p:sp>
        <p:pic>
          <p:nvPicPr>
            <p:cNvPr id="18" name="Image 5">
              <a:extLst>
                <a:ext uri="{FF2B5EF4-FFF2-40B4-BE49-F238E27FC236}">
                  <a16:creationId xmlns:a16="http://schemas.microsoft.com/office/drawing/2014/main" id="{B3AE63A4-AAE6-1947-E8B4-AE5E6F248390}"/>
                </a:ext>
              </a:extLst>
            </p:cNvPr>
            <p:cNvPicPr>
              <a:picLocks noGrp="1" noRot="1" noChangeAspect="1" noMove="1" noResize="1" noEditPoints="1" noAdjustHandles="1" noChangeArrowheads="1" noChangeShapeType="1" noCrop="1"/>
            </p:cNvPicPr>
            <p:nvPr/>
          </p:nvPicPr>
          <p:blipFill rotWithShape="1">
            <a:blip r:embed="rId7">
              <a:extLst>
                <a:ext uri="{28A0092B-C50C-407E-A947-70E740481C1C}">
                  <a14:useLocalDpi xmlns:a14="http://schemas.microsoft.com/office/drawing/2010/main" val="0"/>
                </a:ext>
              </a:extLst>
            </a:blip>
            <a:srcRect l="8365" r="8365"/>
            <a:stretch/>
          </p:blipFill>
          <p:spPr>
            <a:xfrm>
              <a:off x="8278387" y="3129481"/>
              <a:ext cx="3827839" cy="3018981"/>
            </a:xfrm>
            <a:prstGeom prst="rect">
              <a:avLst/>
            </a:prstGeom>
          </p:spPr>
        </p:pic>
        <p:pic>
          <p:nvPicPr>
            <p:cNvPr id="19" name="Picture 18" descr="A picture containing person, crowd&#10;&#10;Description automatically generated">
              <a:extLst>
                <a:ext uri="{FF2B5EF4-FFF2-40B4-BE49-F238E27FC236}">
                  <a16:creationId xmlns:a16="http://schemas.microsoft.com/office/drawing/2014/main" id="{B4204C3E-1178-1377-3C03-DB3F9541E063}"/>
                </a:ext>
              </a:extLst>
            </p:cNvPr>
            <p:cNvPicPr>
              <a:picLocks noGrp="1" noRot="1" noChangeAspect="1" noMove="1" noResize="1" noEditPoints="1" noAdjustHandles="1" noChangeArrowheads="1" noChangeShapeType="1" noCrop="1"/>
            </p:cNvPicPr>
            <p:nvPr/>
          </p:nvPicPr>
          <p:blipFill rotWithShape="1">
            <a:blip r:embed="rId8"/>
            <a:srcRect l="12538" t="5290" r="11058" b="33474"/>
            <a:stretch/>
          </p:blipFill>
          <p:spPr>
            <a:xfrm>
              <a:off x="560436" y="3122817"/>
              <a:ext cx="1775653" cy="1423137"/>
            </a:xfrm>
            <a:prstGeom prst="rect">
              <a:avLst/>
            </a:prstGeom>
          </p:spPr>
        </p:pic>
        <p:sp>
          <p:nvSpPr>
            <p:cNvPr id="20" name="ZoneTexte 12">
              <a:extLst>
                <a:ext uri="{FF2B5EF4-FFF2-40B4-BE49-F238E27FC236}">
                  <a16:creationId xmlns:a16="http://schemas.microsoft.com/office/drawing/2014/main" id="{6F19735E-5A3A-30BA-E490-5B40867576D1}"/>
                </a:ext>
              </a:extLst>
            </p:cNvPr>
            <p:cNvSpPr txBox="1">
              <a:spLocks noGrp="1" noRot="1" noMove="1" noResize="1" noEditPoints="1" noAdjustHandles="1" noChangeArrowheads="1" noChangeShapeType="1"/>
            </p:cNvSpPr>
            <p:nvPr/>
          </p:nvSpPr>
          <p:spPr>
            <a:xfrm>
              <a:off x="2633535" y="1717426"/>
              <a:ext cx="2314733" cy="433965"/>
            </a:xfrm>
            <a:prstGeom prst="rect">
              <a:avLst/>
            </a:prstGeom>
            <a:noFill/>
            <a:ln>
              <a:noFill/>
            </a:ln>
            <a:effectLst/>
          </p:spPr>
          <p:txBody>
            <a:bodyPr wrap="square" rtlCol="0">
              <a:spAutoFit/>
            </a:bodyPr>
            <a:lstStyle/>
            <a:p>
              <a:pPr algn="ctr">
                <a:lnSpc>
                  <a:spcPct val="90000"/>
                </a:lnSpc>
              </a:pPr>
              <a:r>
                <a:rPr lang="fr-FR" sz="2400" dirty="0">
                  <a:latin typeface="Nympha Trial" pitchFamily="2" charset="77"/>
                  <a:ea typeface="Helvetica Neue Light" panose="02000403000000020004" pitchFamily="2" charset="0"/>
                  <a:cs typeface="Branch" pitchFamily="2" charset="0"/>
                </a:rPr>
                <a:t>YOUR WAY</a:t>
              </a:r>
            </a:p>
          </p:txBody>
        </p:sp>
        <p:sp>
          <p:nvSpPr>
            <p:cNvPr id="21" name="ZoneTexte 13">
              <a:extLst>
                <a:ext uri="{FF2B5EF4-FFF2-40B4-BE49-F238E27FC236}">
                  <a16:creationId xmlns:a16="http://schemas.microsoft.com/office/drawing/2014/main" id="{E37595EE-3FD5-4A4D-E23D-48B90C7448A4}"/>
                </a:ext>
              </a:extLst>
            </p:cNvPr>
            <p:cNvSpPr txBox="1">
              <a:spLocks noGrp="1" noRot="1" noMove="1" noResize="1" noEditPoints="1" noAdjustHandles="1" noChangeArrowheads="1" noChangeShapeType="1"/>
            </p:cNvSpPr>
            <p:nvPr/>
          </p:nvSpPr>
          <p:spPr>
            <a:xfrm>
              <a:off x="2639171" y="2183152"/>
              <a:ext cx="2314733" cy="830997"/>
            </a:xfrm>
            <a:prstGeom prst="rect">
              <a:avLst/>
            </a:prstGeom>
            <a:noFill/>
          </p:spPr>
          <p:txBody>
            <a:bodyPr wrap="square">
              <a:spAutoFit/>
            </a:bodyPr>
            <a:lstStyle/>
            <a:p>
              <a:pPr algn="ctr"/>
              <a:r>
                <a:rPr lang="en-US" sz="1600" dirty="0">
                  <a:latin typeface="Helvetica 35 Thin" panose="020B0500000000000000" pitchFamily="34" charset="0"/>
                  <a:ea typeface="Helvetica Neue Thin" panose="020B0403020202020204" pitchFamily="34" charset="0"/>
                  <a:cs typeface="Gotham Thin" pitchFamily="2" charset="0"/>
                </a:rPr>
                <a:t>In-salon, in-store, virtual, digital, events and global experiences</a:t>
              </a:r>
            </a:p>
          </p:txBody>
        </p:sp>
        <p:pic>
          <p:nvPicPr>
            <p:cNvPr id="22" name="Picture 21" descr="A picture containing person, crowd&#10;&#10;Description automatically generated">
              <a:extLst>
                <a:ext uri="{FF2B5EF4-FFF2-40B4-BE49-F238E27FC236}">
                  <a16:creationId xmlns:a16="http://schemas.microsoft.com/office/drawing/2014/main" id="{25053C56-A329-FF32-D66B-86F7B7DE3A62}"/>
                </a:ext>
              </a:extLst>
            </p:cNvPr>
            <p:cNvPicPr>
              <a:picLocks noGrp="1" noRot="1" noChangeAspect="1" noMove="1" noResize="1" noEditPoints="1" noAdjustHandles="1" noChangeArrowheads="1" noChangeShapeType="1" noCrop="1"/>
            </p:cNvPicPr>
            <p:nvPr/>
          </p:nvPicPr>
          <p:blipFill rotWithShape="1">
            <a:blip r:embed="rId9">
              <a:extLst>
                <a:ext uri="{BEBA8EAE-BF5A-486C-A8C5-ECC9F3942E4B}">
                  <a14:imgProps xmlns:a14="http://schemas.microsoft.com/office/drawing/2010/main">
                    <a14:imgLayer r:embed="rId10">
                      <a14:imgEffect>
                        <a14:saturation sat="0"/>
                      </a14:imgEffect>
                    </a14:imgLayer>
                  </a14:imgProps>
                </a:ext>
              </a:extLst>
            </a:blip>
            <a:srcRect l="14598" t="4498" r="38287" b="37811"/>
            <a:stretch/>
          </p:blipFill>
          <p:spPr>
            <a:xfrm>
              <a:off x="2974198" y="3130822"/>
              <a:ext cx="1775652" cy="1449238"/>
            </a:xfrm>
            <a:prstGeom prst="rect">
              <a:avLst/>
            </a:prstGeom>
          </p:spPr>
        </p:pic>
        <p:sp>
          <p:nvSpPr>
            <p:cNvPr id="23" name="ZoneTexte 12">
              <a:extLst>
                <a:ext uri="{FF2B5EF4-FFF2-40B4-BE49-F238E27FC236}">
                  <a16:creationId xmlns:a16="http://schemas.microsoft.com/office/drawing/2014/main" id="{D75F98E2-55CA-75F4-03C0-5FF0D9EDD7F2}"/>
                </a:ext>
              </a:extLst>
            </p:cNvPr>
            <p:cNvSpPr txBox="1">
              <a:spLocks noGrp="1" noRot="1" noMove="1" noResize="1" noEditPoints="1" noAdjustHandles="1" noChangeArrowheads="1" noChangeShapeType="1"/>
            </p:cNvSpPr>
            <p:nvPr/>
          </p:nvSpPr>
          <p:spPr>
            <a:xfrm>
              <a:off x="4937841" y="1392277"/>
              <a:ext cx="2271998" cy="766364"/>
            </a:xfrm>
            <a:prstGeom prst="rect">
              <a:avLst/>
            </a:prstGeom>
            <a:noFill/>
            <a:ln>
              <a:noFill/>
            </a:ln>
            <a:effectLst/>
          </p:spPr>
          <p:txBody>
            <a:bodyPr wrap="square" rtlCol="0">
              <a:spAutoFit/>
            </a:bodyPr>
            <a:lstStyle/>
            <a:p>
              <a:pPr algn="ctr">
                <a:lnSpc>
                  <a:spcPct val="90000"/>
                </a:lnSpc>
              </a:pPr>
              <a:r>
                <a:rPr lang="fr-FR" sz="2400" dirty="0">
                  <a:latin typeface="Nympha Trial" pitchFamily="2" charset="77"/>
                  <a:ea typeface="Helvetica Neue Light" panose="02000403000000020004" pitchFamily="2" charset="0"/>
                  <a:cs typeface="Branch" pitchFamily="2" charset="0"/>
                </a:rPr>
                <a:t>GROW YOUR PATH</a:t>
              </a:r>
            </a:p>
          </p:txBody>
        </p:sp>
        <p:sp>
          <p:nvSpPr>
            <p:cNvPr id="24" name="ZoneTexte 13">
              <a:extLst>
                <a:ext uri="{FF2B5EF4-FFF2-40B4-BE49-F238E27FC236}">
                  <a16:creationId xmlns:a16="http://schemas.microsoft.com/office/drawing/2014/main" id="{35E07398-1172-8DDB-2450-9B2E6798E70E}"/>
                </a:ext>
              </a:extLst>
            </p:cNvPr>
            <p:cNvSpPr txBox="1">
              <a:spLocks noGrp="1" noRot="1" noMove="1" noResize="1" noEditPoints="1" noAdjustHandles="1" noChangeArrowheads="1" noChangeShapeType="1"/>
            </p:cNvSpPr>
            <p:nvPr/>
          </p:nvSpPr>
          <p:spPr>
            <a:xfrm>
              <a:off x="4814640" y="2289342"/>
              <a:ext cx="2345265" cy="584775"/>
            </a:xfrm>
            <a:prstGeom prst="rect">
              <a:avLst/>
            </a:prstGeom>
            <a:noFill/>
          </p:spPr>
          <p:txBody>
            <a:bodyPr wrap="square">
              <a:spAutoFit/>
            </a:bodyPr>
            <a:lstStyle/>
            <a:p>
              <a:pPr algn="ctr"/>
              <a:r>
                <a:rPr lang="en-US" sz="1600" dirty="0">
                  <a:latin typeface="Helvetica 35 Thin" panose="020B0500000000000000" pitchFamily="34" charset="0"/>
                  <a:ea typeface="Helvetica Neue Thin" panose="020B0403020202020204" pitchFamily="34" charset="0"/>
                  <a:cs typeface="Gotham Thin" pitchFamily="2" charset="0"/>
                </a:rPr>
                <a:t>Certifications and</a:t>
              </a:r>
              <a:br>
                <a:rPr lang="en-US" sz="1600" dirty="0">
                  <a:latin typeface="Helvetica 35 Thin" panose="020B0500000000000000" pitchFamily="34" charset="0"/>
                  <a:ea typeface="Helvetica Neue Thin" panose="020B0403020202020204" pitchFamily="34" charset="0"/>
                  <a:cs typeface="Gotham Thin" pitchFamily="2" charset="0"/>
                </a:rPr>
              </a:br>
              <a:r>
                <a:rPr lang="en-US" sz="1600" dirty="0">
                  <a:latin typeface="Helvetica 35 Thin" panose="020B0500000000000000" pitchFamily="34" charset="0"/>
                  <a:ea typeface="Helvetica Neue Thin" panose="020B0403020202020204" pitchFamily="34" charset="0"/>
                  <a:cs typeface="Gotham Thin" pitchFamily="2" charset="0"/>
                </a:rPr>
                <a:t>future educators</a:t>
              </a:r>
            </a:p>
          </p:txBody>
        </p:sp>
        <p:pic>
          <p:nvPicPr>
            <p:cNvPr id="25" name="Picture 24">
              <a:extLst>
                <a:ext uri="{FF2B5EF4-FFF2-40B4-BE49-F238E27FC236}">
                  <a16:creationId xmlns:a16="http://schemas.microsoft.com/office/drawing/2014/main" id="{6A341CE4-6E7E-B402-11E6-F7E9E3D39B78}"/>
                </a:ext>
              </a:extLst>
            </p:cNvPr>
            <p:cNvPicPr>
              <a:picLocks noGrp="1" noRot="1" noChangeAspect="1" noMove="1" noResize="1" noEditPoints="1" noAdjustHandles="1" noChangeArrowheads="1" noChangeShapeType="1" noCrop="1"/>
            </p:cNvPicPr>
            <p:nvPr/>
          </p:nvPicPr>
          <p:blipFill rotWithShape="1">
            <a:blip r:embed="rId11">
              <a:extLst>
                <a:ext uri="{BEBA8EAE-BF5A-486C-A8C5-ECC9F3942E4B}">
                  <a14:imgProps xmlns:a14="http://schemas.microsoft.com/office/drawing/2010/main">
                    <a14:imgLayer r:embed="rId12">
                      <a14:imgEffect>
                        <a14:saturation sat="0"/>
                      </a14:imgEffect>
                    </a14:imgLayer>
                  </a14:imgProps>
                </a:ext>
              </a:extLst>
            </a:blip>
            <a:srcRect l="1153" t="62464" r="26938" b="8191"/>
            <a:stretch/>
          </p:blipFill>
          <p:spPr>
            <a:xfrm>
              <a:off x="5231796" y="3129481"/>
              <a:ext cx="1775652" cy="1449238"/>
            </a:xfrm>
            <a:prstGeom prst="rect">
              <a:avLst/>
            </a:prstGeom>
          </p:spPr>
        </p:pic>
        <p:sp>
          <p:nvSpPr>
            <p:cNvPr id="26" name="ZoneTexte 12">
              <a:extLst>
                <a:ext uri="{FF2B5EF4-FFF2-40B4-BE49-F238E27FC236}">
                  <a16:creationId xmlns:a16="http://schemas.microsoft.com/office/drawing/2014/main" id="{55444516-686A-FD42-0134-21C4472C28C9}"/>
                </a:ext>
              </a:extLst>
            </p:cNvPr>
            <p:cNvSpPr txBox="1">
              <a:spLocks noGrp="1" noRot="1" noMove="1" noResize="1" noEditPoints="1" noAdjustHandles="1" noChangeArrowheads="1" noChangeShapeType="1"/>
            </p:cNvSpPr>
            <p:nvPr/>
          </p:nvSpPr>
          <p:spPr>
            <a:xfrm>
              <a:off x="7230714" y="1406215"/>
              <a:ext cx="2264769" cy="766364"/>
            </a:xfrm>
            <a:prstGeom prst="rect">
              <a:avLst/>
            </a:prstGeom>
            <a:noFill/>
            <a:ln>
              <a:noFill/>
            </a:ln>
            <a:effectLst/>
          </p:spPr>
          <p:txBody>
            <a:bodyPr wrap="square" rtlCol="0">
              <a:spAutoFit/>
            </a:bodyPr>
            <a:lstStyle/>
            <a:p>
              <a:pPr algn="ctr">
                <a:lnSpc>
                  <a:spcPct val="90000"/>
                </a:lnSpc>
              </a:pPr>
              <a:r>
                <a:rPr lang="fr-FR" sz="2400" dirty="0">
                  <a:latin typeface="Nympha Trial" pitchFamily="2" charset="77"/>
                  <a:ea typeface="Helvetica Neue Light" panose="02000403000000020004" pitchFamily="2" charset="0"/>
                  <a:cs typeface="Branch" pitchFamily="2" charset="0"/>
                </a:rPr>
                <a:t>SCHOOL</a:t>
              </a:r>
            </a:p>
            <a:p>
              <a:pPr algn="ctr">
                <a:lnSpc>
                  <a:spcPct val="90000"/>
                </a:lnSpc>
              </a:pPr>
              <a:r>
                <a:rPr lang="fr-FR" sz="2400" dirty="0">
                  <a:latin typeface="Nympha Trial" pitchFamily="2" charset="77"/>
                  <a:ea typeface="Helvetica Neue Light" panose="02000403000000020004" pitchFamily="2" charset="0"/>
                  <a:cs typeface="Branch" pitchFamily="2" charset="0"/>
                </a:rPr>
                <a:t>PROGRAM</a:t>
              </a:r>
            </a:p>
          </p:txBody>
        </p:sp>
        <p:sp>
          <p:nvSpPr>
            <p:cNvPr id="27" name="ZoneTexte 13">
              <a:extLst>
                <a:ext uri="{FF2B5EF4-FFF2-40B4-BE49-F238E27FC236}">
                  <a16:creationId xmlns:a16="http://schemas.microsoft.com/office/drawing/2014/main" id="{74D9420A-E844-4565-5C24-430F41BB2C76}"/>
                </a:ext>
              </a:extLst>
            </p:cNvPr>
            <p:cNvSpPr txBox="1">
              <a:spLocks noGrp="1" noRot="1" noMove="1" noResize="1" noEditPoints="1" noAdjustHandles="1" noChangeArrowheads="1" noChangeShapeType="1"/>
            </p:cNvSpPr>
            <p:nvPr/>
          </p:nvSpPr>
          <p:spPr>
            <a:xfrm>
              <a:off x="7366612" y="2336334"/>
              <a:ext cx="1919388" cy="584775"/>
            </a:xfrm>
            <a:prstGeom prst="rect">
              <a:avLst/>
            </a:prstGeom>
            <a:noFill/>
          </p:spPr>
          <p:txBody>
            <a:bodyPr wrap="square">
              <a:spAutoFit/>
            </a:bodyPr>
            <a:lstStyle/>
            <a:p>
              <a:pPr algn="ctr"/>
              <a:r>
                <a:rPr lang="en-US" sz="1600" dirty="0">
                  <a:latin typeface="Helvetica 35 Thin" panose="020B0500000000000000" pitchFamily="34" charset="0"/>
                  <a:ea typeface="Helvetica Neue Thin" panose="020B0403020202020204" pitchFamily="34" charset="0"/>
                  <a:cs typeface="Gotham Thin" pitchFamily="2" charset="0"/>
                </a:rPr>
                <a:t>Teach Accelerate</a:t>
              </a:r>
              <a:br>
                <a:rPr lang="en-US" sz="1600" dirty="0">
                  <a:latin typeface="Helvetica 35 Thin" panose="020B0500000000000000" pitchFamily="34" charset="0"/>
                  <a:ea typeface="Helvetica Neue Thin" panose="020B0403020202020204" pitchFamily="34" charset="0"/>
                  <a:cs typeface="Gotham Thin" pitchFamily="2" charset="0"/>
                </a:rPr>
              </a:br>
              <a:r>
                <a:rPr lang="en-US" sz="1600" dirty="0">
                  <a:latin typeface="Helvetica 35 Thin" panose="020B0500000000000000" pitchFamily="34" charset="0"/>
                  <a:ea typeface="Helvetica Neue Thin" panose="020B0403020202020204" pitchFamily="34" charset="0"/>
                  <a:cs typeface="Gotham Thin" pitchFamily="2" charset="0"/>
                </a:rPr>
                <a:t>Grow our students</a:t>
              </a:r>
            </a:p>
          </p:txBody>
        </p:sp>
        <p:pic>
          <p:nvPicPr>
            <p:cNvPr id="28" name="Picture 27">
              <a:extLst>
                <a:ext uri="{FF2B5EF4-FFF2-40B4-BE49-F238E27FC236}">
                  <a16:creationId xmlns:a16="http://schemas.microsoft.com/office/drawing/2014/main" id="{5CDDA583-158D-B56D-E43F-378011E64675}"/>
                </a:ext>
              </a:extLst>
            </p:cNvPr>
            <p:cNvPicPr>
              <a:picLocks noGrp="1" noRot="1" noChangeAspect="1" noMove="1" noResize="1" noEditPoints="1" noAdjustHandles="1" noChangeArrowheads="1" noChangeShapeType="1" noCrop="1"/>
            </p:cNvPicPr>
            <p:nvPr/>
          </p:nvPicPr>
          <p:blipFill rotWithShape="1">
            <a:blip r:embed="rId13"/>
            <a:srcRect b="47466"/>
            <a:stretch/>
          </p:blipFill>
          <p:spPr>
            <a:xfrm>
              <a:off x="7361433" y="3293529"/>
              <a:ext cx="2065645" cy="1183826"/>
            </a:xfrm>
            <a:prstGeom prst="rect">
              <a:avLst/>
            </a:prstGeom>
          </p:spPr>
        </p:pic>
        <p:sp>
          <p:nvSpPr>
            <p:cNvPr id="29" name="ZoneTexte 12">
              <a:extLst>
                <a:ext uri="{FF2B5EF4-FFF2-40B4-BE49-F238E27FC236}">
                  <a16:creationId xmlns:a16="http://schemas.microsoft.com/office/drawing/2014/main" id="{5334EFA9-CF35-9F33-9EE7-3AFF463A8EF5}"/>
                </a:ext>
              </a:extLst>
            </p:cNvPr>
            <p:cNvSpPr txBox="1">
              <a:spLocks noGrp="1" noRot="1" noMove="1" noResize="1" noEditPoints="1" noAdjustHandles="1" noChangeArrowheads="1" noChangeShapeType="1"/>
            </p:cNvSpPr>
            <p:nvPr/>
          </p:nvSpPr>
          <p:spPr>
            <a:xfrm>
              <a:off x="9502481" y="1730608"/>
              <a:ext cx="2285692" cy="433965"/>
            </a:xfrm>
            <a:prstGeom prst="rect">
              <a:avLst/>
            </a:prstGeom>
            <a:noFill/>
            <a:ln>
              <a:noFill/>
            </a:ln>
            <a:effectLst/>
          </p:spPr>
          <p:txBody>
            <a:bodyPr wrap="square" rtlCol="0">
              <a:spAutoFit/>
            </a:bodyPr>
            <a:lstStyle/>
            <a:p>
              <a:pPr algn="ctr">
                <a:lnSpc>
                  <a:spcPct val="90000"/>
                </a:lnSpc>
              </a:pPr>
              <a:r>
                <a:rPr lang="fr-FR" sz="2400" dirty="0">
                  <a:latin typeface="Nympha Trial" pitchFamily="2" charset="77"/>
                  <a:ea typeface="Helvetica Neue Light" panose="02000403000000020004" pitchFamily="2" charset="0"/>
                  <a:cs typeface="Branch" pitchFamily="2" charset="0"/>
                </a:rPr>
                <a:t>ACCESS</a:t>
              </a:r>
            </a:p>
          </p:txBody>
        </p:sp>
        <p:sp>
          <p:nvSpPr>
            <p:cNvPr id="30" name="ZoneTexte 13">
              <a:extLst>
                <a:ext uri="{FF2B5EF4-FFF2-40B4-BE49-F238E27FC236}">
                  <a16:creationId xmlns:a16="http://schemas.microsoft.com/office/drawing/2014/main" id="{06F915CB-CED6-C19B-B23F-4FD231BE6CC2}"/>
                </a:ext>
              </a:extLst>
            </p:cNvPr>
            <p:cNvSpPr txBox="1">
              <a:spLocks noGrp="1" noRot="1" noMove="1" noResize="1" noEditPoints="1" noAdjustHandles="1" noChangeArrowheads="1" noChangeShapeType="1"/>
            </p:cNvSpPr>
            <p:nvPr/>
          </p:nvSpPr>
          <p:spPr>
            <a:xfrm>
              <a:off x="9492707" y="2183151"/>
              <a:ext cx="2311602" cy="830997"/>
            </a:xfrm>
            <a:prstGeom prst="rect">
              <a:avLst/>
            </a:prstGeom>
            <a:noFill/>
          </p:spPr>
          <p:txBody>
            <a:bodyPr wrap="square">
              <a:spAutoFit/>
            </a:bodyPr>
            <a:lstStyle/>
            <a:p>
              <a:pPr algn="ctr"/>
              <a:r>
                <a:rPr lang="en-US" sz="1600" dirty="0">
                  <a:latin typeface="Helvetica 35 Thin" panose="020B0500000000000000" pitchFamily="34" charset="0"/>
                  <a:ea typeface="Helvetica Neue Thin" panose="020B0403020202020204" pitchFamily="34" charset="0"/>
                  <a:cs typeface="Gotham Thin" pitchFamily="2" charset="0"/>
                </a:rPr>
                <a:t>Curate your own path for your career and CEU in  some states</a:t>
              </a:r>
            </a:p>
          </p:txBody>
        </p:sp>
      </p:grpSp>
    </p:spTree>
    <p:extLst>
      <p:ext uri="{BB962C8B-B14F-4D97-AF65-F5344CB8AC3E}">
        <p14:creationId xmlns:p14="http://schemas.microsoft.com/office/powerpoint/2010/main" val="31754875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in a black top and a white text&#10;&#10;Description automatically generated">
            <a:extLst>
              <a:ext uri="{FF2B5EF4-FFF2-40B4-BE49-F238E27FC236}">
                <a16:creationId xmlns:a16="http://schemas.microsoft.com/office/drawing/2014/main" id="{E64BD76D-7A73-A99A-ACCB-A840611277C2}"/>
              </a:ext>
            </a:extLst>
          </p:cNvPr>
          <p:cNvPicPr>
            <a:picLocks noGrp="1" noRot="1" noChangeAspect="1" noMove="1" noResize="1" noEditPoints="1" noAdjustHandles="1" noChangeArrowheads="1" noChangeShapeType="1" noCrop="1"/>
          </p:cNvPicPr>
          <p:nvPr/>
        </p:nvPicPr>
        <p:blipFill>
          <a:blip r:embed="rId2"/>
          <a:stretch>
            <a:fillRect/>
          </a:stretch>
        </p:blipFill>
        <p:spPr>
          <a:xfrm>
            <a:off x="0" y="428"/>
            <a:ext cx="12192000" cy="6857143"/>
          </a:xfrm>
          <a:prstGeom prst="rect">
            <a:avLst/>
          </a:prstGeom>
        </p:spPr>
      </p:pic>
    </p:spTree>
    <p:extLst>
      <p:ext uri="{BB962C8B-B14F-4D97-AF65-F5344CB8AC3E}">
        <p14:creationId xmlns:p14="http://schemas.microsoft.com/office/powerpoint/2010/main" val="19863869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3CEA57E-877E-0711-775D-D22DF6E0519F}"/>
              </a:ext>
            </a:extLst>
          </p:cNvPr>
          <p:cNvPicPr>
            <a:picLocks noGrp="1" noRot="1" noChangeAspect="1" noMove="1" noResize="1" noEditPoints="1" noAdjustHandles="1" noChangeArrowheads="1" noChangeShapeType="1" noCrop="1"/>
          </p:cNvPicPr>
          <p:nvPr/>
        </p:nvPicPr>
        <p:blipFill>
          <a:blip r:embed="rId2"/>
          <a:stretch>
            <a:fillRect/>
          </a:stretch>
        </p:blipFill>
        <p:spPr>
          <a:xfrm>
            <a:off x="545111" y="383487"/>
            <a:ext cx="11101778" cy="6474513"/>
          </a:xfrm>
          <a:prstGeom prst="rect">
            <a:avLst/>
          </a:prstGeom>
        </p:spPr>
      </p:pic>
      <p:sp>
        <p:nvSpPr>
          <p:cNvPr id="3" name="object 3">
            <a:extLst>
              <a:ext uri="{FF2B5EF4-FFF2-40B4-BE49-F238E27FC236}">
                <a16:creationId xmlns:a16="http://schemas.microsoft.com/office/drawing/2014/main" id="{6E54CDFA-75B2-BA52-4429-742CCE2C6AE7}"/>
              </a:ext>
            </a:extLst>
          </p:cNvPr>
          <p:cNvSpPr txBox="1">
            <a:spLocks noGrp="1" noRot="1" noMove="1" noResize="1" noEditPoints="1" noAdjustHandles="1" noChangeArrowheads="1" noChangeShapeType="1"/>
          </p:cNvSpPr>
          <p:nvPr/>
        </p:nvSpPr>
        <p:spPr>
          <a:xfrm>
            <a:off x="6962776" y="405765"/>
            <a:ext cx="4686300" cy="5003421"/>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5000"/>
              </a:lnSpc>
              <a:spcBef>
                <a:spcPts val="0"/>
              </a:spcBef>
            </a:pPr>
            <a:r>
              <a:rPr lang="en-US" sz="6600" dirty="0">
                <a:latin typeface="HelveticaNeueLT Std Thin" panose="020B0403020202020204" pitchFamily="34" charset="0"/>
                <a:ea typeface="+mn-ea"/>
                <a:cs typeface="+mn-cs"/>
              </a:rPr>
              <a:t>exclusive</a:t>
            </a:r>
          </a:p>
          <a:p>
            <a:pPr>
              <a:lnSpc>
                <a:spcPct val="85000"/>
              </a:lnSpc>
              <a:spcBef>
                <a:spcPts val="0"/>
              </a:spcBef>
            </a:pPr>
            <a:r>
              <a:rPr lang="en-US" sz="6600" dirty="0">
                <a:latin typeface="HelveticaNeueLT Std Thin" panose="020B0403020202020204" pitchFamily="34" charset="0"/>
                <a:ea typeface="+mn-ea"/>
                <a:cs typeface="+mn-cs"/>
              </a:rPr>
              <a:t>professional </a:t>
            </a:r>
          </a:p>
          <a:p>
            <a:pPr>
              <a:lnSpc>
                <a:spcPct val="85000"/>
              </a:lnSpc>
              <a:spcBef>
                <a:spcPts val="0"/>
              </a:spcBef>
            </a:pPr>
            <a:r>
              <a:rPr lang="en-US" sz="6600" dirty="0">
                <a:latin typeface="HelveticaNeueLT Std Thin" panose="020B0403020202020204" pitchFamily="34" charset="0"/>
                <a:ea typeface="+mn-ea"/>
                <a:cs typeface="+mn-cs"/>
              </a:rPr>
              <a:t>hair artistry</a:t>
            </a:r>
          </a:p>
          <a:p>
            <a:pPr>
              <a:lnSpc>
                <a:spcPct val="100000"/>
              </a:lnSpc>
              <a:spcBef>
                <a:spcPts val="0"/>
              </a:spcBef>
            </a:pPr>
            <a:endParaRPr lang="en-US" sz="3600" dirty="0">
              <a:latin typeface="HelveticaNeueLT Std Thin" panose="020B0403020202020204" pitchFamily="34" charset="0"/>
              <a:ea typeface="+mn-ea"/>
              <a:cs typeface="+mn-cs"/>
            </a:endParaRPr>
          </a:p>
          <a:p>
            <a:pPr>
              <a:lnSpc>
                <a:spcPct val="100000"/>
              </a:lnSpc>
              <a:spcBef>
                <a:spcPts val="0"/>
              </a:spcBef>
            </a:pPr>
            <a:r>
              <a:rPr lang="en-US" sz="3600" dirty="0">
                <a:latin typeface="HelveticaNeueLT Std Thin" panose="020B0403020202020204" pitchFamily="34" charset="0"/>
                <a:ea typeface="+mn-ea"/>
                <a:cs typeface="+mn-cs"/>
              </a:rPr>
              <a:t>driven by</a:t>
            </a:r>
          </a:p>
          <a:p>
            <a:pPr>
              <a:lnSpc>
                <a:spcPct val="100000"/>
              </a:lnSpc>
              <a:spcBef>
                <a:spcPts val="0"/>
              </a:spcBef>
            </a:pPr>
            <a:r>
              <a:rPr lang="en-US" sz="3600" dirty="0">
                <a:latin typeface="HelveticaNeueLT Std Thin" panose="020B0403020202020204" pitchFamily="34" charset="0"/>
                <a:ea typeface="+mn-ea"/>
                <a:cs typeface="+mn-cs"/>
              </a:rPr>
              <a:t>one mission</a:t>
            </a:r>
          </a:p>
          <a:p>
            <a:pPr>
              <a:lnSpc>
                <a:spcPct val="100000"/>
              </a:lnSpc>
              <a:spcBef>
                <a:spcPts val="0"/>
              </a:spcBef>
            </a:pPr>
            <a:r>
              <a:rPr lang="en-US" sz="2400" dirty="0">
                <a:latin typeface="HelveticaNeueLT Std Thin" panose="020B0403020202020204" pitchFamily="34" charset="0"/>
                <a:ea typeface="+mn-ea"/>
                <a:cs typeface="+mn-cs"/>
              </a:rPr>
              <a:t>encourage everyone to become</a:t>
            </a:r>
          </a:p>
          <a:p>
            <a:pPr>
              <a:lnSpc>
                <a:spcPct val="100000"/>
              </a:lnSpc>
              <a:spcBef>
                <a:spcPts val="0"/>
              </a:spcBef>
            </a:pPr>
            <a:r>
              <a:rPr lang="en-US" sz="2400" dirty="0">
                <a:latin typeface="HelveticaNeueLT Std Thin" panose="020B0403020202020204" pitchFamily="34" charset="0"/>
                <a:ea typeface="+mn-ea"/>
                <a:cs typeface="+mn-cs"/>
              </a:rPr>
              <a:t>the artist of their own beauty</a:t>
            </a:r>
          </a:p>
        </p:txBody>
      </p:sp>
    </p:spTree>
    <p:extLst>
      <p:ext uri="{BB962C8B-B14F-4D97-AF65-F5344CB8AC3E}">
        <p14:creationId xmlns:p14="http://schemas.microsoft.com/office/powerpoint/2010/main" val="911459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351EA5-6537-04BD-2882-26F7832FE115}"/>
              </a:ext>
            </a:extLst>
          </p:cNvPr>
          <p:cNvPicPr>
            <a:picLocks noGrp="1" noRot="1" noChangeAspect="1" noMove="1" noResize="1" noEditPoints="1" noAdjustHandles="1" noChangeArrowheads="1" noChangeShapeType="1" noCrop="1"/>
          </p:cNvPicPr>
          <p:nvPr/>
        </p:nvPicPr>
        <p:blipFill>
          <a:blip r:embed="rId2"/>
          <a:stretch>
            <a:fillRect/>
          </a:stretch>
        </p:blipFill>
        <p:spPr>
          <a:xfrm>
            <a:off x="785924" y="285942"/>
            <a:ext cx="10620152" cy="6572058"/>
          </a:xfrm>
          <a:prstGeom prst="rect">
            <a:avLst/>
          </a:prstGeom>
        </p:spPr>
      </p:pic>
    </p:spTree>
    <p:extLst>
      <p:ext uri="{BB962C8B-B14F-4D97-AF65-F5344CB8AC3E}">
        <p14:creationId xmlns:p14="http://schemas.microsoft.com/office/powerpoint/2010/main" val="36659893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986927-A5A3-7B24-CC7B-FB0DD645DFC4}"/>
              </a:ext>
            </a:extLst>
          </p:cNvPr>
          <p:cNvPicPr>
            <a:picLocks noGrp="1" noRot="1" noChangeAspect="1" noMove="1" noResize="1" noEditPoints="1" noAdjustHandles="1" noChangeArrowheads="1" noChangeShapeType="1" noCrop="1"/>
          </p:cNvPicPr>
          <p:nvPr/>
        </p:nvPicPr>
        <p:blipFill>
          <a:blip r:embed="rId2"/>
          <a:stretch>
            <a:fillRect/>
          </a:stretch>
        </p:blipFill>
        <p:spPr>
          <a:xfrm>
            <a:off x="7775" y="0"/>
            <a:ext cx="12176450" cy="6858000"/>
          </a:xfrm>
          <a:prstGeom prst="rect">
            <a:avLst/>
          </a:prstGeom>
        </p:spPr>
      </p:pic>
      <p:grpSp>
        <p:nvGrpSpPr>
          <p:cNvPr id="42" name="Group 41">
            <a:extLst>
              <a:ext uri="{FF2B5EF4-FFF2-40B4-BE49-F238E27FC236}">
                <a16:creationId xmlns:a16="http://schemas.microsoft.com/office/drawing/2014/main" id="{F04C7DC1-F308-8E75-3C4B-9AB621887599}"/>
              </a:ext>
            </a:extLst>
          </p:cNvPr>
          <p:cNvGrpSpPr>
            <a:grpSpLocks noGrp="1" noUngrp="1" noRot="1" noMove="1" noResize="1"/>
          </p:cNvGrpSpPr>
          <p:nvPr/>
        </p:nvGrpSpPr>
        <p:grpSpPr>
          <a:xfrm>
            <a:off x="229119" y="354482"/>
            <a:ext cx="5035926" cy="6460344"/>
            <a:chOff x="229119" y="354482"/>
            <a:chExt cx="5035926" cy="6460344"/>
          </a:xfrm>
        </p:grpSpPr>
        <p:sp>
          <p:nvSpPr>
            <p:cNvPr id="4" name="object 3">
              <a:extLst>
                <a:ext uri="{FF2B5EF4-FFF2-40B4-BE49-F238E27FC236}">
                  <a16:creationId xmlns:a16="http://schemas.microsoft.com/office/drawing/2014/main" id="{877CBA32-057D-34EB-2ABF-DBF7CFCB674C}"/>
                </a:ext>
              </a:extLst>
            </p:cNvPr>
            <p:cNvSpPr txBox="1">
              <a:spLocks noGrp="1" noRot="1" noMove="1" noResize="1" noEditPoints="1" noAdjustHandles="1" noChangeArrowheads="1" noChangeShapeType="1"/>
            </p:cNvSpPr>
            <p:nvPr/>
          </p:nvSpPr>
          <p:spPr>
            <a:xfrm>
              <a:off x="229119" y="2392687"/>
              <a:ext cx="4869815" cy="1011174"/>
            </a:xfrm>
            <a:prstGeom prst="rect">
              <a:avLst/>
            </a:prstGeom>
          </p:spPr>
          <p:txBody>
            <a:bodyPr vert="horz" wrap="square" lIns="0" tIns="13335" rIns="0" bIns="0" rtlCol="0">
              <a:spAutoFit/>
            </a:bodyPr>
            <a:lstStyle/>
            <a:p>
              <a:pPr marL="975994" marR="5080" indent="-963930" algn="ctr">
                <a:lnSpc>
                  <a:spcPct val="100000"/>
                </a:lnSpc>
                <a:spcBef>
                  <a:spcPts val="105"/>
                </a:spcBef>
              </a:pPr>
              <a:r>
                <a:rPr sz="3200" spc="75" dirty="0">
                  <a:solidFill>
                    <a:srgbClr val="FFFFFF"/>
                  </a:solidFill>
                  <a:latin typeface="HelveticaNeueLT Std Thin" panose="020B0403020202020204" pitchFamily="34" charset="0"/>
                  <a:cs typeface="Arial"/>
                </a:rPr>
                <a:t>repair</a:t>
              </a:r>
              <a:r>
                <a:rPr sz="3200" spc="-150" dirty="0">
                  <a:solidFill>
                    <a:srgbClr val="FFFFFF"/>
                  </a:solidFill>
                  <a:latin typeface="HelveticaNeueLT Std Thin" panose="020B0403020202020204" pitchFamily="34" charset="0"/>
                  <a:cs typeface="Arial"/>
                </a:rPr>
                <a:t> </a:t>
              </a:r>
              <a:r>
                <a:rPr sz="3200" spc="125" dirty="0">
                  <a:solidFill>
                    <a:srgbClr val="FFFFFF"/>
                  </a:solidFill>
                  <a:latin typeface="HelveticaNeueLT Std Thin" panose="020B0403020202020204" pitchFamily="34" charset="0"/>
                  <a:cs typeface="Arial"/>
                </a:rPr>
                <a:t>your</a:t>
              </a:r>
              <a:r>
                <a:rPr sz="3200" spc="-140" dirty="0">
                  <a:solidFill>
                    <a:srgbClr val="FFFFFF"/>
                  </a:solidFill>
                  <a:latin typeface="HelveticaNeueLT Std Thin" panose="020B0403020202020204" pitchFamily="34" charset="0"/>
                  <a:cs typeface="Arial"/>
                </a:rPr>
                <a:t> </a:t>
              </a:r>
              <a:r>
                <a:rPr sz="3200" dirty="0">
                  <a:solidFill>
                    <a:srgbClr val="FFFFFF"/>
                  </a:solidFill>
                  <a:latin typeface="HelveticaNeueLT Std Thin" panose="020B0403020202020204" pitchFamily="34" charset="0"/>
                  <a:cs typeface="Arial"/>
                </a:rPr>
                <a:t>hair’s</a:t>
              </a:r>
              <a:r>
                <a:rPr sz="3200" spc="-140" dirty="0">
                  <a:solidFill>
                    <a:srgbClr val="FFFFFF"/>
                  </a:solidFill>
                  <a:latin typeface="HelveticaNeueLT Std Thin" panose="020B0403020202020204" pitchFamily="34" charset="0"/>
                  <a:cs typeface="Arial"/>
                </a:rPr>
                <a:t> </a:t>
              </a:r>
              <a:r>
                <a:rPr sz="3200" spc="135" dirty="0">
                  <a:solidFill>
                    <a:srgbClr val="FFFFFF"/>
                  </a:solidFill>
                  <a:latin typeface="HelveticaNeueLT Std Thin" panose="020B0403020202020204" pitchFamily="34" charset="0"/>
                  <a:cs typeface="Arial"/>
                </a:rPr>
                <a:t>strength</a:t>
              </a:r>
              <a:endParaRPr lang="en-US" sz="3200" spc="135" dirty="0">
                <a:solidFill>
                  <a:srgbClr val="FFFFFF"/>
                </a:solidFill>
                <a:latin typeface="HelveticaNeueLT Std Thin" panose="020B0403020202020204" pitchFamily="34" charset="0"/>
                <a:cs typeface="Arial"/>
              </a:endParaRPr>
            </a:p>
            <a:p>
              <a:pPr marL="975994" marR="5080" indent="-963930" algn="ctr">
                <a:lnSpc>
                  <a:spcPct val="100000"/>
                </a:lnSpc>
                <a:spcBef>
                  <a:spcPts val="105"/>
                </a:spcBef>
              </a:pPr>
              <a:r>
                <a:rPr sz="3200" spc="80" dirty="0">
                  <a:solidFill>
                    <a:srgbClr val="FFFFFF"/>
                  </a:solidFill>
                  <a:latin typeface="HelveticaNeueLT Std Thin" panose="020B0403020202020204" pitchFamily="34" charset="0"/>
                  <a:cs typeface="Arial"/>
                </a:rPr>
                <a:t>while</a:t>
              </a:r>
              <a:r>
                <a:rPr sz="3200" spc="-185" dirty="0">
                  <a:solidFill>
                    <a:srgbClr val="FFFFFF"/>
                  </a:solidFill>
                  <a:latin typeface="HelveticaNeueLT Std Thin" panose="020B0403020202020204" pitchFamily="34" charset="0"/>
                  <a:cs typeface="Arial"/>
                </a:rPr>
                <a:t> </a:t>
              </a:r>
              <a:r>
                <a:rPr sz="3200" spc="155" dirty="0">
                  <a:solidFill>
                    <a:srgbClr val="FFFFFF"/>
                  </a:solidFill>
                  <a:latin typeface="HelveticaNeueLT Std Thin" panose="020B0403020202020204" pitchFamily="34" charset="0"/>
                  <a:cs typeface="Arial"/>
                </a:rPr>
                <a:t>you</a:t>
              </a:r>
              <a:r>
                <a:rPr sz="3200" spc="-180" dirty="0">
                  <a:solidFill>
                    <a:srgbClr val="FFFFFF"/>
                  </a:solidFill>
                  <a:latin typeface="HelveticaNeueLT Std Thin" panose="020B0403020202020204" pitchFamily="34" charset="0"/>
                  <a:cs typeface="Arial"/>
                </a:rPr>
                <a:t> </a:t>
              </a:r>
              <a:r>
                <a:rPr sz="3200" spc="90" dirty="0">
                  <a:solidFill>
                    <a:srgbClr val="FFFFFF"/>
                  </a:solidFill>
                  <a:latin typeface="HelveticaNeueLT Std Thin" panose="020B0403020202020204" pitchFamily="34" charset="0"/>
                  <a:cs typeface="Arial"/>
                </a:rPr>
                <a:t>sleep</a:t>
              </a:r>
              <a:endParaRPr sz="3200" dirty="0">
                <a:latin typeface="HelveticaNeueLT Std Thin" panose="020B0403020202020204" pitchFamily="34" charset="0"/>
                <a:cs typeface="Arial"/>
              </a:endParaRPr>
            </a:p>
          </p:txBody>
        </p:sp>
        <p:grpSp>
          <p:nvGrpSpPr>
            <p:cNvPr id="5" name="object 20">
              <a:extLst>
                <a:ext uri="{FF2B5EF4-FFF2-40B4-BE49-F238E27FC236}">
                  <a16:creationId xmlns:a16="http://schemas.microsoft.com/office/drawing/2014/main" id="{D1B236A7-4DD7-AA9F-3214-41873E9EA879}"/>
                </a:ext>
              </a:extLst>
            </p:cNvPr>
            <p:cNvGrpSpPr>
              <a:grpSpLocks noGrp="1" noUngrp="1" noRot="1" noMove="1" noResize="1"/>
            </p:cNvGrpSpPr>
            <p:nvPr/>
          </p:nvGrpSpPr>
          <p:grpSpPr>
            <a:xfrm>
              <a:off x="742187" y="4636008"/>
              <a:ext cx="3891279" cy="932815"/>
              <a:chOff x="742187" y="4636008"/>
              <a:chExt cx="3891279" cy="932815"/>
            </a:xfrm>
          </p:grpSpPr>
          <p:pic>
            <p:nvPicPr>
              <p:cNvPr id="6" name="object 21">
                <a:extLst>
                  <a:ext uri="{FF2B5EF4-FFF2-40B4-BE49-F238E27FC236}">
                    <a16:creationId xmlns:a16="http://schemas.microsoft.com/office/drawing/2014/main" id="{9A792073-8A93-1009-B636-4DA9F9FEFB4E}"/>
                  </a:ext>
                </a:extLst>
              </p:cNvPr>
              <p:cNvPicPr>
                <a:picLocks noGrp="1" noRot="1" noMove="1" noResize="1" noEditPoints="1" noAdjustHandles="1" noChangeArrowheads="1" noChangeShapeType="1" noCrop="1"/>
              </p:cNvPicPr>
              <p:nvPr/>
            </p:nvPicPr>
            <p:blipFill>
              <a:blip r:embed="rId3" cstate="print"/>
              <a:stretch>
                <a:fillRect/>
              </a:stretch>
            </p:blipFill>
            <p:spPr>
              <a:xfrm>
                <a:off x="1271015" y="4636008"/>
                <a:ext cx="2833115" cy="445007"/>
              </a:xfrm>
              <a:prstGeom prst="rect">
                <a:avLst/>
              </a:prstGeom>
            </p:spPr>
          </p:pic>
          <p:pic>
            <p:nvPicPr>
              <p:cNvPr id="7" name="object 22">
                <a:extLst>
                  <a:ext uri="{FF2B5EF4-FFF2-40B4-BE49-F238E27FC236}">
                    <a16:creationId xmlns:a16="http://schemas.microsoft.com/office/drawing/2014/main" id="{BDBAF256-8D70-DF76-C323-63CC0361732F}"/>
                  </a:ext>
                </a:extLst>
              </p:cNvPr>
              <p:cNvPicPr>
                <a:picLocks noGrp="1" noRot="1" noMove="1" noResize="1" noEditPoints="1" noAdjustHandles="1" noChangeArrowheads="1" noChangeShapeType="1" noCrop="1"/>
              </p:cNvPicPr>
              <p:nvPr/>
            </p:nvPicPr>
            <p:blipFill>
              <a:blip r:embed="rId4" cstate="print"/>
              <a:stretch>
                <a:fillRect/>
              </a:stretch>
            </p:blipFill>
            <p:spPr>
              <a:xfrm>
                <a:off x="1809927" y="4665954"/>
                <a:ext cx="330365" cy="304317"/>
              </a:xfrm>
              <a:prstGeom prst="rect">
                <a:avLst/>
              </a:prstGeom>
            </p:spPr>
          </p:pic>
          <p:pic>
            <p:nvPicPr>
              <p:cNvPr id="8" name="object 23">
                <a:extLst>
                  <a:ext uri="{FF2B5EF4-FFF2-40B4-BE49-F238E27FC236}">
                    <a16:creationId xmlns:a16="http://schemas.microsoft.com/office/drawing/2014/main" id="{74B2C548-059D-D72F-758A-5989278AC248}"/>
                  </a:ext>
                </a:extLst>
              </p:cNvPr>
              <p:cNvPicPr>
                <a:picLocks noGrp="1" noRot="1" noMove="1" noResize="1" noEditPoints="1" noAdjustHandles="1" noChangeArrowheads="1" noChangeShapeType="1" noCrop="1"/>
              </p:cNvPicPr>
              <p:nvPr/>
            </p:nvPicPr>
            <p:blipFill>
              <a:blip r:embed="rId5" cstate="print"/>
              <a:stretch>
                <a:fillRect/>
              </a:stretch>
            </p:blipFill>
            <p:spPr>
              <a:xfrm>
                <a:off x="1280185" y="4668393"/>
                <a:ext cx="222100" cy="299427"/>
              </a:xfrm>
              <a:prstGeom prst="rect">
                <a:avLst/>
              </a:prstGeom>
            </p:spPr>
          </p:pic>
          <p:pic>
            <p:nvPicPr>
              <p:cNvPr id="9" name="object 24">
                <a:extLst>
                  <a:ext uri="{FF2B5EF4-FFF2-40B4-BE49-F238E27FC236}">
                    <a16:creationId xmlns:a16="http://schemas.microsoft.com/office/drawing/2014/main" id="{EA6ABB43-F1B5-CB5D-D656-5BCA15216F50}"/>
                  </a:ext>
                </a:extLst>
              </p:cNvPr>
              <p:cNvPicPr>
                <a:picLocks noGrp="1" noRot="1" noMove="1" noResize="1" noEditPoints="1" noAdjustHandles="1" noChangeArrowheads="1" noChangeShapeType="1" noCrop="1"/>
              </p:cNvPicPr>
              <p:nvPr/>
            </p:nvPicPr>
            <p:blipFill>
              <a:blip r:embed="rId6" cstate="print"/>
              <a:stretch>
                <a:fillRect/>
              </a:stretch>
            </p:blipFill>
            <p:spPr>
              <a:xfrm>
                <a:off x="3917911" y="4670831"/>
                <a:ext cx="134226" cy="126911"/>
              </a:xfrm>
              <a:prstGeom prst="rect">
                <a:avLst/>
              </a:prstGeom>
            </p:spPr>
          </p:pic>
          <p:pic>
            <p:nvPicPr>
              <p:cNvPr id="10" name="object 25">
                <a:extLst>
                  <a:ext uri="{FF2B5EF4-FFF2-40B4-BE49-F238E27FC236}">
                    <a16:creationId xmlns:a16="http://schemas.microsoft.com/office/drawing/2014/main" id="{7EE169F7-60FD-6178-291E-33AE345DB117}"/>
                  </a:ext>
                </a:extLst>
              </p:cNvPr>
              <p:cNvPicPr>
                <a:picLocks noGrp="1" noRot="1" noMove="1" noResize="1" noEditPoints="1" noAdjustHandles="1" noChangeArrowheads="1" noChangeShapeType="1" noCrop="1"/>
              </p:cNvPicPr>
              <p:nvPr/>
            </p:nvPicPr>
            <p:blipFill>
              <a:blip r:embed="rId7" cstate="print"/>
              <a:stretch>
                <a:fillRect/>
              </a:stretch>
            </p:blipFill>
            <p:spPr>
              <a:xfrm>
                <a:off x="1544243" y="4674908"/>
                <a:ext cx="221297" cy="292912"/>
              </a:xfrm>
              <a:prstGeom prst="rect">
                <a:avLst/>
              </a:prstGeom>
            </p:spPr>
          </p:pic>
          <p:pic>
            <p:nvPicPr>
              <p:cNvPr id="11" name="object 26">
                <a:extLst>
                  <a:ext uri="{FF2B5EF4-FFF2-40B4-BE49-F238E27FC236}">
                    <a16:creationId xmlns:a16="http://schemas.microsoft.com/office/drawing/2014/main" id="{346E2C45-DF84-4B62-E81E-348578CF1F7E}"/>
                  </a:ext>
                </a:extLst>
              </p:cNvPr>
              <p:cNvPicPr>
                <a:picLocks noGrp="1" noRot="1" noMove="1" noResize="1" noEditPoints="1" noAdjustHandles="1" noChangeArrowheads="1" noChangeShapeType="1" noCrop="1"/>
              </p:cNvPicPr>
              <p:nvPr/>
            </p:nvPicPr>
            <p:blipFill>
              <a:blip r:embed="rId8" cstate="print"/>
              <a:stretch>
                <a:fillRect/>
              </a:stretch>
            </p:blipFill>
            <p:spPr>
              <a:xfrm>
                <a:off x="2466936" y="4682629"/>
                <a:ext cx="129755" cy="282778"/>
              </a:xfrm>
              <a:prstGeom prst="rect">
                <a:avLst/>
              </a:prstGeom>
            </p:spPr>
          </p:pic>
          <p:pic>
            <p:nvPicPr>
              <p:cNvPr id="12" name="object 27">
                <a:extLst>
                  <a:ext uri="{FF2B5EF4-FFF2-40B4-BE49-F238E27FC236}">
                    <a16:creationId xmlns:a16="http://schemas.microsoft.com/office/drawing/2014/main" id="{07474BD6-DB25-191C-C183-922E81B17B97}"/>
                  </a:ext>
                </a:extLst>
              </p:cNvPr>
              <p:cNvPicPr>
                <a:picLocks noGrp="1" noRot="1" noMove="1" noResize="1" noEditPoints="1" noAdjustHandles="1" noChangeArrowheads="1" noChangeShapeType="1" noCrop="1"/>
              </p:cNvPicPr>
              <p:nvPr/>
            </p:nvPicPr>
            <p:blipFill>
              <a:blip r:embed="rId9" cstate="print"/>
              <a:stretch>
                <a:fillRect/>
              </a:stretch>
            </p:blipFill>
            <p:spPr>
              <a:xfrm>
                <a:off x="3257308" y="4746485"/>
                <a:ext cx="230263" cy="304355"/>
              </a:xfrm>
              <a:prstGeom prst="rect">
                <a:avLst/>
              </a:prstGeom>
            </p:spPr>
          </p:pic>
          <p:pic>
            <p:nvPicPr>
              <p:cNvPr id="13" name="object 28">
                <a:extLst>
                  <a:ext uri="{FF2B5EF4-FFF2-40B4-BE49-F238E27FC236}">
                    <a16:creationId xmlns:a16="http://schemas.microsoft.com/office/drawing/2014/main" id="{6CFABD57-09BB-FB82-18E4-765E74B47085}"/>
                  </a:ext>
                </a:extLst>
              </p:cNvPr>
              <p:cNvPicPr>
                <a:picLocks noGrp="1" noRot="1" noMove="1" noResize="1" noEditPoints="1" noAdjustHandles="1" noChangeArrowheads="1" noChangeShapeType="1" noCrop="1"/>
              </p:cNvPicPr>
              <p:nvPr/>
            </p:nvPicPr>
            <p:blipFill>
              <a:blip r:embed="rId10" cstate="print"/>
              <a:stretch>
                <a:fillRect/>
              </a:stretch>
            </p:blipFill>
            <p:spPr>
              <a:xfrm>
                <a:off x="3781577" y="4746510"/>
                <a:ext cx="121208" cy="214807"/>
              </a:xfrm>
              <a:prstGeom prst="rect">
                <a:avLst/>
              </a:prstGeom>
            </p:spPr>
          </p:pic>
          <p:pic>
            <p:nvPicPr>
              <p:cNvPr id="14" name="object 29">
                <a:extLst>
                  <a:ext uri="{FF2B5EF4-FFF2-40B4-BE49-F238E27FC236}">
                    <a16:creationId xmlns:a16="http://schemas.microsoft.com/office/drawing/2014/main" id="{946456F9-4EC6-88B7-2481-029B66D0908E}"/>
                  </a:ext>
                </a:extLst>
              </p:cNvPr>
              <p:cNvPicPr>
                <a:picLocks noGrp="1" noRot="1" noMove="1" noResize="1" noEditPoints="1" noAdjustHandles="1" noChangeArrowheads="1" noChangeShapeType="1" noCrop="1"/>
              </p:cNvPicPr>
              <p:nvPr/>
            </p:nvPicPr>
            <p:blipFill>
              <a:blip r:embed="rId11" cstate="print"/>
              <a:stretch>
                <a:fillRect/>
              </a:stretch>
            </p:blipFill>
            <p:spPr>
              <a:xfrm>
                <a:off x="3520948" y="4746510"/>
                <a:ext cx="231089" cy="221310"/>
              </a:xfrm>
              <a:prstGeom prst="rect">
                <a:avLst/>
              </a:prstGeom>
            </p:spPr>
          </p:pic>
          <p:pic>
            <p:nvPicPr>
              <p:cNvPr id="15" name="object 30">
                <a:extLst>
                  <a:ext uri="{FF2B5EF4-FFF2-40B4-BE49-F238E27FC236}">
                    <a16:creationId xmlns:a16="http://schemas.microsoft.com/office/drawing/2014/main" id="{CC81DB0F-5335-32EB-E649-0B9F3509F769}"/>
                  </a:ext>
                </a:extLst>
              </p:cNvPr>
              <p:cNvPicPr>
                <a:picLocks noGrp="1" noRot="1" noMove="1" noResize="1" noEditPoints="1" noAdjustHandles="1" noChangeArrowheads="1" noChangeShapeType="1" noCrop="1"/>
              </p:cNvPicPr>
              <p:nvPr/>
            </p:nvPicPr>
            <p:blipFill>
              <a:blip r:embed="rId12" cstate="print"/>
              <a:stretch>
                <a:fillRect/>
              </a:stretch>
            </p:blipFill>
            <p:spPr>
              <a:xfrm>
                <a:off x="3021101" y="4746510"/>
                <a:ext cx="203111" cy="214807"/>
              </a:xfrm>
              <a:prstGeom prst="rect">
                <a:avLst/>
              </a:prstGeom>
            </p:spPr>
          </p:pic>
          <p:pic>
            <p:nvPicPr>
              <p:cNvPr id="16" name="object 31">
                <a:extLst>
                  <a:ext uri="{FF2B5EF4-FFF2-40B4-BE49-F238E27FC236}">
                    <a16:creationId xmlns:a16="http://schemas.microsoft.com/office/drawing/2014/main" id="{535467AC-F9A1-9130-A2B0-8A1D283F3CE9}"/>
                  </a:ext>
                </a:extLst>
              </p:cNvPr>
              <p:cNvPicPr>
                <a:picLocks noGrp="1" noRot="1" noMove="1" noResize="1" noEditPoints="1" noAdjustHandles="1" noChangeArrowheads="1" noChangeShapeType="1" noCrop="1"/>
              </p:cNvPicPr>
              <p:nvPr/>
            </p:nvPicPr>
            <p:blipFill>
              <a:blip r:embed="rId13" cstate="print"/>
              <a:stretch>
                <a:fillRect/>
              </a:stretch>
            </p:blipFill>
            <p:spPr>
              <a:xfrm>
                <a:off x="2752852" y="4746510"/>
                <a:ext cx="235153" cy="221310"/>
              </a:xfrm>
              <a:prstGeom prst="rect">
                <a:avLst/>
              </a:prstGeom>
            </p:spPr>
          </p:pic>
          <p:pic>
            <p:nvPicPr>
              <p:cNvPr id="17" name="object 32">
                <a:extLst>
                  <a:ext uri="{FF2B5EF4-FFF2-40B4-BE49-F238E27FC236}">
                    <a16:creationId xmlns:a16="http://schemas.microsoft.com/office/drawing/2014/main" id="{A427FBDA-4349-26BE-21ED-B119E9331B1D}"/>
                  </a:ext>
                </a:extLst>
              </p:cNvPr>
              <p:cNvPicPr>
                <a:picLocks noGrp="1" noRot="1" noMove="1" noResize="1" noEditPoints="1" noAdjustHandles="1" noChangeArrowheads="1" noChangeShapeType="1" noCrop="1"/>
              </p:cNvPicPr>
              <p:nvPr/>
            </p:nvPicPr>
            <p:blipFill>
              <a:blip r:embed="rId14" cstate="print"/>
              <a:stretch>
                <a:fillRect/>
              </a:stretch>
            </p:blipFill>
            <p:spPr>
              <a:xfrm>
                <a:off x="2621813" y="4746510"/>
                <a:ext cx="121208" cy="214807"/>
              </a:xfrm>
              <a:prstGeom prst="rect">
                <a:avLst/>
              </a:prstGeom>
            </p:spPr>
          </p:pic>
          <p:pic>
            <p:nvPicPr>
              <p:cNvPr id="18" name="object 33">
                <a:extLst>
                  <a:ext uri="{FF2B5EF4-FFF2-40B4-BE49-F238E27FC236}">
                    <a16:creationId xmlns:a16="http://schemas.microsoft.com/office/drawing/2014/main" id="{5C3B04E1-5FFB-F79B-868E-6453307657A6}"/>
                  </a:ext>
                </a:extLst>
              </p:cNvPr>
              <p:cNvPicPr>
                <a:picLocks noGrp="1" noRot="1" noMove="1" noResize="1" noEditPoints="1" noAdjustHandles="1" noChangeArrowheads="1" noChangeShapeType="1" noCrop="1"/>
              </p:cNvPicPr>
              <p:nvPr/>
            </p:nvPicPr>
            <p:blipFill>
              <a:blip r:embed="rId15" cstate="print"/>
              <a:stretch>
                <a:fillRect/>
              </a:stretch>
            </p:blipFill>
            <p:spPr>
              <a:xfrm>
                <a:off x="2261615" y="4746510"/>
                <a:ext cx="201371" cy="221310"/>
              </a:xfrm>
              <a:prstGeom prst="rect">
                <a:avLst/>
              </a:prstGeom>
            </p:spPr>
          </p:pic>
          <p:pic>
            <p:nvPicPr>
              <p:cNvPr id="19" name="object 34">
                <a:extLst>
                  <a:ext uri="{FF2B5EF4-FFF2-40B4-BE49-F238E27FC236}">
                    <a16:creationId xmlns:a16="http://schemas.microsoft.com/office/drawing/2014/main" id="{52F1B079-E954-6FE3-E73A-DFE31449884E}"/>
                  </a:ext>
                </a:extLst>
              </p:cNvPr>
              <p:cNvPicPr>
                <a:picLocks noGrp="1" noRot="1" noMove="1" noResize="1" noEditPoints="1" noAdjustHandles="1" noChangeArrowheads="1" noChangeShapeType="1" noCrop="1"/>
              </p:cNvPicPr>
              <p:nvPr/>
            </p:nvPicPr>
            <p:blipFill>
              <a:blip r:embed="rId16" cstate="print"/>
              <a:stretch>
                <a:fillRect/>
              </a:stretch>
            </p:blipFill>
            <p:spPr>
              <a:xfrm>
                <a:off x="742187" y="5123688"/>
                <a:ext cx="3890771" cy="445007"/>
              </a:xfrm>
              <a:prstGeom prst="rect">
                <a:avLst/>
              </a:prstGeom>
            </p:spPr>
          </p:pic>
          <p:pic>
            <p:nvPicPr>
              <p:cNvPr id="20" name="object 35">
                <a:extLst>
                  <a:ext uri="{FF2B5EF4-FFF2-40B4-BE49-F238E27FC236}">
                    <a16:creationId xmlns:a16="http://schemas.microsoft.com/office/drawing/2014/main" id="{3326814C-EBEB-16B0-E283-07F0FC8E0140}"/>
                  </a:ext>
                </a:extLst>
              </p:cNvPr>
              <p:cNvPicPr>
                <a:picLocks noGrp="1" noRot="1" noMove="1" noResize="1" noEditPoints="1" noAdjustHandles="1" noChangeArrowheads="1" noChangeShapeType="1" noCrop="1"/>
              </p:cNvPicPr>
              <p:nvPr/>
            </p:nvPicPr>
            <p:blipFill>
              <a:blip r:embed="rId17" cstate="print"/>
              <a:stretch>
                <a:fillRect/>
              </a:stretch>
            </p:blipFill>
            <p:spPr>
              <a:xfrm>
                <a:off x="1281099" y="5153622"/>
                <a:ext cx="330365" cy="304330"/>
              </a:xfrm>
              <a:prstGeom prst="rect">
                <a:avLst/>
              </a:prstGeom>
            </p:spPr>
          </p:pic>
          <p:pic>
            <p:nvPicPr>
              <p:cNvPr id="21" name="object 36">
                <a:extLst>
                  <a:ext uri="{FF2B5EF4-FFF2-40B4-BE49-F238E27FC236}">
                    <a16:creationId xmlns:a16="http://schemas.microsoft.com/office/drawing/2014/main" id="{A81601AC-FE60-0409-993F-BDD3CE9E6375}"/>
                  </a:ext>
                </a:extLst>
              </p:cNvPr>
              <p:cNvPicPr>
                <a:picLocks noGrp="1" noRot="1" noMove="1" noResize="1" noEditPoints="1" noAdjustHandles="1" noChangeArrowheads="1" noChangeShapeType="1" noCrop="1"/>
              </p:cNvPicPr>
              <p:nvPr/>
            </p:nvPicPr>
            <p:blipFill>
              <a:blip r:embed="rId18" cstate="print"/>
              <a:stretch>
                <a:fillRect/>
              </a:stretch>
            </p:blipFill>
            <p:spPr>
              <a:xfrm>
                <a:off x="751344" y="5156073"/>
                <a:ext cx="222113" cy="299427"/>
              </a:xfrm>
              <a:prstGeom prst="rect">
                <a:avLst/>
              </a:prstGeom>
            </p:spPr>
          </p:pic>
          <p:pic>
            <p:nvPicPr>
              <p:cNvPr id="22" name="object 37">
                <a:extLst>
                  <a:ext uri="{FF2B5EF4-FFF2-40B4-BE49-F238E27FC236}">
                    <a16:creationId xmlns:a16="http://schemas.microsoft.com/office/drawing/2014/main" id="{BEE2E583-C39F-0115-6E30-5622CB6EA5FF}"/>
                  </a:ext>
                </a:extLst>
              </p:cNvPr>
              <p:cNvPicPr>
                <a:picLocks noGrp="1" noRot="1" noMove="1" noResize="1" noEditPoints="1" noAdjustHandles="1" noChangeArrowheads="1" noChangeShapeType="1" noCrop="1"/>
              </p:cNvPicPr>
              <p:nvPr/>
            </p:nvPicPr>
            <p:blipFill>
              <a:blip r:embed="rId19" cstate="print"/>
              <a:stretch>
                <a:fillRect/>
              </a:stretch>
            </p:blipFill>
            <p:spPr>
              <a:xfrm>
                <a:off x="4446752" y="5158524"/>
                <a:ext cx="134213" cy="126885"/>
              </a:xfrm>
              <a:prstGeom prst="rect">
                <a:avLst/>
              </a:prstGeom>
            </p:spPr>
          </p:pic>
          <p:pic>
            <p:nvPicPr>
              <p:cNvPr id="23" name="object 38">
                <a:extLst>
                  <a:ext uri="{FF2B5EF4-FFF2-40B4-BE49-F238E27FC236}">
                    <a16:creationId xmlns:a16="http://schemas.microsoft.com/office/drawing/2014/main" id="{D84676AA-880C-6662-B243-98D7CB3464D1}"/>
                  </a:ext>
                </a:extLst>
              </p:cNvPr>
              <p:cNvPicPr>
                <a:picLocks noGrp="1" noRot="1" noMove="1" noResize="1" noEditPoints="1" noAdjustHandles="1" noChangeArrowheads="1" noChangeShapeType="1" noCrop="1"/>
              </p:cNvPicPr>
              <p:nvPr/>
            </p:nvPicPr>
            <p:blipFill>
              <a:blip r:embed="rId20" cstate="print"/>
              <a:stretch>
                <a:fillRect/>
              </a:stretch>
            </p:blipFill>
            <p:spPr>
              <a:xfrm>
                <a:off x="3475253" y="5158524"/>
                <a:ext cx="204622" cy="290461"/>
              </a:xfrm>
              <a:prstGeom prst="rect">
                <a:avLst/>
              </a:prstGeom>
            </p:spPr>
          </p:pic>
          <p:pic>
            <p:nvPicPr>
              <p:cNvPr id="24" name="object 39">
                <a:extLst>
                  <a:ext uri="{FF2B5EF4-FFF2-40B4-BE49-F238E27FC236}">
                    <a16:creationId xmlns:a16="http://schemas.microsoft.com/office/drawing/2014/main" id="{10C79A54-4C7E-0AA6-445F-70C6FBD971F0}"/>
                  </a:ext>
                </a:extLst>
              </p:cNvPr>
              <p:cNvPicPr>
                <a:picLocks noGrp="1" noRot="1" noMove="1" noResize="1" noEditPoints="1" noAdjustHandles="1" noChangeArrowheads="1" noChangeShapeType="1" noCrop="1"/>
              </p:cNvPicPr>
              <p:nvPr/>
            </p:nvPicPr>
            <p:blipFill>
              <a:blip r:embed="rId21" cstate="print"/>
              <a:stretch>
                <a:fillRect/>
              </a:stretch>
            </p:blipFill>
            <p:spPr>
              <a:xfrm>
                <a:off x="2586761" y="5158524"/>
                <a:ext cx="222935" cy="296976"/>
              </a:xfrm>
              <a:prstGeom prst="rect">
                <a:avLst/>
              </a:prstGeom>
            </p:spPr>
          </p:pic>
          <p:pic>
            <p:nvPicPr>
              <p:cNvPr id="25" name="object 40">
                <a:extLst>
                  <a:ext uri="{FF2B5EF4-FFF2-40B4-BE49-F238E27FC236}">
                    <a16:creationId xmlns:a16="http://schemas.microsoft.com/office/drawing/2014/main" id="{922933A8-7FD5-BC4F-132B-ACBF5C1DA0EB}"/>
                  </a:ext>
                </a:extLst>
              </p:cNvPr>
              <p:cNvPicPr>
                <a:picLocks noGrp="1" noRot="1" noMove="1" noResize="1" noEditPoints="1" noAdjustHandles="1" noChangeArrowheads="1" noChangeShapeType="1" noCrop="1"/>
              </p:cNvPicPr>
              <p:nvPr/>
            </p:nvPicPr>
            <p:blipFill>
              <a:blip r:embed="rId22" cstate="print"/>
              <a:stretch>
                <a:fillRect/>
              </a:stretch>
            </p:blipFill>
            <p:spPr>
              <a:xfrm>
                <a:off x="1748662" y="5158511"/>
                <a:ext cx="18668" cy="290474"/>
              </a:xfrm>
              <a:prstGeom prst="rect">
                <a:avLst/>
              </a:prstGeom>
            </p:spPr>
          </p:pic>
          <p:pic>
            <p:nvPicPr>
              <p:cNvPr id="26" name="object 41">
                <a:extLst>
                  <a:ext uri="{FF2B5EF4-FFF2-40B4-BE49-F238E27FC236}">
                    <a16:creationId xmlns:a16="http://schemas.microsoft.com/office/drawing/2014/main" id="{855E2E60-5F95-7FD5-FB92-7556106FB50E}"/>
                  </a:ext>
                </a:extLst>
              </p:cNvPr>
              <p:cNvPicPr>
                <a:picLocks noGrp="1" noRot="1" noMove="1" noResize="1" noEditPoints="1" noAdjustHandles="1" noChangeArrowheads="1" noChangeShapeType="1" noCrop="1"/>
              </p:cNvPicPr>
              <p:nvPr/>
            </p:nvPicPr>
            <p:blipFill>
              <a:blip r:embed="rId23" cstate="print"/>
              <a:stretch>
                <a:fillRect/>
              </a:stretch>
            </p:blipFill>
            <p:spPr>
              <a:xfrm>
                <a:off x="1015415" y="5162588"/>
                <a:ext cx="221310" cy="292912"/>
              </a:xfrm>
              <a:prstGeom prst="rect">
                <a:avLst/>
              </a:prstGeom>
            </p:spPr>
          </p:pic>
          <p:pic>
            <p:nvPicPr>
              <p:cNvPr id="27" name="object 42">
                <a:extLst>
                  <a:ext uri="{FF2B5EF4-FFF2-40B4-BE49-F238E27FC236}">
                    <a16:creationId xmlns:a16="http://schemas.microsoft.com/office/drawing/2014/main" id="{A1171EA1-9439-1D1E-90FC-147A9AD3458E}"/>
                  </a:ext>
                </a:extLst>
              </p:cNvPr>
              <p:cNvPicPr>
                <a:picLocks noGrp="1" noRot="1" noMove="1" noResize="1" noEditPoints="1" noAdjustHandles="1" noChangeArrowheads="1" noChangeShapeType="1" noCrop="1"/>
              </p:cNvPicPr>
              <p:nvPr/>
            </p:nvPicPr>
            <p:blipFill>
              <a:blip r:embed="rId24" cstate="print"/>
              <a:stretch>
                <a:fillRect/>
              </a:stretch>
            </p:blipFill>
            <p:spPr>
              <a:xfrm>
                <a:off x="3929392" y="5234165"/>
                <a:ext cx="230263" cy="304342"/>
              </a:xfrm>
              <a:prstGeom prst="rect">
                <a:avLst/>
              </a:prstGeom>
            </p:spPr>
          </p:pic>
          <p:pic>
            <p:nvPicPr>
              <p:cNvPr id="28" name="object 43">
                <a:extLst>
                  <a:ext uri="{FF2B5EF4-FFF2-40B4-BE49-F238E27FC236}">
                    <a16:creationId xmlns:a16="http://schemas.microsoft.com/office/drawing/2014/main" id="{2ECEDC23-14EA-750C-2D7D-6A45804C96D5}"/>
                  </a:ext>
                </a:extLst>
              </p:cNvPr>
              <p:cNvPicPr>
                <a:picLocks noGrp="1" noRot="1" noMove="1" noResize="1" noEditPoints="1" noAdjustHandles="1" noChangeArrowheads="1" noChangeShapeType="1" noCrop="1"/>
              </p:cNvPicPr>
              <p:nvPr/>
            </p:nvPicPr>
            <p:blipFill>
              <a:blip r:embed="rId25" cstate="print"/>
              <a:stretch>
                <a:fillRect/>
              </a:stretch>
            </p:blipFill>
            <p:spPr>
              <a:xfrm>
                <a:off x="3688600" y="5234178"/>
                <a:ext cx="233921" cy="221500"/>
              </a:xfrm>
              <a:prstGeom prst="rect">
                <a:avLst/>
              </a:prstGeom>
            </p:spPr>
          </p:pic>
          <p:pic>
            <p:nvPicPr>
              <p:cNvPr id="29" name="object 44">
                <a:extLst>
                  <a:ext uri="{FF2B5EF4-FFF2-40B4-BE49-F238E27FC236}">
                    <a16:creationId xmlns:a16="http://schemas.microsoft.com/office/drawing/2014/main" id="{F0CF4C3E-5AB9-C8A9-F563-36834702288C}"/>
                  </a:ext>
                </a:extLst>
              </p:cNvPr>
              <p:cNvPicPr>
                <a:picLocks noGrp="1" noRot="1" noMove="1" noResize="1" noEditPoints="1" noAdjustHandles="1" noChangeArrowheads="1" noChangeShapeType="1" noCrop="1"/>
              </p:cNvPicPr>
              <p:nvPr/>
            </p:nvPicPr>
            <p:blipFill>
              <a:blip r:embed="rId26" cstate="print"/>
              <a:stretch>
                <a:fillRect/>
              </a:stretch>
            </p:blipFill>
            <p:spPr>
              <a:xfrm>
                <a:off x="3222256" y="5234178"/>
                <a:ext cx="233921" cy="221500"/>
              </a:xfrm>
              <a:prstGeom prst="rect">
                <a:avLst/>
              </a:prstGeom>
            </p:spPr>
          </p:pic>
          <p:pic>
            <p:nvPicPr>
              <p:cNvPr id="30" name="object 45">
                <a:extLst>
                  <a:ext uri="{FF2B5EF4-FFF2-40B4-BE49-F238E27FC236}">
                    <a16:creationId xmlns:a16="http://schemas.microsoft.com/office/drawing/2014/main" id="{410C2019-B418-A200-EA7D-4DFD47C9C5CA}"/>
                  </a:ext>
                </a:extLst>
              </p:cNvPr>
              <p:cNvPicPr>
                <a:picLocks noGrp="1" noRot="1" noMove="1" noResize="1" noEditPoints="1" noAdjustHandles="1" noChangeArrowheads="1" noChangeShapeType="1" noCrop="1"/>
              </p:cNvPicPr>
              <p:nvPr/>
            </p:nvPicPr>
            <p:blipFill>
              <a:blip r:embed="rId27" cstate="print"/>
              <a:stretch>
                <a:fillRect/>
              </a:stretch>
            </p:blipFill>
            <p:spPr>
              <a:xfrm>
                <a:off x="4193031" y="5234190"/>
                <a:ext cx="231089" cy="221310"/>
              </a:xfrm>
              <a:prstGeom prst="rect">
                <a:avLst/>
              </a:prstGeom>
            </p:spPr>
          </p:pic>
          <p:pic>
            <p:nvPicPr>
              <p:cNvPr id="31" name="object 46">
                <a:extLst>
                  <a:ext uri="{FF2B5EF4-FFF2-40B4-BE49-F238E27FC236}">
                    <a16:creationId xmlns:a16="http://schemas.microsoft.com/office/drawing/2014/main" id="{2C098254-CCFE-1038-B891-60EB38FB3461}"/>
                  </a:ext>
                </a:extLst>
              </p:cNvPr>
              <p:cNvPicPr>
                <a:picLocks noGrp="1" noRot="1" noMove="1" noResize="1" noEditPoints="1" noAdjustHandles="1" noChangeArrowheads="1" noChangeShapeType="1" noCrop="1"/>
              </p:cNvPicPr>
              <p:nvPr/>
            </p:nvPicPr>
            <p:blipFill>
              <a:blip r:embed="rId28" cstate="print"/>
              <a:stretch>
                <a:fillRect/>
              </a:stretch>
            </p:blipFill>
            <p:spPr>
              <a:xfrm>
                <a:off x="2973844" y="5234190"/>
                <a:ext cx="231063" cy="221310"/>
              </a:xfrm>
              <a:prstGeom prst="rect">
                <a:avLst/>
              </a:prstGeom>
            </p:spPr>
          </p:pic>
          <p:pic>
            <p:nvPicPr>
              <p:cNvPr id="32" name="object 47">
                <a:extLst>
                  <a:ext uri="{FF2B5EF4-FFF2-40B4-BE49-F238E27FC236}">
                    <a16:creationId xmlns:a16="http://schemas.microsoft.com/office/drawing/2014/main" id="{3E97E49F-8C29-0A12-D348-F9ECFEF362D8}"/>
                  </a:ext>
                </a:extLst>
              </p:cNvPr>
              <p:cNvPicPr>
                <a:picLocks noGrp="1" noRot="1" noMove="1" noResize="1" noEditPoints="1" noAdjustHandles="1" noChangeArrowheads="1" noChangeShapeType="1" noCrop="1"/>
              </p:cNvPicPr>
              <p:nvPr/>
            </p:nvPicPr>
            <p:blipFill>
              <a:blip r:embed="rId29" cstate="print"/>
              <a:stretch>
                <a:fillRect/>
              </a:stretch>
            </p:blipFill>
            <p:spPr>
              <a:xfrm>
                <a:off x="2842793" y="5234190"/>
                <a:ext cx="121208" cy="214795"/>
              </a:xfrm>
              <a:prstGeom prst="rect">
                <a:avLst/>
              </a:prstGeom>
            </p:spPr>
          </p:pic>
          <p:pic>
            <p:nvPicPr>
              <p:cNvPr id="33" name="object 48">
                <a:extLst>
                  <a:ext uri="{FF2B5EF4-FFF2-40B4-BE49-F238E27FC236}">
                    <a16:creationId xmlns:a16="http://schemas.microsoft.com/office/drawing/2014/main" id="{C2287A24-7FD0-38C3-71EF-D9097630FE3F}"/>
                  </a:ext>
                </a:extLst>
              </p:cNvPr>
              <p:cNvPicPr>
                <a:picLocks noGrp="1" noRot="1" noMove="1" noResize="1" noEditPoints="1" noAdjustHandles="1" noChangeArrowheads="1" noChangeShapeType="1" noCrop="1"/>
              </p:cNvPicPr>
              <p:nvPr/>
            </p:nvPicPr>
            <p:blipFill>
              <a:blip r:embed="rId30" cstate="print"/>
              <a:stretch>
                <a:fillRect/>
              </a:stretch>
            </p:blipFill>
            <p:spPr>
              <a:xfrm>
                <a:off x="2266187" y="5234190"/>
                <a:ext cx="201371" cy="221310"/>
              </a:xfrm>
              <a:prstGeom prst="rect">
                <a:avLst/>
              </a:prstGeom>
            </p:spPr>
          </p:pic>
          <p:pic>
            <p:nvPicPr>
              <p:cNvPr id="34" name="object 49">
                <a:extLst>
                  <a:ext uri="{FF2B5EF4-FFF2-40B4-BE49-F238E27FC236}">
                    <a16:creationId xmlns:a16="http://schemas.microsoft.com/office/drawing/2014/main" id="{8CE10876-26CA-833C-C9C3-C07242DDF9C1}"/>
                  </a:ext>
                </a:extLst>
              </p:cNvPr>
              <p:cNvPicPr>
                <a:picLocks noGrp="1" noRot="1" noMove="1" noResize="1" noEditPoints="1" noAdjustHandles="1" noChangeArrowheads="1" noChangeShapeType="1" noCrop="1"/>
              </p:cNvPicPr>
              <p:nvPr/>
            </p:nvPicPr>
            <p:blipFill>
              <a:blip r:embed="rId31" cstate="print"/>
              <a:stretch>
                <a:fillRect/>
              </a:stretch>
            </p:blipFill>
            <p:spPr>
              <a:xfrm>
                <a:off x="2048268" y="5234190"/>
                <a:ext cx="201358" cy="221310"/>
              </a:xfrm>
              <a:prstGeom prst="rect">
                <a:avLst/>
              </a:prstGeom>
            </p:spPr>
          </p:pic>
          <p:pic>
            <p:nvPicPr>
              <p:cNvPr id="35" name="object 50">
                <a:extLst>
                  <a:ext uri="{FF2B5EF4-FFF2-40B4-BE49-F238E27FC236}">
                    <a16:creationId xmlns:a16="http://schemas.microsoft.com/office/drawing/2014/main" id="{0DFD67A4-0D10-2F06-7041-DC8C4F6315A3}"/>
                  </a:ext>
                </a:extLst>
              </p:cNvPr>
              <p:cNvPicPr>
                <a:picLocks noGrp="1" noRot="1" noMove="1" noResize="1" noEditPoints="1" noAdjustHandles="1" noChangeArrowheads="1" noChangeShapeType="1" noCrop="1"/>
              </p:cNvPicPr>
              <p:nvPr/>
            </p:nvPicPr>
            <p:blipFill>
              <a:blip r:embed="rId32" cstate="print"/>
              <a:stretch>
                <a:fillRect/>
              </a:stretch>
            </p:blipFill>
            <p:spPr>
              <a:xfrm>
                <a:off x="1801876" y="5234190"/>
                <a:ext cx="231089" cy="221310"/>
              </a:xfrm>
              <a:prstGeom prst="rect">
                <a:avLst/>
              </a:prstGeom>
            </p:spPr>
          </p:pic>
        </p:grpSp>
        <p:sp>
          <p:nvSpPr>
            <p:cNvPr id="36" name="object 51">
              <a:extLst>
                <a:ext uri="{FF2B5EF4-FFF2-40B4-BE49-F238E27FC236}">
                  <a16:creationId xmlns:a16="http://schemas.microsoft.com/office/drawing/2014/main" id="{A74C2428-C2FF-94AC-A32A-179B1D2503A6}"/>
                </a:ext>
              </a:extLst>
            </p:cNvPr>
            <p:cNvSpPr txBox="1">
              <a:spLocks noGrp="1" noRot="1" noMove="1" noResize="1" noEditPoints="1" noAdjustHandles="1" noChangeArrowheads="1" noChangeShapeType="1"/>
            </p:cNvSpPr>
            <p:nvPr/>
          </p:nvSpPr>
          <p:spPr>
            <a:xfrm>
              <a:off x="1052325" y="584897"/>
              <a:ext cx="3120390" cy="1003300"/>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00"/>
                </a:spcBef>
              </a:pPr>
              <a:r>
                <a:rPr lang="en-US" sz="3600" b="1" spc="180" dirty="0">
                  <a:solidFill>
                    <a:schemeClr val="bg1"/>
                  </a:solidFill>
                  <a:latin typeface="HelveticaNeueLT Std Thin" panose="020B0403020202020204" pitchFamily="34" charset="0"/>
                </a:rPr>
                <a:t>ultimate</a:t>
              </a:r>
              <a:r>
                <a:rPr lang="en-US" sz="3600" b="1" spc="25" dirty="0">
                  <a:solidFill>
                    <a:schemeClr val="bg1"/>
                  </a:solidFill>
                  <a:latin typeface="HelveticaNeueLT Std Thin" panose="020B0403020202020204" pitchFamily="34" charset="0"/>
                </a:rPr>
                <a:t> </a:t>
              </a:r>
              <a:r>
                <a:rPr lang="en-US" sz="3600" b="1" spc="215" dirty="0">
                  <a:solidFill>
                    <a:schemeClr val="bg1"/>
                  </a:solidFill>
                  <a:latin typeface="HelveticaNeueLT Std Thin" panose="020B0403020202020204" pitchFamily="34" charset="0"/>
                </a:rPr>
                <a:t>reset</a:t>
              </a:r>
              <a:endParaRPr lang="en-US" sz="3600" b="1" dirty="0">
                <a:solidFill>
                  <a:schemeClr val="bg1"/>
                </a:solidFill>
                <a:latin typeface="HelveticaNeueLT Std Thin" panose="020B0403020202020204" pitchFamily="34" charset="0"/>
              </a:endParaRPr>
            </a:p>
            <a:p>
              <a:pPr marL="173990">
                <a:lnSpc>
                  <a:spcPct val="100000"/>
                </a:lnSpc>
                <a:spcBef>
                  <a:spcPts val="20"/>
                </a:spcBef>
              </a:pPr>
              <a:r>
                <a:rPr lang="en-US" sz="2800" spc="105" dirty="0">
                  <a:solidFill>
                    <a:schemeClr val="bg1"/>
                  </a:solidFill>
                  <a:latin typeface="HelveticaNeueLT Std Thin" panose="020B0403020202020204" pitchFamily="34" charset="0"/>
                </a:rPr>
                <a:t>overnight</a:t>
              </a:r>
              <a:r>
                <a:rPr lang="en-US" sz="2800" spc="-114" dirty="0">
                  <a:solidFill>
                    <a:schemeClr val="bg1"/>
                  </a:solidFill>
                  <a:latin typeface="HelveticaNeueLT Std Thin" panose="020B0403020202020204" pitchFamily="34" charset="0"/>
                </a:rPr>
                <a:t> </a:t>
              </a:r>
              <a:r>
                <a:rPr lang="en-US" sz="2800" spc="130" dirty="0">
                  <a:solidFill>
                    <a:schemeClr val="bg1"/>
                  </a:solidFill>
                  <a:latin typeface="HelveticaNeueLT Std Thin" panose="020B0403020202020204" pitchFamily="34" charset="0"/>
                </a:rPr>
                <a:t>serum</a:t>
              </a:r>
              <a:endParaRPr lang="en-US" sz="2800" dirty="0">
                <a:solidFill>
                  <a:schemeClr val="bg1"/>
                </a:solidFill>
                <a:latin typeface="HelveticaNeueLT Std Thin" panose="020B0403020202020204" pitchFamily="34" charset="0"/>
              </a:endParaRPr>
            </a:p>
          </p:txBody>
        </p:sp>
        <p:grpSp>
          <p:nvGrpSpPr>
            <p:cNvPr id="37" name="object 52">
              <a:extLst>
                <a:ext uri="{FF2B5EF4-FFF2-40B4-BE49-F238E27FC236}">
                  <a16:creationId xmlns:a16="http://schemas.microsoft.com/office/drawing/2014/main" id="{7D0B0F72-68C7-138E-EF18-92D73BF32665}"/>
                </a:ext>
              </a:extLst>
            </p:cNvPr>
            <p:cNvGrpSpPr>
              <a:grpSpLocks noGrp="1" noUngrp="1" noRot="1" noMove="1" noResize="1"/>
            </p:cNvGrpSpPr>
            <p:nvPr/>
          </p:nvGrpSpPr>
          <p:grpSpPr>
            <a:xfrm>
              <a:off x="2261781" y="354482"/>
              <a:ext cx="724535" cy="193675"/>
              <a:chOff x="2261781" y="354482"/>
              <a:chExt cx="724535" cy="193675"/>
            </a:xfrm>
          </p:grpSpPr>
          <p:pic>
            <p:nvPicPr>
              <p:cNvPr id="38" name="object 53">
                <a:extLst>
                  <a:ext uri="{FF2B5EF4-FFF2-40B4-BE49-F238E27FC236}">
                    <a16:creationId xmlns:a16="http://schemas.microsoft.com/office/drawing/2014/main" id="{F6FD49B3-1DC5-1AED-1984-E832831B2EA7}"/>
                  </a:ext>
                </a:extLst>
              </p:cNvPr>
              <p:cNvPicPr>
                <a:picLocks noGrp="1" noRot="1" noMove="1" noResize="1" noEditPoints="1" noAdjustHandles="1" noChangeArrowheads="1" noChangeShapeType="1" noCrop="1"/>
              </p:cNvPicPr>
              <p:nvPr/>
            </p:nvPicPr>
            <p:blipFill>
              <a:blip r:embed="rId33" cstate="print"/>
              <a:stretch>
                <a:fillRect/>
              </a:stretch>
            </p:blipFill>
            <p:spPr>
              <a:xfrm>
                <a:off x="2467533" y="354482"/>
                <a:ext cx="201650" cy="193116"/>
              </a:xfrm>
              <a:prstGeom prst="rect">
                <a:avLst/>
              </a:prstGeom>
            </p:spPr>
          </p:pic>
          <p:pic>
            <p:nvPicPr>
              <p:cNvPr id="39" name="object 54">
                <a:extLst>
                  <a:ext uri="{FF2B5EF4-FFF2-40B4-BE49-F238E27FC236}">
                    <a16:creationId xmlns:a16="http://schemas.microsoft.com/office/drawing/2014/main" id="{5B391946-F7F3-9FD5-8D98-C3B35A758C79}"/>
                  </a:ext>
                </a:extLst>
              </p:cNvPr>
              <p:cNvPicPr>
                <a:picLocks noGrp="1" noRot="1" noMove="1" noResize="1" noEditPoints="1" noAdjustHandles="1" noChangeArrowheads="1" noChangeShapeType="1" noCrop="1"/>
              </p:cNvPicPr>
              <p:nvPr/>
            </p:nvPicPr>
            <p:blipFill>
              <a:blip r:embed="rId34" cstate="print"/>
              <a:stretch>
                <a:fillRect/>
              </a:stretch>
            </p:blipFill>
            <p:spPr>
              <a:xfrm>
                <a:off x="2261781" y="354482"/>
                <a:ext cx="177239" cy="187439"/>
              </a:xfrm>
              <a:prstGeom prst="rect">
                <a:avLst/>
              </a:prstGeom>
            </p:spPr>
          </p:pic>
          <p:pic>
            <p:nvPicPr>
              <p:cNvPr id="40" name="object 55">
                <a:extLst>
                  <a:ext uri="{FF2B5EF4-FFF2-40B4-BE49-F238E27FC236}">
                    <a16:creationId xmlns:a16="http://schemas.microsoft.com/office/drawing/2014/main" id="{14E53F77-E095-1A45-6ADF-A7C45D2A4166}"/>
                  </a:ext>
                </a:extLst>
              </p:cNvPr>
              <p:cNvPicPr>
                <a:picLocks noGrp="1" noRot="1" noMove="1" noResize="1" noEditPoints="1" noAdjustHandles="1" noChangeArrowheads="1" noChangeShapeType="1" noCrop="1"/>
              </p:cNvPicPr>
              <p:nvPr/>
            </p:nvPicPr>
            <p:blipFill>
              <a:blip r:embed="rId35" cstate="print"/>
              <a:stretch>
                <a:fillRect/>
              </a:stretch>
            </p:blipFill>
            <p:spPr>
              <a:xfrm>
                <a:off x="2672575" y="360159"/>
                <a:ext cx="313143" cy="181762"/>
              </a:xfrm>
              <a:prstGeom prst="rect">
                <a:avLst/>
              </a:prstGeom>
            </p:spPr>
          </p:pic>
        </p:grpSp>
        <p:sp>
          <p:nvSpPr>
            <p:cNvPr id="41" name="object 57">
              <a:extLst>
                <a:ext uri="{FF2B5EF4-FFF2-40B4-BE49-F238E27FC236}">
                  <a16:creationId xmlns:a16="http://schemas.microsoft.com/office/drawing/2014/main" id="{6CA2B606-C705-47DB-F661-89BE07DEDC7F}"/>
                </a:ext>
              </a:extLst>
            </p:cNvPr>
            <p:cNvSpPr txBox="1">
              <a:spLocks noGrp="1" noRot="1" noMove="1" noResize="1" noEditPoints="1" noAdjustHandles="1" noChangeArrowheads="1" noChangeShapeType="1"/>
            </p:cNvSpPr>
            <p:nvPr/>
          </p:nvSpPr>
          <p:spPr>
            <a:xfrm>
              <a:off x="3883285" y="6682746"/>
              <a:ext cx="1381760" cy="132080"/>
            </a:xfrm>
            <a:prstGeom prst="rect">
              <a:avLst/>
            </a:prstGeom>
          </p:spPr>
          <p:txBody>
            <a:bodyPr vert="horz" wrap="square" lIns="0" tIns="12065" rIns="0" bIns="0" rtlCol="0">
              <a:spAutoFit/>
            </a:bodyPr>
            <a:lstStyle/>
            <a:p>
              <a:pPr marL="12700">
                <a:lnSpc>
                  <a:spcPct val="100000"/>
                </a:lnSpc>
                <a:spcBef>
                  <a:spcPts val="95"/>
                </a:spcBef>
              </a:pPr>
              <a:r>
                <a:rPr sz="700" spc="30" dirty="0">
                  <a:solidFill>
                    <a:srgbClr val="FFFFFF"/>
                  </a:solidFill>
                  <a:latin typeface="Arial"/>
                  <a:cs typeface="Arial"/>
                </a:rPr>
                <a:t>*vs</a:t>
              </a:r>
              <a:r>
                <a:rPr sz="700" spc="65" dirty="0">
                  <a:solidFill>
                    <a:srgbClr val="FFFFFF"/>
                  </a:solidFill>
                  <a:latin typeface="Arial"/>
                  <a:cs typeface="Arial"/>
                </a:rPr>
                <a:t> </a:t>
              </a:r>
              <a:r>
                <a:rPr sz="700" spc="60" dirty="0">
                  <a:solidFill>
                    <a:srgbClr val="FFFFFF"/>
                  </a:solidFill>
                  <a:latin typeface="Arial"/>
                  <a:cs typeface="Arial"/>
                </a:rPr>
                <a:t>non-</a:t>
              </a:r>
              <a:r>
                <a:rPr sz="700" spc="30" dirty="0">
                  <a:solidFill>
                    <a:srgbClr val="FFFFFF"/>
                  </a:solidFill>
                  <a:latin typeface="Arial"/>
                  <a:cs typeface="Arial"/>
                </a:rPr>
                <a:t>conditioning</a:t>
              </a:r>
              <a:r>
                <a:rPr sz="700" spc="20" dirty="0">
                  <a:solidFill>
                    <a:srgbClr val="FFFFFF"/>
                  </a:solidFill>
                  <a:latin typeface="Arial"/>
                  <a:cs typeface="Arial"/>
                </a:rPr>
                <a:t> </a:t>
              </a:r>
              <a:r>
                <a:rPr sz="700" spc="50" dirty="0">
                  <a:solidFill>
                    <a:srgbClr val="FFFFFF"/>
                  </a:solidFill>
                  <a:latin typeface="Arial"/>
                  <a:cs typeface="Arial"/>
                </a:rPr>
                <a:t>shampoo</a:t>
              </a:r>
              <a:endParaRPr sz="700">
                <a:latin typeface="Arial"/>
                <a:cs typeface="Arial"/>
              </a:endParaRPr>
            </a:p>
          </p:txBody>
        </p:sp>
      </p:grpSp>
    </p:spTree>
    <p:extLst>
      <p:ext uri="{BB962C8B-B14F-4D97-AF65-F5344CB8AC3E}">
        <p14:creationId xmlns:p14="http://schemas.microsoft.com/office/powerpoint/2010/main" val="11212472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12B028-898F-44CC-73C1-14BFE0247394}"/>
              </a:ext>
            </a:extLst>
          </p:cNvPr>
          <p:cNvPicPr>
            <a:picLocks noGrp="1" noRot="1" noChangeAspect="1" noMove="1" noResize="1" noEditPoints="1" noAdjustHandles="1" noChangeArrowheads="1" noChangeShapeType="1" noCrop="1"/>
          </p:cNvPicPr>
          <p:nvPr/>
        </p:nvPicPr>
        <p:blipFill>
          <a:blip r:embed="rId2"/>
          <a:stretch>
            <a:fillRect/>
          </a:stretch>
        </p:blipFill>
        <p:spPr>
          <a:xfrm>
            <a:off x="3641" y="0"/>
            <a:ext cx="12184718" cy="6858000"/>
          </a:xfrm>
          <a:prstGeom prst="rect">
            <a:avLst/>
          </a:prstGeom>
        </p:spPr>
      </p:pic>
      <p:sp>
        <p:nvSpPr>
          <p:cNvPr id="3" name="ZoneTexte 18">
            <a:extLst>
              <a:ext uri="{FF2B5EF4-FFF2-40B4-BE49-F238E27FC236}">
                <a16:creationId xmlns:a16="http://schemas.microsoft.com/office/drawing/2014/main" id="{0F339DF2-09B5-5E6C-A663-8B60AAEC5B1E}"/>
              </a:ext>
            </a:extLst>
          </p:cNvPr>
          <p:cNvSpPr txBox="1">
            <a:spLocks noGrp="1" noRot="1" noMove="1" noResize="1" noEditPoints="1" noAdjustHandles="1" noChangeArrowheads="1" noChangeShapeType="1"/>
          </p:cNvSpPr>
          <p:nvPr/>
        </p:nvSpPr>
        <p:spPr>
          <a:xfrm>
            <a:off x="7518400" y="4685309"/>
            <a:ext cx="4673600" cy="21790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3151" tIns="73151" rIns="73151" bIns="73151" numCol="1" spcCol="38100" rtlCol="0" anchor="t">
            <a:spAutoFit/>
          </a:bodyPr>
          <a:lstStyle/>
          <a:p>
            <a:pPr algn="ctr" defTabSz="1097280"/>
            <a:r>
              <a:rPr lang="fr-FR" sz="6600" dirty="0">
                <a:solidFill>
                  <a:schemeClr val="bg1"/>
                </a:solidFill>
                <a:latin typeface="Nympha Trial" panose="00000500000000000000" pitchFamily="2" charset="0"/>
                <a:ea typeface="Helvetica Neue Thin" panose="020B0403020202020204" pitchFamily="34" charset="0"/>
              </a:rPr>
              <a:t>THANK</a:t>
            </a:r>
          </a:p>
          <a:p>
            <a:pPr algn="ctr" defTabSz="1097280"/>
            <a:r>
              <a:rPr lang="fr-FR" sz="6600" dirty="0">
                <a:solidFill>
                  <a:schemeClr val="bg1"/>
                </a:solidFill>
                <a:latin typeface="Nympha Trial" panose="00000500000000000000" pitchFamily="2" charset="0"/>
                <a:ea typeface="Helvetica Neue Thin" panose="020B0403020202020204" pitchFamily="34" charset="0"/>
              </a:rPr>
              <a:t>YOU</a:t>
            </a:r>
          </a:p>
        </p:txBody>
      </p:sp>
    </p:spTree>
    <p:extLst>
      <p:ext uri="{BB962C8B-B14F-4D97-AF65-F5344CB8AC3E}">
        <p14:creationId xmlns:p14="http://schemas.microsoft.com/office/powerpoint/2010/main" val="3474644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4B9FD3-062E-35F2-938D-48241395479A}"/>
              </a:ext>
            </a:extLst>
          </p:cNvPr>
          <p:cNvSpPr>
            <a:spLocks noGrp="1" noRot="1" noMove="1" noResize="1" noEditPoints="1" noAdjustHandles="1" noChangeArrowheads="1" noChangeShapeType="1"/>
          </p:cNvSpPr>
          <p:nvPr/>
        </p:nvSpPr>
        <p:spPr>
          <a:xfrm rot="10800000">
            <a:off x="-36512" y="0"/>
            <a:ext cx="12228512" cy="6858000"/>
          </a:xfrm>
          <a:prstGeom prst="rect">
            <a:avLst/>
          </a:prstGeom>
          <a:gradFill flip="none" rotWithShape="1">
            <a:gsLst>
              <a:gs pos="100000">
                <a:srgbClr val="E8F1FC"/>
              </a:gs>
              <a:gs pos="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ZoneTexte 1">
            <a:extLst>
              <a:ext uri="{FF2B5EF4-FFF2-40B4-BE49-F238E27FC236}">
                <a16:creationId xmlns:a16="http://schemas.microsoft.com/office/drawing/2014/main" id="{63A70AF7-9918-5943-2C84-88FE24E2AD79}"/>
              </a:ext>
            </a:extLst>
          </p:cNvPr>
          <p:cNvSpPr txBox="1">
            <a:spLocks noGrp="1" noRot="1" noMove="1" noResize="1" noEditPoints="1" noAdjustHandles="1" noChangeArrowheads="1" noChangeShapeType="1"/>
          </p:cNvSpPr>
          <p:nvPr/>
        </p:nvSpPr>
        <p:spPr>
          <a:xfrm>
            <a:off x="0" y="311827"/>
            <a:ext cx="12192001" cy="861005"/>
          </a:xfrm>
          <a:prstGeom prst="rect">
            <a:avLst/>
          </a:prstGeom>
          <a:noFill/>
          <a:ln>
            <a:noFill/>
          </a:ln>
          <a:effectLst/>
        </p:spPr>
        <p:txBody>
          <a:bodyPr wrap="square" rtlCol="0">
            <a:spAutoFit/>
          </a:bodyPr>
          <a:lstStyle/>
          <a:p>
            <a:pPr algn="ctr">
              <a:lnSpc>
                <a:spcPct val="90000"/>
              </a:lnSpc>
            </a:pPr>
            <a:r>
              <a:rPr lang="fr-FR" sz="5400" dirty="0">
                <a:effectLst/>
                <a:latin typeface="Nympha Trial" pitchFamily="2" charset="77"/>
                <a:ea typeface="Helvetica Neue Light" panose="02000403000000020004" pitchFamily="2" charset="0"/>
                <a:cs typeface="Branch" pitchFamily="2" charset="0"/>
              </a:rPr>
              <a:t>BUSINESS SOLUTIONS</a:t>
            </a:r>
          </a:p>
        </p:txBody>
      </p:sp>
      <p:grpSp>
        <p:nvGrpSpPr>
          <p:cNvPr id="27" name="Group 26">
            <a:extLst>
              <a:ext uri="{FF2B5EF4-FFF2-40B4-BE49-F238E27FC236}">
                <a16:creationId xmlns:a16="http://schemas.microsoft.com/office/drawing/2014/main" id="{D0EBED1A-EC71-D6D7-6E60-F336E6C94967}"/>
              </a:ext>
            </a:extLst>
          </p:cNvPr>
          <p:cNvGrpSpPr>
            <a:grpSpLocks noGrp="1" noUngrp="1" noRot="1" noMove="1" noResize="1"/>
          </p:cNvGrpSpPr>
          <p:nvPr/>
        </p:nvGrpSpPr>
        <p:grpSpPr>
          <a:xfrm>
            <a:off x="567834" y="1303454"/>
            <a:ext cx="5394960" cy="1875248"/>
            <a:chOff x="567834" y="1303454"/>
            <a:chExt cx="5394960" cy="1875248"/>
          </a:xfrm>
        </p:grpSpPr>
        <p:pic>
          <p:nvPicPr>
            <p:cNvPr id="4" name="Picture 3" descr="Text&#10;&#10;Description automatically generated">
              <a:extLst>
                <a:ext uri="{FF2B5EF4-FFF2-40B4-BE49-F238E27FC236}">
                  <a16:creationId xmlns:a16="http://schemas.microsoft.com/office/drawing/2014/main" id="{FDFCC0C6-1EE0-1943-C15C-665938970E80}"/>
                </a:ext>
              </a:extLst>
            </p:cNvPr>
            <p:cNvPicPr>
              <a:picLocks noGrp="1" noRot="1" noChangeAspect="1" noMove="1" noResize="1" noEditPoints="1" noAdjustHandles="1" noChangeArrowheads="1" noChangeShapeType="1" noCrop="1"/>
            </p:cNvPicPr>
            <p:nvPr/>
          </p:nvPicPr>
          <p:blipFill rotWithShape="1">
            <a:blip r:embed="rId2"/>
            <a:srcRect t="14093" b="15336"/>
            <a:stretch/>
          </p:blipFill>
          <p:spPr>
            <a:xfrm>
              <a:off x="2122314" y="1498160"/>
              <a:ext cx="2286000" cy="890283"/>
            </a:xfrm>
            <a:prstGeom prst="rect">
              <a:avLst/>
            </a:prstGeom>
          </p:spPr>
        </p:pic>
        <p:sp>
          <p:nvSpPr>
            <p:cNvPr id="12" name="ZoneTexte 11">
              <a:extLst>
                <a:ext uri="{FF2B5EF4-FFF2-40B4-BE49-F238E27FC236}">
                  <a16:creationId xmlns:a16="http://schemas.microsoft.com/office/drawing/2014/main" id="{A5652B40-854F-FBBD-1D3D-DFECA91D42BD}"/>
                </a:ext>
              </a:extLst>
            </p:cNvPr>
            <p:cNvSpPr txBox="1">
              <a:spLocks noGrp="1" noRot="1" noMove="1" noResize="1" noEditPoints="1" noAdjustHandles="1" noChangeArrowheads="1" noChangeShapeType="1"/>
            </p:cNvSpPr>
            <p:nvPr/>
          </p:nvSpPr>
          <p:spPr>
            <a:xfrm>
              <a:off x="1175393" y="2533112"/>
              <a:ext cx="4179842" cy="484235"/>
            </a:xfrm>
            <a:prstGeom prst="rect">
              <a:avLst/>
            </a:prstGeom>
            <a:noFill/>
            <a:ln>
              <a:noFill/>
            </a:ln>
            <a:effectLst/>
          </p:spPr>
          <p:txBody>
            <a:bodyPr wrap="square" rtlCol="0">
              <a:spAutoFit/>
            </a:bodyPr>
            <a:lstStyle/>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Loyalty program rewarding salons and stylists with education and products </a:t>
              </a:r>
            </a:p>
          </p:txBody>
        </p:sp>
        <p:sp>
          <p:nvSpPr>
            <p:cNvPr id="13" name="Rectangle: Rounded Corners 12">
              <a:extLst>
                <a:ext uri="{FF2B5EF4-FFF2-40B4-BE49-F238E27FC236}">
                  <a16:creationId xmlns:a16="http://schemas.microsoft.com/office/drawing/2014/main" id="{9F970517-DE85-76B6-98BD-2F7B0DD78FE2}"/>
                </a:ext>
              </a:extLst>
            </p:cNvPr>
            <p:cNvSpPr>
              <a:spLocks noGrp="1" noRot="1" noMove="1" noResize="1" noEditPoints="1" noAdjustHandles="1" noChangeArrowheads="1" noChangeShapeType="1"/>
            </p:cNvSpPr>
            <p:nvPr/>
          </p:nvSpPr>
          <p:spPr>
            <a:xfrm>
              <a:off x="567834" y="1303454"/>
              <a:ext cx="5394960" cy="1875248"/>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75282F70-DB21-2B80-8FAB-DBD7BAEFE76C}"/>
              </a:ext>
            </a:extLst>
          </p:cNvPr>
          <p:cNvGrpSpPr>
            <a:grpSpLocks noGrp="1" noUngrp="1" noRot="1" noMove="1" noResize="1"/>
          </p:cNvGrpSpPr>
          <p:nvPr/>
        </p:nvGrpSpPr>
        <p:grpSpPr>
          <a:xfrm>
            <a:off x="567834" y="5414168"/>
            <a:ext cx="11056333" cy="1196058"/>
            <a:chOff x="567834" y="5414168"/>
            <a:chExt cx="11056333" cy="1196058"/>
          </a:xfrm>
        </p:grpSpPr>
        <p:pic>
          <p:nvPicPr>
            <p:cNvPr id="5" name="Picture 4" descr="A picture containing text&#10;&#10;Description automatically generated">
              <a:extLst>
                <a:ext uri="{FF2B5EF4-FFF2-40B4-BE49-F238E27FC236}">
                  <a16:creationId xmlns:a16="http://schemas.microsoft.com/office/drawing/2014/main" id="{EC400338-7CF1-EE30-249D-DAD1A26B1B80}"/>
                </a:ext>
              </a:extLst>
            </p:cNvPr>
            <p:cNvPicPr>
              <a:picLocks noGrp="1" noRot="1" noChangeAspect="1" noMove="1" noResize="1" noEditPoints="1" noAdjustHandles="1" noChangeArrowheads="1" noChangeShapeType="1" noCrop="1"/>
            </p:cNvPicPr>
            <p:nvPr/>
          </p:nvPicPr>
          <p:blipFill rotWithShape="1">
            <a:blip r:embed="rId3"/>
            <a:srcRect t="6394" r="50899"/>
            <a:stretch/>
          </p:blipFill>
          <p:spPr>
            <a:xfrm>
              <a:off x="2879529" y="5792014"/>
              <a:ext cx="1704848" cy="768096"/>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EB8D6189-EA3C-AB84-67E5-A4C05ED37344}"/>
                </a:ext>
              </a:extLst>
            </p:cNvPr>
            <p:cNvPicPr>
              <a:picLocks noGrp="1" noRot="1" noChangeAspect="1" noMove="1" noResize="1" noEditPoints="1" noAdjustHandles="1" noChangeArrowheads="1" noChangeShapeType="1" noCrop="1"/>
            </p:cNvPicPr>
            <p:nvPr/>
          </p:nvPicPr>
          <p:blipFill>
            <a:blip r:embed="rId4"/>
            <a:stretch>
              <a:fillRect/>
            </a:stretch>
          </p:blipFill>
          <p:spPr>
            <a:xfrm>
              <a:off x="9407083" y="5817591"/>
              <a:ext cx="1782371" cy="640743"/>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0396E9C0-5740-060C-C1A2-E4FD0F77B439}"/>
                </a:ext>
              </a:extLst>
            </p:cNvPr>
            <p:cNvPicPr>
              <a:picLocks noGrp="1" noRot="1" noChangeAspect="1" noMove="1" noResize="1" noEditPoints="1" noAdjustHandles="1" noChangeArrowheads="1" noChangeShapeType="1" noCrop="1"/>
            </p:cNvPicPr>
            <p:nvPr/>
          </p:nvPicPr>
          <p:blipFill>
            <a:blip r:embed="rId5"/>
            <a:stretch>
              <a:fillRect/>
            </a:stretch>
          </p:blipFill>
          <p:spPr>
            <a:xfrm>
              <a:off x="1016142" y="5794521"/>
              <a:ext cx="1271805" cy="763083"/>
            </a:xfrm>
            <a:prstGeom prst="rect">
              <a:avLst/>
            </a:prstGeom>
          </p:spPr>
        </p:pic>
        <p:pic>
          <p:nvPicPr>
            <p:cNvPr id="8" name="Picture 7" descr="A picture containing plant, silhouette&#10;&#10;Description automatically generated">
              <a:extLst>
                <a:ext uri="{FF2B5EF4-FFF2-40B4-BE49-F238E27FC236}">
                  <a16:creationId xmlns:a16="http://schemas.microsoft.com/office/drawing/2014/main" id="{C3517BD3-9F72-7601-43FA-11CD0F726045}"/>
                </a:ext>
              </a:extLst>
            </p:cNvPr>
            <p:cNvPicPr>
              <a:picLocks noGrp="1" noRot="1" noChangeAspect="1" noMove="1" noResize="1" noEditPoints="1" noAdjustHandles="1" noChangeArrowheads="1" noChangeShapeType="1" noCrop="1"/>
            </p:cNvPicPr>
            <p:nvPr/>
          </p:nvPicPr>
          <p:blipFill>
            <a:blip r:embed="rId6"/>
            <a:stretch>
              <a:fillRect/>
            </a:stretch>
          </p:blipFill>
          <p:spPr>
            <a:xfrm>
              <a:off x="7937793" y="5781094"/>
              <a:ext cx="877708" cy="789937"/>
            </a:xfrm>
            <a:prstGeom prst="rect">
              <a:avLst/>
            </a:prstGeom>
          </p:spPr>
        </p:pic>
        <p:sp>
          <p:nvSpPr>
            <p:cNvPr id="15" name="Rectangle: Rounded Corners 14">
              <a:extLst>
                <a:ext uri="{FF2B5EF4-FFF2-40B4-BE49-F238E27FC236}">
                  <a16:creationId xmlns:a16="http://schemas.microsoft.com/office/drawing/2014/main" id="{BA11CE4D-DBC6-77AD-904E-664A9C867081}"/>
                </a:ext>
              </a:extLst>
            </p:cNvPr>
            <p:cNvSpPr>
              <a:spLocks noGrp="1" noRot="1" noMove="1" noResize="1" noEditPoints="1" noAdjustHandles="1" noChangeArrowheads="1" noChangeShapeType="1"/>
            </p:cNvSpPr>
            <p:nvPr/>
          </p:nvSpPr>
          <p:spPr>
            <a:xfrm>
              <a:off x="567834" y="5414168"/>
              <a:ext cx="11056333" cy="1196058"/>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ZoneTexte 11">
              <a:extLst>
                <a:ext uri="{FF2B5EF4-FFF2-40B4-BE49-F238E27FC236}">
                  <a16:creationId xmlns:a16="http://schemas.microsoft.com/office/drawing/2014/main" id="{005BB006-282A-20A3-C43B-4BE97CADD293}"/>
                </a:ext>
              </a:extLst>
            </p:cNvPr>
            <p:cNvSpPr txBox="1">
              <a:spLocks noGrp="1" noRot="1" noMove="1" noResize="1" noEditPoints="1" noAdjustHandles="1" noChangeArrowheads="1" noChangeShapeType="1"/>
            </p:cNvSpPr>
            <p:nvPr/>
          </p:nvSpPr>
          <p:spPr>
            <a:xfrm>
              <a:off x="4444057" y="5593549"/>
              <a:ext cx="3226539" cy="290336"/>
            </a:xfrm>
            <a:prstGeom prst="rect">
              <a:avLst/>
            </a:prstGeom>
            <a:noFill/>
            <a:ln>
              <a:noFill/>
            </a:ln>
            <a:effectLst/>
          </p:spPr>
          <p:txBody>
            <a:bodyPr wrap="square" rtlCol="0">
              <a:spAutoFit/>
            </a:bodyPr>
            <a:lstStyle/>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AND MORE….</a:t>
              </a:r>
            </a:p>
          </p:txBody>
        </p:sp>
        <p:pic>
          <p:nvPicPr>
            <p:cNvPr id="19" name="Picture 4" descr="Canvas Me Expands C-Suite with Key Executive Hire - CANVAS ME Blog">
              <a:extLst>
                <a:ext uri="{FF2B5EF4-FFF2-40B4-BE49-F238E27FC236}">
                  <a16:creationId xmlns:a16="http://schemas.microsoft.com/office/drawing/2014/main" id="{184C0E5A-54F4-3D08-4C42-7A3348AC80C1}"/>
                </a:ext>
              </a:extLst>
            </p:cNvPr>
            <p:cNvPicPr>
              <a:picLocks noGrp="1" noRot="1" noChangeAspect="1" noMove="1" noResize="1" noEditPoints="1" noAdjustHandles="1" noChangeArrowheads="1" noChangeShapeType="1" noCrop="1"/>
            </p:cNvPicPr>
            <p:nvPr/>
          </p:nvPicPr>
          <p:blipFill rotWithShape="1">
            <a:blip r:embed="rId7">
              <a:extLst>
                <a:ext uri="{28A0092B-C50C-407E-A947-70E740481C1C}">
                  <a14:useLocalDpi xmlns:a14="http://schemas.microsoft.com/office/drawing/2010/main" val="0"/>
                </a:ext>
              </a:extLst>
            </a:blip>
            <a:srcRect t="38034" b="39131"/>
            <a:stretch/>
          </p:blipFill>
          <p:spPr bwMode="auto">
            <a:xfrm>
              <a:off x="5175959" y="5928274"/>
              <a:ext cx="2170252" cy="49557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6" name="Group 25">
            <a:extLst>
              <a:ext uri="{FF2B5EF4-FFF2-40B4-BE49-F238E27FC236}">
                <a16:creationId xmlns:a16="http://schemas.microsoft.com/office/drawing/2014/main" id="{B95106D3-7CD1-9A1F-AD14-0BCA427C885B}"/>
              </a:ext>
            </a:extLst>
          </p:cNvPr>
          <p:cNvGrpSpPr>
            <a:grpSpLocks noGrp="1" noUngrp="1" noRot="1" noMove="1" noResize="1"/>
          </p:cNvGrpSpPr>
          <p:nvPr/>
        </p:nvGrpSpPr>
        <p:grpSpPr>
          <a:xfrm>
            <a:off x="6226667" y="1304132"/>
            <a:ext cx="5397500" cy="1875248"/>
            <a:chOff x="6226667" y="1304132"/>
            <a:chExt cx="5397500" cy="1875248"/>
          </a:xfrm>
        </p:grpSpPr>
        <p:pic>
          <p:nvPicPr>
            <p:cNvPr id="9" name="Picture 8">
              <a:extLst>
                <a:ext uri="{FF2B5EF4-FFF2-40B4-BE49-F238E27FC236}">
                  <a16:creationId xmlns:a16="http://schemas.microsoft.com/office/drawing/2014/main" id="{11C66AC3-B793-DAC0-32EF-BEADC6B3A345}"/>
                </a:ext>
              </a:extLst>
            </p:cNvPr>
            <p:cNvPicPr>
              <a:picLocks noGrp="1" noRot="1" noChangeAspect="1" noMove="1" noResize="1" noEditPoints="1" noAdjustHandles="1" noChangeArrowheads="1" noChangeShapeType="1" noCrop="1"/>
            </p:cNvPicPr>
            <p:nvPr/>
          </p:nvPicPr>
          <p:blipFill>
            <a:blip r:embed="rId8"/>
            <a:stretch>
              <a:fillRect/>
            </a:stretch>
          </p:blipFill>
          <p:spPr>
            <a:xfrm>
              <a:off x="7646542" y="1585519"/>
              <a:ext cx="2780158" cy="567191"/>
            </a:xfrm>
            <a:prstGeom prst="rect">
              <a:avLst/>
            </a:prstGeom>
          </p:spPr>
        </p:pic>
        <p:sp>
          <p:nvSpPr>
            <p:cNvPr id="14" name="Rectangle: Rounded Corners 13">
              <a:extLst>
                <a:ext uri="{FF2B5EF4-FFF2-40B4-BE49-F238E27FC236}">
                  <a16:creationId xmlns:a16="http://schemas.microsoft.com/office/drawing/2014/main" id="{AB1FA974-11EB-6680-9DFC-4D338F433E6A}"/>
                </a:ext>
              </a:extLst>
            </p:cNvPr>
            <p:cNvSpPr>
              <a:spLocks noGrp="1" noRot="1" noMove="1" noResize="1" noEditPoints="1" noAdjustHandles="1" noChangeArrowheads="1" noChangeShapeType="1"/>
            </p:cNvSpPr>
            <p:nvPr/>
          </p:nvSpPr>
          <p:spPr>
            <a:xfrm>
              <a:off x="6226667" y="1304132"/>
              <a:ext cx="5397500" cy="1875248"/>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ZoneTexte 11">
              <a:extLst>
                <a:ext uri="{FF2B5EF4-FFF2-40B4-BE49-F238E27FC236}">
                  <a16:creationId xmlns:a16="http://schemas.microsoft.com/office/drawing/2014/main" id="{5AB265EE-0A42-3DD6-C239-CFC3528B815B}"/>
                </a:ext>
              </a:extLst>
            </p:cNvPr>
            <p:cNvSpPr txBox="1">
              <a:spLocks noGrp="1" noRot="1" noMove="1" noResize="1" noEditPoints="1" noAdjustHandles="1" noChangeArrowheads="1" noChangeShapeType="1"/>
            </p:cNvSpPr>
            <p:nvPr/>
          </p:nvSpPr>
          <p:spPr>
            <a:xfrm>
              <a:off x="6323254" y="2476346"/>
              <a:ext cx="5131333" cy="484235"/>
            </a:xfrm>
            <a:prstGeom prst="rect">
              <a:avLst/>
            </a:prstGeom>
            <a:noFill/>
            <a:ln>
              <a:noFill/>
            </a:ln>
            <a:effectLst/>
          </p:spPr>
          <p:txBody>
            <a:bodyPr wrap="square" rtlCol="0">
              <a:spAutoFit/>
            </a:bodyPr>
            <a:lstStyle/>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Coach, mentor, and provide innovative services and resources to help discover your salon’s full potential</a:t>
              </a:r>
            </a:p>
          </p:txBody>
        </p:sp>
      </p:grpSp>
      <p:grpSp>
        <p:nvGrpSpPr>
          <p:cNvPr id="24" name="Group 23">
            <a:extLst>
              <a:ext uri="{FF2B5EF4-FFF2-40B4-BE49-F238E27FC236}">
                <a16:creationId xmlns:a16="http://schemas.microsoft.com/office/drawing/2014/main" id="{20E9D099-DE19-98E7-AE4C-571DB51454B1}"/>
              </a:ext>
            </a:extLst>
          </p:cNvPr>
          <p:cNvGrpSpPr>
            <a:grpSpLocks noGrp="1" noUngrp="1" noRot="1" noMove="1" noResize="1"/>
          </p:cNvGrpSpPr>
          <p:nvPr/>
        </p:nvGrpSpPr>
        <p:grpSpPr>
          <a:xfrm>
            <a:off x="6226667" y="3346527"/>
            <a:ext cx="5397500" cy="1875926"/>
            <a:chOff x="6226667" y="3346527"/>
            <a:chExt cx="5397500" cy="1875926"/>
          </a:xfrm>
        </p:grpSpPr>
        <p:pic>
          <p:nvPicPr>
            <p:cNvPr id="11" name="Picture 10" descr="Diagram&#10;&#10;Description automatically generated">
              <a:extLst>
                <a:ext uri="{FF2B5EF4-FFF2-40B4-BE49-F238E27FC236}">
                  <a16:creationId xmlns:a16="http://schemas.microsoft.com/office/drawing/2014/main" id="{14F91D34-5BD5-C127-7A6B-28B7ABB7E163}"/>
                </a:ext>
              </a:extLst>
            </p:cNvPr>
            <p:cNvPicPr>
              <a:picLocks noGrp="1" noRot="1" noChangeAspect="1" noMove="1" noResize="1" noEditPoints="1" noAdjustHandles="1" noChangeArrowheads="1" noChangeShapeType="1" noCrop="1"/>
            </p:cNvPicPr>
            <p:nvPr/>
          </p:nvPicPr>
          <p:blipFill rotWithShape="1">
            <a:blip r:embed="rId9"/>
            <a:srcRect t="12552"/>
            <a:stretch/>
          </p:blipFill>
          <p:spPr>
            <a:xfrm>
              <a:off x="8073286" y="3346527"/>
              <a:ext cx="1704262" cy="1432212"/>
            </a:xfrm>
            <a:prstGeom prst="rect">
              <a:avLst/>
            </a:prstGeom>
          </p:spPr>
        </p:pic>
        <p:sp>
          <p:nvSpPr>
            <p:cNvPr id="18" name="Rectangle: Rounded Corners 17">
              <a:extLst>
                <a:ext uri="{FF2B5EF4-FFF2-40B4-BE49-F238E27FC236}">
                  <a16:creationId xmlns:a16="http://schemas.microsoft.com/office/drawing/2014/main" id="{2EA87050-A201-4FFA-A739-61F258BCF90C}"/>
                </a:ext>
              </a:extLst>
            </p:cNvPr>
            <p:cNvSpPr>
              <a:spLocks noGrp="1" noRot="1" noMove="1" noResize="1" noEditPoints="1" noAdjustHandles="1" noChangeArrowheads="1" noChangeShapeType="1"/>
            </p:cNvSpPr>
            <p:nvPr/>
          </p:nvSpPr>
          <p:spPr>
            <a:xfrm>
              <a:off x="6226667" y="3347205"/>
              <a:ext cx="5397500" cy="1875248"/>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ZoneTexte 11">
              <a:extLst>
                <a:ext uri="{FF2B5EF4-FFF2-40B4-BE49-F238E27FC236}">
                  <a16:creationId xmlns:a16="http://schemas.microsoft.com/office/drawing/2014/main" id="{8DA0D41E-8C0A-6E40-37AB-962F20B68A06}"/>
                </a:ext>
              </a:extLst>
            </p:cNvPr>
            <p:cNvSpPr txBox="1">
              <a:spLocks noGrp="1" noRot="1" noMove="1" noResize="1" noEditPoints="1" noAdjustHandles="1" noChangeArrowheads="1" noChangeShapeType="1"/>
            </p:cNvSpPr>
            <p:nvPr/>
          </p:nvSpPr>
          <p:spPr>
            <a:xfrm>
              <a:off x="6829175" y="4623936"/>
              <a:ext cx="4192484" cy="484235"/>
            </a:xfrm>
            <a:prstGeom prst="rect">
              <a:avLst/>
            </a:prstGeom>
            <a:noFill/>
            <a:ln>
              <a:noFill/>
            </a:ln>
            <a:effectLst/>
          </p:spPr>
          <p:txBody>
            <a:bodyPr wrap="square" rtlCol="0">
              <a:spAutoFit/>
            </a:bodyPr>
            <a:lstStyle/>
            <a:p>
              <a:pPr algn="ctr">
                <a:lnSpc>
                  <a:spcPct val="70000"/>
                </a:lnSpc>
              </a:pPr>
              <a:r>
                <a:rPr lang="en-US">
                  <a:latin typeface="Helvetica 35 Thin" panose="020B0500000000000000" pitchFamily="34" charset="0"/>
                  <a:ea typeface="Helvetica Neue Thin" panose="020B0403020202020204" pitchFamily="34" charset="0"/>
                  <a:cs typeface="Gotham Thin" pitchFamily="2" charset="0"/>
                </a:rPr>
                <a:t>Develop your action plan to enhance the 7 steps of the client salon journey </a:t>
              </a:r>
            </a:p>
          </p:txBody>
        </p:sp>
      </p:grpSp>
      <p:grpSp>
        <p:nvGrpSpPr>
          <p:cNvPr id="25" name="Group 24">
            <a:extLst>
              <a:ext uri="{FF2B5EF4-FFF2-40B4-BE49-F238E27FC236}">
                <a16:creationId xmlns:a16="http://schemas.microsoft.com/office/drawing/2014/main" id="{DD0BAB32-1FE6-BE8E-591F-0BB4A0005237}"/>
              </a:ext>
            </a:extLst>
          </p:cNvPr>
          <p:cNvGrpSpPr>
            <a:grpSpLocks noGrp="1" noUngrp="1" noRot="1" noMove="1" noResize="1"/>
          </p:cNvGrpSpPr>
          <p:nvPr/>
        </p:nvGrpSpPr>
        <p:grpSpPr>
          <a:xfrm>
            <a:off x="567834" y="3346527"/>
            <a:ext cx="5394960" cy="1875248"/>
            <a:chOff x="567834" y="3346527"/>
            <a:chExt cx="5394960" cy="1875248"/>
          </a:xfrm>
        </p:grpSpPr>
        <p:pic>
          <p:nvPicPr>
            <p:cNvPr id="10" name="Picture 9" descr="A picture containing text, sign&#10;&#10;Description automatically generated">
              <a:extLst>
                <a:ext uri="{FF2B5EF4-FFF2-40B4-BE49-F238E27FC236}">
                  <a16:creationId xmlns:a16="http://schemas.microsoft.com/office/drawing/2014/main" id="{0FB4CE9D-1BFA-034A-35A9-0DA285C9E04B}"/>
                </a:ext>
              </a:extLst>
            </p:cNvPr>
            <p:cNvPicPr>
              <a:picLocks noGrp="1" noRot="1" noChangeAspect="1" noMove="1" noResize="1" noEditPoints="1" noAdjustHandles="1" noChangeArrowheads="1" noChangeShapeType="1" noCrop="1"/>
            </p:cNvPicPr>
            <p:nvPr/>
          </p:nvPicPr>
          <p:blipFill>
            <a:blip r:embed="rId10"/>
            <a:stretch>
              <a:fillRect/>
            </a:stretch>
          </p:blipFill>
          <p:spPr>
            <a:xfrm>
              <a:off x="1443910" y="3697148"/>
              <a:ext cx="3468967" cy="684664"/>
            </a:xfrm>
            <a:prstGeom prst="rect">
              <a:avLst/>
            </a:prstGeom>
          </p:spPr>
        </p:pic>
        <p:sp>
          <p:nvSpPr>
            <p:cNvPr id="17" name="Rectangle: Rounded Corners 16">
              <a:extLst>
                <a:ext uri="{FF2B5EF4-FFF2-40B4-BE49-F238E27FC236}">
                  <a16:creationId xmlns:a16="http://schemas.microsoft.com/office/drawing/2014/main" id="{88E7AA59-CD88-CC9A-36DE-D857E3A01E2C}"/>
                </a:ext>
              </a:extLst>
            </p:cNvPr>
            <p:cNvSpPr>
              <a:spLocks noGrp="1" noRot="1" noMove="1" noResize="1" noEditPoints="1" noAdjustHandles="1" noChangeArrowheads="1" noChangeShapeType="1"/>
            </p:cNvSpPr>
            <p:nvPr/>
          </p:nvSpPr>
          <p:spPr>
            <a:xfrm>
              <a:off x="567834" y="3346527"/>
              <a:ext cx="5394960" cy="1875248"/>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ZoneTexte 11">
              <a:extLst>
                <a:ext uri="{FF2B5EF4-FFF2-40B4-BE49-F238E27FC236}">
                  <a16:creationId xmlns:a16="http://schemas.microsoft.com/office/drawing/2014/main" id="{1D81873D-28A0-1B14-BF6D-2607F29C8ED6}"/>
                </a:ext>
              </a:extLst>
            </p:cNvPr>
            <p:cNvSpPr txBox="1">
              <a:spLocks noGrp="1" noRot="1" noMove="1" noResize="1" noEditPoints="1" noAdjustHandles="1" noChangeArrowheads="1" noChangeShapeType="1"/>
            </p:cNvSpPr>
            <p:nvPr/>
          </p:nvSpPr>
          <p:spPr>
            <a:xfrm>
              <a:off x="1652045" y="4574205"/>
              <a:ext cx="3226539" cy="484235"/>
            </a:xfrm>
            <a:prstGeom prst="rect">
              <a:avLst/>
            </a:prstGeom>
            <a:noFill/>
            <a:ln>
              <a:noFill/>
            </a:ln>
            <a:effectLst/>
          </p:spPr>
          <p:txBody>
            <a:bodyPr wrap="square" rtlCol="0">
              <a:spAutoFit/>
            </a:bodyPr>
            <a:lstStyle/>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Grow your salon business with a customizable online store</a:t>
              </a:r>
            </a:p>
          </p:txBody>
        </p:sp>
      </p:grpSp>
    </p:spTree>
    <p:extLst>
      <p:ext uri="{BB962C8B-B14F-4D97-AF65-F5344CB8AC3E}">
        <p14:creationId xmlns:p14="http://schemas.microsoft.com/office/powerpoint/2010/main" val="4008028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EB89B7-6921-832F-9E23-1A118FE28A76}"/>
              </a:ext>
            </a:extLst>
          </p:cNvPr>
          <p:cNvSpPr>
            <a:spLocks noGrp="1" noRot="1" noMove="1" noResize="1" noEditPoints="1" noAdjustHandles="1" noChangeArrowheads="1" noChangeShapeType="1"/>
          </p:cNvSpPr>
          <p:nvPr/>
        </p:nvSpPr>
        <p:spPr>
          <a:xfrm>
            <a:off x="0" y="0"/>
            <a:ext cx="12192000" cy="6858000"/>
          </a:xfrm>
          <a:prstGeom prst="rect">
            <a:avLst/>
          </a:prstGeom>
          <a:gradFill flip="none" rotWithShape="1">
            <a:gsLst>
              <a:gs pos="100000">
                <a:srgbClr val="E8F1FC"/>
              </a:gs>
              <a:gs pos="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 4">
            <a:extLst>
              <a:ext uri="{FF2B5EF4-FFF2-40B4-BE49-F238E27FC236}">
                <a16:creationId xmlns:a16="http://schemas.microsoft.com/office/drawing/2014/main" id="{525A55AF-7074-7419-6A0B-395835D7BD95}"/>
              </a:ext>
            </a:extLst>
          </p:cNvPr>
          <p:cNvGrpSpPr>
            <a:grpSpLocks noGrp="1" noUngrp="1" noRot="1" noMove="1" noResize="1"/>
          </p:cNvGrpSpPr>
          <p:nvPr/>
        </p:nvGrpSpPr>
        <p:grpSpPr>
          <a:xfrm>
            <a:off x="-2" y="217797"/>
            <a:ext cx="12399521" cy="6640203"/>
            <a:chOff x="-2" y="217797"/>
            <a:chExt cx="12399521" cy="6640203"/>
          </a:xfrm>
        </p:grpSpPr>
        <p:pic>
          <p:nvPicPr>
            <p:cNvPr id="3" name="Picture 2">
              <a:extLst>
                <a:ext uri="{FF2B5EF4-FFF2-40B4-BE49-F238E27FC236}">
                  <a16:creationId xmlns:a16="http://schemas.microsoft.com/office/drawing/2014/main" id="{988CEA7B-08B5-3412-B87C-497FCF57D848}"/>
                </a:ext>
              </a:extLst>
            </p:cNvPr>
            <p:cNvPicPr>
              <a:picLocks noGrp="1" noRot="1" noChangeAspect="1" noMove="1" noResize="1" noEditPoints="1" noAdjustHandles="1" noChangeArrowheads="1" noChangeShapeType="1" noCrop="1"/>
            </p:cNvPicPr>
            <p:nvPr/>
          </p:nvPicPr>
          <p:blipFill rotWithShape="1">
            <a:blip r:embed="rId2"/>
            <a:srcRect t="8385"/>
            <a:stretch/>
          </p:blipFill>
          <p:spPr>
            <a:xfrm rot="10800000">
              <a:off x="-2" y="752119"/>
              <a:ext cx="12399521" cy="6105881"/>
            </a:xfrm>
            <a:prstGeom prst="rect">
              <a:avLst/>
            </a:prstGeom>
          </p:spPr>
        </p:pic>
        <p:sp>
          <p:nvSpPr>
            <p:cNvPr id="4" name="ZoneTexte 4">
              <a:extLst>
                <a:ext uri="{FF2B5EF4-FFF2-40B4-BE49-F238E27FC236}">
                  <a16:creationId xmlns:a16="http://schemas.microsoft.com/office/drawing/2014/main" id="{C43BBD9A-1D6D-A642-E46D-324BF3394FDD}"/>
                </a:ext>
              </a:extLst>
            </p:cNvPr>
            <p:cNvSpPr txBox="1">
              <a:spLocks noGrp="1" noRot="1" noMove="1" noResize="1" noEditPoints="1" noAdjustHandles="1" noChangeArrowheads="1" noChangeShapeType="1"/>
            </p:cNvSpPr>
            <p:nvPr/>
          </p:nvSpPr>
          <p:spPr>
            <a:xfrm>
              <a:off x="0" y="217797"/>
              <a:ext cx="11500591" cy="923330"/>
            </a:xfrm>
            <a:prstGeom prst="rect">
              <a:avLst/>
            </a:prstGeom>
            <a:noFill/>
          </p:spPr>
          <p:txBody>
            <a:bodyPr wrap="square" rtlCol="0">
              <a:spAutoFit/>
            </a:bodyPr>
            <a:lstStyle/>
            <a:p>
              <a:pPr algn="r"/>
              <a:r>
                <a:rPr lang="fr-FR" sz="5400" dirty="0">
                  <a:latin typeface="Nympha Trial" panose="00000500000000000000" pitchFamily="2" charset="0"/>
                </a:rPr>
                <a:t>SALONCENTRIC PARTNERSHIP</a:t>
              </a:r>
              <a:endParaRPr lang="fr-FR" sz="6000" dirty="0">
                <a:latin typeface="Nympha Trial" panose="00000500000000000000" pitchFamily="2" charset="0"/>
              </a:endParaRPr>
            </a:p>
          </p:txBody>
        </p:sp>
      </p:grpSp>
      <p:grpSp>
        <p:nvGrpSpPr>
          <p:cNvPr id="12" name="Group 11">
            <a:extLst>
              <a:ext uri="{FF2B5EF4-FFF2-40B4-BE49-F238E27FC236}">
                <a16:creationId xmlns:a16="http://schemas.microsoft.com/office/drawing/2014/main" id="{F5D04BF3-35A4-37D6-2353-F8FFAE299C9F}"/>
              </a:ext>
            </a:extLst>
          </p:cNvPr>
          <p:cNvGrpSpPr>
            <a:grpSpLocks noGrp="1" noUngrp="1" noRot="1" noMove="1" noResize="1"/>
          </p:cNvGrpSpPr>
          <p:nvPr/>
        </p:nvGrpSpPr>
        <p:grpSpPr>
          <a:xfrm>
            <a:off x="501320" y="1944023"/>
            <a:ext cx="10596192" cy="2969697"/>
            <a:chOff x="501320" y="1944023"/>
            <a:chExt cx="10596192" cy="2969697"/>
          </a:xfrm>
        </p:grpSpPr>
        <p:sp>
          <p:nvSpPr>
            <p:cNvPr id="6" name="ZoneTexte 11">
              <a:extLst>
                <a:ext uri="{FF2B5EF4-FFF2-40B4-BE49-F238E27FC236}">
                  <a16:creationId xmlns:a16="http://schemas.microsoft.com/office/drawing/2014/main" id="{3CB7A25D-895C-B0A5-5388-C1066D1DB15E}"/>
                </a:ext>
              </a:extLst>
            </p:cNvPr>
            <p:cNvSpPr txBox="1">
              <a:spLocks noGrp="1" noRot="1" noMove="1" noResize="1" noEditPoints="1" noAdjustHandles="1" noChangeArrowheads="1" noChangeShapeType="1"/>
            </p:cNvSpPr>
            <p:nvPr/>
          </p:nvSpPr>
          <p:spPr>
            <a:xfrm>
              <a:off x="501320" y="3847787"/>
              <a:ext cx="3533591" cy="1065933"/>
            </a:xfrm>
            <a:prstGeom prst="rect">
              <a:avLst/>
            </a:prstGeom>
            <a:noFill/>
            <a:ln>
              <a:noFill/>
            </a:ln>
            <a:effectLst/>
          </p:spPr>
          <p:txBody>
            <a:bodyPr wrap="square" rtlCol="0">
              <a:spAutoFit/>
            </a:bodyPr>
            <a:lstStyle/>
            <a:p>
              <a:pPr algn="ctr">
                <a:lnSpc>
                  <a:spcPct val="70000"/>
                </a:lnSpc>
              </a:pPr>
              <a:r>
                <a:rPr lang="fr-FR" dirty="0">
                  <a:latin typeface="Helvetica 35 Thin" panose="020B0500000000000000" pitchFamily="34" charset="0"/>
                  <a:ea typeface="Helvetica Neue Thin" panose="020B0403020202020204" pitchFamily="34" charset="0"/>
                  <a:cs typeface="Gotham Thin" pitchFamily="2" charset="0"/>
                </a:rPr>
                <a:t>617 SalonCentric Stores</a:t>
              </a:r>
            </a:p>
            <a:p>
              <a:pPr algn="ctr">
                <a:lnSpc>
                  <a:spcPct val="70000"/>
                </a:lnSpc>
              </a:pPr>
              <a:r>
                <a:rPr lang="fr-FR" dirty="0">
                  <a:latin typeface="Helvetica 35 Thin" panose="020B0500000000000000" pitchFamily="34" charset="0"/>
                  <a:ea typeface="Helvetica Neue Thin" panose="020B0403020202020204" pitchFamily="34" charset="0"/>
                  <a:cs typeface="Gotham Thin" pitchFamily="2" charset="0"/>
                </a:rPr>
                <a:t>244 State/RDA Stores</a:t>
              </a:r>
            </a:p>
            <a:p>
              <a:pPr algn="ctr">
                <a:lnSpc>
                  <a:spcPct val="70000"/>
                </a:lnSpc>
              </a:pPr>
              <a:endParaRPr lang="fr-FR" dirty="0">
                <a:latin typeface="Helvetica 35 Thin" panose="020B0500000000000000" pitchFamily="34" charset="0"/>
                <a:ea typeface="Helvetica Neue Thin" panose="020B0403020202020204" pitchFamily="34" charset="0"/>
                <a:cs typeface="Gotham Thin" pitchFamily="2" charset="0"/>
              </a:endParaRPr>
            </a:p>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Shop in store, curbside, same day and next day delivery</a:t>
              </a:r>
            </a:p>
          </p:txBody>
        </p:sp>
        <p:sp>
          <p:nvSpPr>
            <p:cNvPr id="7" name="ZoneTexte 11">
              <a:extLst>
                <a:ext uri="{FF2B5EF4-FFF2-40B4-BE49-F238E27FC236}">
                  <a16:creationId xmlns:a16="http://schemas.microsoft.com/office/drawing/2014/main" id="{9C48EFE4-00B7-517B-8BC4-1F66A39710EA}"/>
                </a:ext>
              </a:extLst>
            </p:cNvPr>
            <p:cNvSpPr txBox="1">
              <a:spLocks noGrp="1" noRot="1" noMove="1" noResize="1" noEditPoints="1" noAdjustHandles="1" noChangeArrowheads="1" noChangeShapeType="1"/>
            </p:cNvSpPr>
            <p:nvPr/>
          </p:nvSpPr>
          <p:spPr>
            <a:xfrm>
              <a:off x="4480057" y="3847787"/>
              <a:ext cx="2039204" cy="678134"/>
            </a:xfrm>
            <a:prstGeom prst="rect">
              <a:avLst/>
            </a:prstGeom>
            <a:noFill/>
            <a:ln>
              <a:noFill/>
            </a:ln>
            <a:effectLst/>
          </p:spPr>
          <p:txBody>
            <a:bodyPr wrap="square" rtlCol="0">
              <a:spAutoFit/>
            </a:bodyPr>
            <a:lstStyle/>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SalonCentric.com</a:t>
              </a:r>
            </a:p>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SalonCentric App</a:t>
              </a:r>
            </a:p>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My Market</a:t>
              </a:r>
            </a:p>
          </p:txBody>
        </p:sp>
        <p:pic>
          <p:nvPicPr>
            <p:cNvPr id="8" name="Picture 7" descr="A picture containing text, indoor, floor, ceiling&#10;&#10;Description automatically generated">
              <a:extLst>
                <a:ext uri="{FF2B5EF4-FFF2-40B4-BE49-F238E27FC236}">
                  <a16:creationId xmlns:a16="http://schemas.microsoft.com/office/drawing/2014/main" id="{48B1B6A6-2292-851D-703F-2BF395AFD87D}"/>
                </a:ext>
              </a:extLst>
            </p:cNvPr>
            <p:cNvPicPr>
              <a:picLocks noGrp="1" noRot="1" noChangeAspect="1" noMove="1" noResize="1" noEditPoints="1" noAdjustHandles="1" noChangeArrowheads="1" noChangeShapeType="1" noCrop="1"/>
            </p:cNvPicPr>
            <p:nvPr/>
          </p:nvPicPr>
          <p:blipFill rotWithShape="1">
            <a:blip r:embed="rId3"/>
            <a:srcRect b="15724"/>
            <a:stretch/>
          </p:blipFill>
          <p:spPr>
            <a:xfrm>
              <a:off x="501320" y="1944023"/>
              <a:ext cx="3533591" cy="1607723"/>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pic>
          <p:nvPicPr>
            <p:cNvPr id="9" name="Picture 2" descr="SalonCentric | Beauty Supply Store in Floral Park, NY">
              <a:extLst>
                <a:ext uri="{FF2B5EF4-FFF2-40B4-BE49-F238E27FC236}">
                  <a16:creationId xmlns:a16="http://schemas.microsoft.com/office/drawing/2014/main" id="{84C5F457-6ABC-52D7-063E-2B37F1B46CB5}"/>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695798" y="1944023"/>
              <a:ext cx="1607723" cy="1607723"/>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a:extLst>
              <a:ext uri="{909E8E84-426E-40DD-AFC4-6F175D3DCCD1}">
                <a14:hiddenFill xmlns:a14="http://schemas.microsoft.com/office/drawing/2010/main">
                  <a:solidFill>
                    <a:srgbClr val="FFFFFF"/>
                  </a:solidFill>
                </a14:hiddenFill>
              </a:ext>
            </a:extLst>
          </p:spPr>
        </p:pic>
        <p:pic>
          <p:nvPicPr>
            <p:cNvPr id="10" name="Picture 9" descr="A group of people sitting at tables&#10;&#10;Description automatically generated with low confidence">
              <a:extLst>
                <a:ext uri="{FF2B5EF4-FFF2-40B4-BE49-F238E27FC236}">
                  <a16:creationId xmlns:a16="http://schemas.microsoft.com/office/drawing/2014/main" id="{4A8D196B-DA54-D180-24ED-7841A8EB2421}"/>
                </a:ext>
              </a:extLst>
            </p:cNvPr>
            <p:cNvPicPr>
              <a:picLocks noGrp="1" noRot="1" noChangeAspect="1" noMove="1" noResize="1" noEditPoints="1" noAdjustHandles="1" noChangeArrowheads="1" noChangeShapeType="1" noCrop="1"/>
            </p:cNvPicPr>
            <p:nvPr/>
          </p:nvPicPr>
          <p:blipFill rotWithShape="1">
            <a:blip r:embed="rId5"/>
            <a:srcRect t="32836" b="38932"/>
            <a:stretch/>
          </p:blipFill>
          <p:spPr>
            <a:xfrm>
              <a:off x="6973279" y="1944023"/>
              <a:ext cx="4124233" cy="1607723"/>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
          <p:nvSpPr>
            <p:cNvPr id="11" name="ZoneTexte 11">
              <a:extLst>
                <a:ext uri="{FF2B5EF4-FFF2-40B4-BE49-F238E27FC236}">
                  <a16:creationId xmlns:a16="http://schemas.microsoft.com/office/drawing/2014/main" id="{32AE4D8C-3277-B751-32FC-C4FE31B3DB21}"/>
                </a:ext>
              </a:extLst>
            </p:cNvPr>
            <p:cNvSpPr txBox="1">
              <a:spLocks noGrp="1" noRot="1" noMove="1" noResize="1" noEditPoints="1" noAdjustHandles="1" noChangeArrowheads="1" noChangeShapeType="1"/>
            </p:cNvSpPr>
            <p:nvPr/>
          </p:nvSpPr>
          <p:spPr>
            <a:xfrm>
              <a:off x="6973279" y="3827843"/>
              <a:ext cx="4124233" cy="872034"/>
            </a:xfrm>
            <a:prstGeom prst="rect">
              <a:avLst/>
            </a:prstGeom>
            <a:noFill/>
            <a:ln>
              <a:noFill/>
            </a:ln>
            <a:effectLst/>
          </p:spPr>
          <p:txBody>
            <a:bodyPr wrap="square" rtlCol="0">
              <a:spAutoFit/>
            </a:bodyPr>
            <a:lstStyle/>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385 Salon Business Partner</a:t>
              </a:r>
            </a:p>
            <a:p>
              <a:pPr algn="ctr">
                <a:lnSpc>
                  <a:spcPct val="70000"/>
                </a:lnSpc>
              </a:pPr>
              <a:endParaRPr lang="en-US" dirty="0">
                <a:latin typeface="Helvetica 35 Thin" panose="020B0500000000000000" pitchFamily="34" charset="0"/>
                <a:ea typeface="Helvetica Neue Thin" panose="020B0403020202020204" pitchFamily="34" charset="0"/>
                <a:cs typeface="Gotham Thin" pitchFamily="2" charset="0"/>
              </a:endParaRPr>
            </a:p>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Customized business planning to grow your business</a:t>
              </a:r>
            </a:p>
          </p:txBody>
        </p:sp>
      </p:grpSp>
    </p:spTree>
    <p:extLst>
      <p:ext uri="{BB962C8B-B14F-4D97-AF65-F5344CB8AC3E}">
        <p14:creationId xmlns:p14="http://schemas.microsoft.com/office/powerpoint/2010/main" val="2364533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4A63D-3CE4-C936-0F6B-8BF337F0E961}"/>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sp>
        <p:nvSpPr>
          <p:cNvPr id="4" name="ZoneTexte 4">
            <a:extLst>
              <a:ext uri="{FF2B5EF4-FFF2-40B4-BE49-F238E27FC236}">
                <a16:creationId xmlns:a16="http://schemas.microsoft.com/office/drawing/2014/main" id="{AA346143-D570-C04C-4730-866DE646B8C8}"/>
              </a:ext>
            </a:extLst>
          </p:cNvPr>
          <p:cNvSpPr txBox="1">
            <a:spLocks noGrp="1" noRot="1" noMove="1" noResize="1" noEditPoints="1" noAdjustHandles="1" noChangeArrowheads="1" noChangeShapeType="1"/>
          </p:cNvSpPr>
          <p:nvPr/>
        </p:nvSpPr>
        <p:spPr>
          <a:xfrm>
            <a:off x="91440" y="239511"/>
            <a:ext cx="7067550" cy="923330"/>
          </a:xfrm>
          <a:prstGeom prst="rect">
            <a:avLst/>
          </a:prstGeom>
          <a:noFill/>
        </p:spPr>
        <p:txBody>
          <a:bodyPr wrap="square" rtlCol="0">
            <a:spAutoFit/>
          </a:bodyPr>
          <a:lstStyle/>
          <a:p>
            <a:r>
              <a:rPr lang="fr-FR" sz="5400" dirty="0">
                <a:solidFill>
                  <a:schemeClr val="bg1"/>
                </a:solidFill>
                <a:latin typeface="Nympha Trial" panose="00000500000000000000" pitchFamily="2" charset="0"/>
              </a:rPr>
              <a:t>SUSTAINABILITY</a:t>
            </a:r>
            <a:endParaRPr lang="fr-FR" sz="6000" dirty="0">
              <a:solidFill>
                <a:schemeClr val="bg1"/>
              </a:solidFill>
              <a:latin typeface="Nympha Trial" panose="00000500000000000000" pitchFamily="2" charset="0"/>
            </a:endParaRPr>
          </a:p>
        </p:txBody>
      </p:sp>
      <p:grpSp>
        <p:nvGrpSpPr>
          <p:cNvPr id="20" name="Group 19">
            <a:extLst>
              <a:ext uri="{FF2B5EF4-FFF2-40B4-BE49-F238E27FC236}">
                <a16:creationId xmlns:a16="http://schemas.microsoft.com/office/drawing/2014/main" id="{23B88FEB-CAA8-DBB4-A424-6F2D8D885FC4}"/>
              </a:ext>
            </a:extLst>
          </p:cNvPr>
          <p:cNvGrpSpPr>
            <a:grpSpLocks noGrp="1" noUngrp="1" noRot="1" noMove="1" noResize="1"/>
          </p:cNvGrpSpPr>
          <p:nvPr/>
        </p:nvGrpSpPr>
        <p:grpSpPr>
          <a:xfrm>
            <a:off x="-19897" y="1386621"/>
            <a:ext cx="9059122" cy="3193948"/>
            <a:chOff x="-19897" y="1386621"/>
            <a:chExt cx="9059122" cy="3193948"/>
          </a:xfrm>
        </p:grpSpPr>
        <p:grpSp>
          <p:nvGrpSpPr>
            <p:cNvPr id="5" name="Groupe 3">
              <a:extLst>
                <a:ext uri="{FF2B5EF4-FFF2-40B4-BE49-F238E27FC236}">
                  <a16:creationId xmlns:a16="http://schemas.microsoft.com/office/drawing/2014/main" id="{F515098C-B913-4DC6-3096-700D71739F39}"/>
                </a:ext>
              </a:extLst>
            </p:cNvPr>
            <p:cNvGrpSpPr>
              <a:grpSpLocks noGrp="1" noUngrp="1" noRot="1" noMove="1" noResize="1"/>
            </p:cNvGrpSpPr>
            <p:nvPr/>
          </p:nvGrpSpPr>
          <p:grpSpPr>
            <a:xfrm>
              <a:off x="579004" y="3934238"/>
              <a:ext cx="8460221" cy="646331"/>
              <a:chOff x="943283" y="2881245"/>
              <a:chExt cx="8460221" cy="646331"/>
            </a:xfrm>
          </p:grpSpPr>
          <p:sp>
            <p:nvSpPr>
              <p:cNvPr id="6" name="ZoneTexte 2">
                <a:extLst>
                  <a:ext uri="{FF2B5EF4-FFF2-40B4-BE49-F238E27FC236}">
                    <a16:creationId xmlns:a16="http://schemas.microsoft.com/office/drawing/2014/main" id="{124D60E7-05F9-F293-D32C-008E43B599F8}"/>
                  </a:ext>
                </a:extLst>
              </p:cNvPr>
              <p:cNvSpPr txBox="1">
                <a:spLocks noGrp="1" noRot="1" noMove="1" noResize="1" noEditPoints="1" noAdjustHandles="1" noChangeArrowheads="1" noChangeShapeType="1"/>
              </p:cNvSpPr>
              <p:nvPr/>
            </p:nvSpPr>
            <p:spPr>
              <a:xfrm>
                <a:off x="2781108" y="2881245"/>
                <a:ext cx="6622396" cy="523220"/>
              </a:xfrm>
              <a:prstGeom prst="rect">
                <a:avLst/>
              </a:prstGeom>
              <a:noFill/>
            </p:spPr>
            <p:txBody>
              <a:bodyPr wrap="square" rtlCol="0">
                <a:spAutoFit/>
              </a:bodyPr>
              <a:lstStyle/>
              <a:p>
                <a:r>
                  <a:rPr lang="en-US" sz="1400" spc="110" dirty="0">
                    <a:solidFill>
                      <a:schemeClr val="bg1"/>
                    </a:solidFill>
                    <a:latin typeface="Helvetica 35 Thin" panose="020B0500000000000000" pitchFamily="34" charset="0"/>
                    <a:ea typeface="Helvetica Neue Thin" panose="020B0403020202020204" pitchFamily="34" charset="0"/>
                  </a:rPr>
                  <a:t>AMOUNT OF WATER CUT IN OUR PLANTS AND DISTRIBUTION CENTERS IN 2022 COMPARED TO 2005, PER FINISHED PRODUCT</a:t>
                </a:r>
              </a:p>
            </p:txBody>
          </p:sp>
          <p:sp>
            <p:nvSpPr>
              <p:cNvPr id="7" name="ZoneTexte 6">
                <a:extLst>
                  <a:ext uri="{FF2B5EF4-FFF2-40B4-BE49-F238E27FC236}">
                    <a16:creationId xmlns:a16="http://schemas.microsoft.com/office/drawing/2014/main" id="{4077C0F6-C1F5-48ED-890F-4B6FD0835F2C}"/>
                  </a:ext>
                </a:extLst>
              </p:cNvPr>
              <p:cNvSpPr txBox="1">
                <a:spLocks noGrp="1" noRot="1" noMove="1" noResize="1" noEditPoints="1" noAdjustHandles="1" noChangeArrowheads="1" noChangeShapeType="1"/>
              </p:cNvSpPr>
              <p:nvPr/>
            </p:nvSpPr>
            <p:spPr>
              <a:xfrm>
                <a:off x="943283" y="2881245"/>
                <a:ext cx="1837825" cy="646331"/>
              </a:xfrm>
              <a:prstGeom prst="rect">
                <a:avLst/>
              </a:prstGeom>
              <a:noFill/>
            </p:spPr>
            <p:txBody>
              <a:bodyPr wrap="square" lIns="91440" tIns="45720" rIns="91440" bIns="45720" rtlCol="0" anchor="t">
                <a:spAutoFit/>
              </a:bodyPr>
              <a:lstStyle/>
              <a:p>
                <a:pPr algn="r"/>
                <a:r>
                  <a:rPr lang="fr-FR" sz="3600" dirty="0">
                    <a:solidFill>
                      <a:schemeClr val="bg1"/>
                    </a:solidFill>
                    <a:latin typeface="Nympha Trial"/>
                    <a:ea typeface="Helvetica Neue Thin" panose="020B0403020202020204" pitchFamily="34" charset="0"/>
                  </a:rPr>
                  <a:t>-54%</a:t>
                </a:r>
              </a:p>
            </p:txBody>
          </p:sp>
        </p:grpSp>
        <p:grpSp>
          <p:nvGrpSpPr>
            <p:cNvPr id="8" name="Groupe 1">
              <a:extLst>
                <a:ext uri="{FF2B5EF4-FFF2-40B4-BE49-F238E27FC236}">
                  <a16:creationId xmlns:a16="http://schemas.microsoft.com/office/drawing/2014/main" id="{BB4D599E-F645-470F-7C7C-8FE42EA95BD6}"/>
                </a:ext>
              </a:extLst>
            </p:cNvPr>
            <p:cNvGrpSpPr>
              <a:grpSpLocks noGrp="1" noUngrp="1" noRot="1" noMove="1" noResize="1"/>
            </p:cNvGrpSpPr>
            <p:nvPr/>
          </p:nvGrpSpPr>
          <p:grpSpPr>
            <a:xfrm>
              <a:off x="579004" y="3086329"/>
              <a:ext cx="7326746" cy="646331"/>
              <a:chOff x="943283" y="1921662"/>
              <a:chExt cx="7326746" cy="646331"/>
            </a:xfrm>
          </p:grpSpPr>
          <p:sp>
            <p:nvSpPr>
              <p:cNvPr id="9" name="ZoneTexte 21">
                <a:extLst>
                  <a:ext uri="{FF2B5EF4-FFF2-40B4-BE49-F238E27FC236}">
                    <a16:creationId xmlns:a16="http://schemas.microsoft.com/office/drawing/2014/main" id="{0165BFE1-7F39-DBE4-4E97-746BA64C9DEB}"/>
                  </a:ext>
                </a:extLst>
              </p:cNvPr>
              <p:cNvSpPr txBox="1">
                <a:spLocks noGrp="1" noRot="1" noMove="1" noResize="1" noEditPoints="1" noAdjustHandles="1" noChangeArrowheads="1" noChangeShapeType="1"/>
              </p:cNvSpPr>
              <p:nvPr/>
            </p:nvSpPr>
            <p:spPr>
              <a:xfrm>
                <a:off x="943283" y="1921662"/>
                <a:ext cx="1837825" cy="646331"/>
              </a:xfrm>
              <a:prstGeom prst="rect">
                <a:avLst/>
              </a:prstGeom>
              <a:noFill/>
            </p:spPr>
            <p:txBody>
              <a:bodyPr wrap="square" rtlCol="0">
                <a:spAutoFit/>
              </a:bodyPr>
              <a:lstStyle/>
              <a:p>
                <a:pPr algn="r"/>
                <a:r>
                  <a:rPr lang="fr-FR" sz="3600" dirty="0">
                    <a:solidFill>
                      <a:schemeClr val="bg1"/>
                    </a:solidFill>
                    <a:latin typeface="Nympha Trial" pitchFamily="2" charset="77"/>
                    <a:ea typeface="Helvetica Neue Light" panose="02000403000000020004" pitchFamily="2" charset="0"/>
                  </a:rPr>
                  <a:t>100%</a:t>
                </a:r>
              </a:p>
            </p:txBody>
          </p:sp>
          <p:sp>
            <p:nvSpPr>
              <p:cNvPr id="10" name="ZoneTexte 22">
                <a:extLst>
                  <a:ext uri="{FF2B5EF4-FFF2-40B4-BE49-F238E27FC236}">
                    <a16:creationId xmlns:a16="http://schemas.microsoft.com/office/drawing/2014/main" id="{E077527C-39CC-7232-B954-A91F23433552}"/>
                  </a:ext>
                </a:extLst>
              </p:cNvPr>
              <p:cNvSpPr txBox="1">
                <a:spLocks noGrp="1" noRot="1" noMove="1" noResize="1" noEditPoints="1" noAdjustHandles="1" noChangeArrowheads="1" noChangeShapeType="1"/>
              </p:cNvSpPr>
              <p:nvPr/>
            </p:nvSpPr>
            <p:spPr>
              <a:xfrm>
                <a:off x="2781108" y="1921662"/>
                <a:ext cx="5488921" cy="523220"/>
              </a:xfrm>
              <a:prstGeom prst="rect">
                <a:avLst/>
              </a:prstGeom>
              <a:noFill/>
            </p:spPr>
            <p:txBody>
              <a:bodyPr wrap="square" rtlCol="0">
                <a:spAutoFit/>
              </a:bodyPr>
              <a:lstStyle/>
              <a:p>
                <a:r>
                  <a:rPr lang="en-US" sz="1400" spc="110" dirty="0">
                    <a:solidFill>
                      <a:schemeClr val="bg1"/>
                    </a:solidFill>
                    <a:latin typeface="Helvetica 35 Thin" panose="020B0500000000000000" pitchFamily="34" charset="0"/>
                    <a:ea typeface="Helvetica Neue Thin" panose="020B0403020202020204" pitchFamily="34" charset="0"/>
                  </a:rPr>
                  <a:t>L’ORÉAL’S OWNED AND OPERATED U.S. SITES POWERED BY RENEWABLE ENERGY SINCE 2021*</a:t>
                </a:r>
              </a:p>
            </p:txBody>
          </p:sp>
        </p:grpSp>
        <p:grpSp>
          <p:nvGrpSpPr>
            <p:cNvPr id="11" name="Groupe 15">
              <a:extLst>
                <a:ext uri="{FF2B5EF4-FFF2-40B4-BE49-F238E27FC236}">
                  <a16:creationId xmlns:a16="http://schemas.microsoft.com/office/drawing/2014/main" id="{9A066D85-ED7D-E1B7-6EFE-7A00E3582F2F}"/>
                </a:ext>
              </a:extLst>
            </p:cNvPr>
            <p:cNvGrpSpPr>
              <a:grpSpLocks noGrp="1" noUngrp="1" noRot="1" noMove="1" noResize="1"/>
            </p:cNvGrpSpPr>
            <p:nvPr/>
          </p:nvGrpSpPr>
          <p:grpSpPr>
            <a:xfrm>
              <a:off x="-19897" y="1386621"/>
              <a:ext cx="8935297" cy="648276"/>
              <a:chOff x="334962" y="5725188"/>
              <a:chExt cx="8935297" cy="648276"/>
            </a:xfrm>
          </p:grpSpPr>
          <p:sp>
            <p:nvSpPr>
              <p:cNvPr id="12" name="ZoneTexte 23">
                <a:extLst>
                  <a:ext uri="{FF2B5EF4-FFF2-40B4-BE49-F238E27FC236}">
                    <a16:creationId xmlns:a16="http://schemas.microsoft.com/office/drawing/2014/main" id="{2409AF0D-F0B5-8CED-BB68-7AE25BB3B85B}"/>
                  </a:ext>
                </a:extLst>
              </p:cNvPr>
              <p:cNvSpPr txBox="1">
                <a:spLocks noGrp="1" noRot="1" noMove="1" noResize="1" noEditPoints="1" noAdjustHandles="1" noChangeArrowheads="1" noChangeShapeType="1"/>
              </p:cNvSpPr>
              <p:nvPr/>
            </p:nvSpPr>
            <p:spPr>
              <a:xfrm>
                <a:off x="2781107" y="5725188"/>
                <a:ext cx="6489152" cy="523220"/>
              </a:xfrm>
              <a:prstGeom prst="rect">
                <a:avLst/>
              </a:prstGeom>
              <a:noFill/>
            </p:spPr>
            <p:txBody>
              <a:bodyPr wrap="square" rtlCol="0">
                <a:spAutoFit/>
              </a:bodyPr>
              <a:lstStyle/>
              <a:p>
                <a:r>
                  <a:rPr lang="en-US" sz="1400" spc="110" dirty="0">
                    <a:solidFill>
                      <a:schemeClr val="bg1"/>
                    </a:solidFill>
                    <a:latin typeface="Helvetica 35 Thin" panose="020B0500000000000000" pitchFamily="34" charset="0"/>
                    <a:ea typeface="Helvetica Neue Thin" panose="020B0403020202020204" pitchFamily="34" charset="0"/>
                  </a:rPr>
                  <a:t>BIOBASED INGREDIENTS FOR FORMULA AND PACKAGING COME FROM SUSTAINABLE SOURCES AND ARE TRACEABLE</a:t>
                </a:r>
              </a:p>
            </p:txBody>
          </p:sp>
          <p:sp>
            <p:nvSpPr>
              <p:cNvPr id="13" name="ZoneTexte 24">
                <a:extLst>
                  <a:ext uri="{FF2B5EF4-FFF2-40B4-BE49-F238E27FC236}">
                    <a16:creationId xmlns:a16="http://schemas.microsoft.com/office/drawing/2014/main" id="{4F59CD7A-8514-0B85-DBBA-639947E0FBF7}"/>
                  </a:ext>
                </a:extLst>
              </p:cNvPr>
              <p:cNvSpPr txBox="1">
                <a:spLocks noGrp="1" noRot="1" noMove="1" noResize="1" noEditPoints="1" noAdjustHandles="1" noChangeArrowheads="1" noChangeShapeType="1"/>
              </p:cNvSpPr>
              <p:nvPr/>
            </p:nvSpPr>
            <p:spPr>
              <a:xfrm>
                <a:off x="334962" y="5727133"/>
                <a:ext cx="2446146" cy="646331"/>
              </a:xfrm>
              <a:prstGeom prst="rect">
                <a:avLst/>
              </a:prstGeom>
              <a:noFill/>
            </p:spPr>
            <p:txBody>
              <a:bodyPr wrap="square" rtlCol="0">
                <a:spAutoFit/>
              </a:bodyPr>
              <a:lstStyle/>
              <a:p>
                <a:pPr algn="r"/>
                <a:r>
                  <a:rPr lang="fr-FR" sz="3600" dirty="0">
                    <a:solidFill>
                      <a:schemeClr val="bg1"/>
                    </a:solidFill>
                    <a:latin typeface="Nympha Trial" pitchFamily="2" charset="77"/>
                    <a:ea typeface="Helvetica Neue Light" panose="02000403000000020004" pitchFamily="2" charset="0"/>
                  </a:rPr>
                  <a:t>92%</a:t>
                </a:r>
              </a:p>
            </p:txBody>
          </p:sp>
        </p:grpSp>
        <p:grpSp>
          <p:nvGrpSpPr>
            <p:cNvPr id="14" name="Groupe 15">
              <a:extLst>
                <a:ext uri="{FF2B5EF4-FFF2-40B4-BE49-F238E27FC236}">
                  <a16:creationId xmlns:a16="http://schemas.microsoft.com/office/drawing/2014/main" id="{A052CCDA-A249-B0AF-A662-DE74C205CAB2}"/>
                </a:ext>
              </a:extLst>
            </p:cNvPr>
            <p:cNvGrpSpPr>
              <a:grpSpLocks noGrp="1" noUngrp="1" noRot="1" noMove="1" noResize="1"/>
            </p:cNvGrpSpPr>
            <p:nvPr/>
          </p:nvGrpSpPr>
          <p:grpSpPr>
            <a:xfrm>
              <a:off x="-19897" y="2236475"/>
              <a:ext cx="8106622" cy="648276"/>
              <a:chOff x="334962" y="5725188"/>
              <a:chExt cx="8106622" cy="648276"/>
            </a:xfrm>
          </p:grpSpPr>
          <p:sp>
            <p:nvSpPr>
              <p:cNvPr id="15" name="ZoneTexte 23">
                <a:extLst>
                  <a:ext uri="{FF2B5EF4-FFF2-40B4-BE49-F238E27FC236}">
                    <a16:creationId xmlns:a16="http://schemas.microsoft.com/office/drawing/2014/main" id="{22BF73A5-7006-8E14-9477-F44E12C2D519}"/>
                  </a:ext>
                </a:extLst>
              </p:cNvPr>
              <p:cNvSpPr txBox="1">
                <a:spLocks noGrp="1" noRot="1" noMove="1" noResize="1" noEditPoints="1" noAdjustHandles="1" noChangeArrowheads="1" noChangeShapeType="1"/>
              </p:cNvSpPr>
              <p:nvPr/>
            </p:nvSpPr>
            <p:spPr>
              <a:xfrm>
                <a:off x="2781108" y="5725188"/>
                <a:ext cx="5660476" cy="523220"/>
              </a:xfrm>
              <a:prstGeom prst="rect">
                <a:avLst/>
              </a:prstGeom>
              <a:noFill/>
            </p:spPr>
            <p:txBody>
              <a:bodyPr wrap="square" rtlCol="0">
                <a:spAutoFit/>
              </a:bodyPr>
              <a:lstStyle/>
              <a:p>
                <a:r>
                  <a:rPr lang="en-US" sz="1400" spc="110" dirty="0">
                    <a:solidFill>
                      <a:schemeClr val="bg1"/>
                    </a:solidFill>
                    <a:latin typeface="Helvetica 35 Thin" panose="020B0500000000000000" pitchFamily="34" charset="0"/>
                    <a:ea typeface="Helvetica Neue Thin" panose="020B0403020202020204" pitchFamily="34" charset="0"/>
                  </a:rPr>
                  <a:t>NEW OR RENOVATED PRODUCTS WITH AN IMPROVED SOCIAL OR ENVIRONMENTAL PROFILE SINCE 2021</a:t>
                </a:r>
              </a:p>
            </p:txBody>
          </p:sp>
          <p:sp>
            <p:nvSpPr>
              <p:cNvPr id="16" name="ZoneTexte 24">
                <a:extLst>
                  <a:ext uri="{FF2B5EF4-FFF2-40B4-BE49-F238E27FC236}">
                    <a16:creationId xmlns:a16="http://schemas.microsoft.com/office/drawing/2014/main" id="{7A6CAF74-94C6-6B50-0E0B-65ACB1ED6DE9}"/>
                  </a:ext>
                </a:extLst>
              </p:cNvPr>
              <p:cNvSpPr txBox="1">
                <a:spLocks noGrp="1" noRot="1" noMove="1" noResize="1" noEditPoints="1" noAdjustHandles="1" noChangeArrowheads="1" noChangeShapeType="1"/>
              </p:cNvSpPr>
              <p:nvPr/>
            </p:nvSpPr>
            <p:spPr>
              <a:xfrm>
                <a:off x="334962" y="5727133"/>
                <a:ext cx="2446146" cy="646331"/>
              </a:xfrm>
              <a:prstGeom prst="rect">
                <a:avLst/>
              </a:prstGeom>
              <a:noFill/>
            </p:spPr>
            <p:txBody>
              <a:bodyPr wrap="square" rtlCol="0">
                <a:spAutoFit/>
              </a:bodyPr>
              <a:lstStyle/>
              <a:p>
                <a:pPr algn="r"/>
                <a:r>
                  <a:rPr lang="fr-FR" sz="3600" dirty="0">
                    <a:solidFill>
                      <a:schemeClr val="bg1"/>
                    </a:solidFill>
                    <a:latin typeface="Nympha Trial" pitchFamily="2" charset="77"/>
                    <a:ea typeface="Helvetica Neue Light" panose="02000403000000020004" pitchFamily="2" charset="0"/>
                  </a:rPr>
                  <a:t>97%</a:t>
                </a:r>
              </a:p>
            </p:txBody>
          </p:sp>
        </p:grpSp>
        <p:cxnSp>
          <p:nvCxnSpPr>
            <p:cNvPr id="17" name="Connecteur droit 7">
              <a:extLst>
                <a:ext uri="{FF2B5EF4-FFF2-40B4-BE49-F238E27FC236}">
                  <a16:creationId xmlns:a16="http://schemas.microsoft.com/office/drawing/2014/main" id="{55700116-78DF-D617-824E-F65A80A57B35}"/>
                </a:ext>
              </a:extLst>
            </p:cNvPr>
            <p:cNvCxnSpPr>
              <a:cxnSpLocks noGrp="1" noRot="1" noMove="1" noResize="1" noEditPoints="1" noAdjustHandles="1" noChangeArrowheads="1" noChangeShapeType="1"/>
            </p:cNvCxnSpPr>
            <p:nvPr/>
          </p:nvCxnSpPr>
          <p:spPr>
            <a:xfrm>
              <a:off x="2380995" y="2886824"/>
              <a:ext cx="156136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Connecteur droit 8">
              <a:extLst>
                <a:ext uri="{FF2B5EF4-FFF2-40B4-BE49-F238E27FC236}">
                  <a16:creationId xmlns:a16="http://schemas.microsoft.com/office/drawing/2014/main" id="{C079D3E1-FC84-4F1A-A397-E4F81DDAE992}"/>
                </a:ext>
              </a:extLst>
            </p:cNvPr>
            <p:cNvCxnSpPr>
              <a:cxnSpLocks noGrp="1" noRot="1" noMove="1" noResize="1" noEditPoints="1" noAdjustHandles="1" noChangeArrowheads="1" noChangeShapeType="1"/>
            </p:cNvCxnSpPr>
            <p:nvPr/>
          </p:nvCxnSpPr>
          <p:spPr>
            <a:xfrm>
              <a:off x="2380995" y="3733975"/>
              <a:ext cx="156136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Connecteur droit 7">
              <a:extLst>
                <a:ext uri="{FF2B5EF4-FFF2-40B4-BE49-F238E27FC236}">
                  <a16:creationId xmlns:a16="http://schemas.microsoft.com/office/drawing/2014/main" id="{B49BECB1-3CE8-DBFF-C235-CBC7ABE4C2AE}"/>
                </a:ext>
              </a:extLst>
            </p:cNvPr>
            <p:cNvCxnSpPr>
              <a:cxnSpLocks noGrp="1" noRot="1" noMove="1" noResize="1" noEditPoints="1" noAdjustHandles="1" noChangeArrowheads="1" noChangeShapeType="1"/>
            </p:cNvCxnSpPr>
            <p:nvPr/>
          </p:nvCxnSpPr>
          <p:spPr>
            <a:xfrm>
              <a:off x="2380995" y="2029513"/>
              <a:ext cx="156136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F9E63575-0661-5704-C8BF-537FF69187DD}"/>
              </a:ext>
            </a:extLst>
          </p:cNvPr>
          <p:cNvSpPr txBox="1">
            <a:spLocks noGrp="1" noRot="1" noMove="1" noResize="1" noEditPoints="1" noAdjustHandles="1" noChangeArrowheads="1" noChangeShapeType="1"/>
          </p:cNvSpPr>
          <p:nvPr/>
        </p:nvSpPr>
        <p:spPr>
          <a:xfrm>
            <a:off x="0" y="4886559"/>
            <a:ext cx="6200780"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Gotham Book" panose="02000604040000020004" pitchFamily="2" charset="0"/>
                <a:ea typeface="+mn-ea"/>
                <a:cs typeface="+mn-cs"/>
              </a:rPr>
              <a:t>*Across Scopes 1 and 2. Including offices, manufacturing plants, research &amp; innovation labs and distribution centers. </a:t>
            </a:r>
          </a:p>
        </p:txBody>
      </p:sp>
      <p:grpSp>
        <p:nvGrpSpPr>
          <p:cNvPr id="30" name="Group 29">
            <a:extLst>
              <a:ext uri="{FF2B5EF4-FFF2-40B4-BE49-F238E27FC236}">
                <a16:creationId xmlns:a16="http://schemas.microsoft.com/office/drawing/2014/main" id="{39F407B0-1522-400A-9B5C-F58351594A05}"/>
              </a:ext>
            </a:extLst>
          </p:cNvPr>
          <p:cNvGrpSpPr>
            <a:grpSpLocks noGrp="1" noUngrp="1" noRot="1" noMove="1" noResize="1"/>
          </p:cNvGrpSpPr>
          <p:nvPr/>
        </p:nvGrpSpPr>
        <p:grpSpPr>
          <a:xfrm>
            <a:off x="38100" y="5215869"/>
            <a:ext cx="12115800" cy="1502657"/>
            <a:chOff x="38100" y="5215869"/>
            <a:chExt cx="12115800" cy="1502657"/>
          </a:xfrm>
        </p:grpSpPr>
        <p:sp>
          <p:nvSpPr>
            <p:cNvPr id="27" name="ZoneTexte 11">
              <a:extLst>
                <a:ext uri="{FF2B5EF4-FFF2-40B4-BE49-F238E27FC236}">
                  <a16:creationId xmlns:a16="http://schemas.microsoft.com/office/drawing/2014/main" id="{78AB321D-7A35-97A1-504A-C8E65ACD7992}"/>
                </a:ext>
              </a:extLst>
            </p:cNvPr>
            <p:cNvSpPr txBox="1">
              <a:spLocks noGrp="1" noRot="1" noMove="1" noResize="1" noEditPoints="1" noAdjustHandles="1" noChangeArrowheads="1" noChangeShapeType="1"/>
            </p:cNvSpPr>
            <p:nvPr/>
          </p:nvSpPr>
          <p:spPr>
            <a:xfrm>
              <a:off x="3276147" y="5367033"/>
              <a:ext cx="8877753" cy="738664"/>
            </a:xfrm>
            <a:prstGeom prst="rect">
              <a:avLst/>
            </a:prstGeom>
            <a:noFill/>
          </p:spPr>
          <p:txBody>
            <a:bodyPr wrap="square" rtlCol="0">
              <a:spAutoFit/>
            </a:bodyPr>
            <a:lstStyle/>
            <a:p>
              <a:r>
                <a:rPr lang="en-US" sz="1400" spc="110" dirty="0">
                  <a:latin typeface="Helvetica 35 Thin" panose="020B0500000000000000" pitchFamily="34" charset="0"/>
                  <a:ea typeface="Helvetica Neue Thin" panose="020B0403020202020204" pitchFamily="34" charset="0"/>
                </a:rPr>
                <a:t>WE’RE LAUNCHING </a:t>
              </a:r>
              <a:r>
                <a:rPr lang="en-US" sz="1400" b="1" spc="110" dirty="0">
                  <a:latin typeface="Helvetica 35 Thin" panose="020B0500000000000000" pitchFamily="34" charset="0"/>
                  <a:ea typeface="Helvetica Neue Thin" panose="020B0403020202020204" pitchFamily="34" charset="0"/>
                </a:rPr>
                <a:t>HAIRSTYLISTS FOR THE FUTURE</a:t>
              </a:r>
              <a:r>
                <a:rPr lang="en-US" sz="1400" spc="110" dirty="0">
                  <a:latin typeface="Helvetica 35 Thin" panose="020B0500000000000000" pitchFamily="34" charset="0"/>
                  <a:ea typeface="Helvetica Neue Thin" panose="020B0403020202020204" pitchFamily="34" charset="0"/>
                </a:rPr>
                <a:t>: A PROGRAM DESIGNED FOR HAIRSTYLISTS, BY HAIRSTYLISTS TO PARTNER WITH YOU ON SUSTAINABILITY. WE WILL OFFER SOLUTIONS TO HELP YOU:</a:t>
              </a:r>
              <a:endParaRPr lang="fr-FR" sz="1400" spc="110" dirty="0">
                <a:latin typeface="Helvetica 35 Thin" panose="020B0500000000000000" pitchFamily="34" charset="0"/>
                <a:ea typeface="Helvetica Neue Thin" panose="020B0403020202020204" pitchFamily="34" charset="0"/>
              </a:endParaRPr>
            </a:p>
          </p:txBody>
        </p:sp>
        <p:sp>
          <p:nvSpPr>
            <p:cNvPr id="28" name="ZoneTexte 12">
              <a:extLst>
                <a:ext uri="{FF2B5EF4-FFF2-40B4-BE49-F238E27FC236}">
                  <a16:creationId xmlns:a16="http://schemas.microsoft.com/office/drawing/2014/main" id="{D1866F6F-D8C3-91F0-BB51-FB6B6D7039A5}"/>
                </a:ext>
              </a:extLst>
            </p:cNvPr>
            <p:cNvSpPr txBox="1">
              <a:spLocks noGrp="1" noRot="1" noMove="1" noResize="1" noEditPoints="1" noAdjustHandles="1" noChangeArrowheads="1" noChangeShapeType="1"/>
            </p:cNvSpPr>
            <p:nvPr/>
          </p:nvSpPr>
          <p:spPr>
            <a:xfrm>
              <a:off x="1839941" y="5367033"/>
              <a:ext cx="1436207" cy="1200329"/>
            </a:xfrm>
            <a:prstGeom prst="rect">
              <a:avLst/>
            </a:prstGeom>
            <a:noFill/>
          </p:spPr>
          <p:txBody>
            <a:bodyPr wrap="square" rtlCol="0">
              <a:spAutoFit/>
            </a:bodyPr>
            <a:lstStyle/>
            <a:p>
              <a:pPr algn="r"/>
              <a:r>
                <a:rPr lang="fr-FR" sz="3600" dirty="0">
                  <a:latin typeface="Nympha Trial" pitchFamily="2" charset="77"/>
                  <a:ea typeface="Helvetica Neue Light" panose="02000403000000020004" pitchFamily="2" charset="0"/>
                </a:rPr>
                <a:t>IN</a:t>
              </a:r>
            </a:p>
            <a:p>
              <a:pPr algn="r"/>
              <a:r>
                <a:rPr lang="fr-FR" sz="3600" dirty="0">
                  <a:latin typeface="Nympha Trial" pitchFamily="2" charset="77"/>
                  <a:ea typeface="Helvetica Neue Light" panose="02000403000000020004" pitchFamily="2" charset="0"/>
                </a:rPr>
                <a:t>2024</a:t>
              </a:r>
              <a:endParaRPr lang="fr-FR" sz="1600" baseline="30000" dirty="0">
                <a:latin typeface="Nympha Trial" pitchFamily="2" charset="77"/>
                <a:ea typeface="Helvetica Neue Thin" panose="020B0403020202020204" pitchFamily="34" charset="0"/>
              </a:endParaRPr>
            </a:p>
          </p:txBody>
        </p:sp>
        <p:pic>
          <p:nvPicPr>
            <p:cNvPr id="29" name="Picture 28" descr="Logo, company name&#10;&#10;Description automatically generated">
              <a:extLst>
                <a:ext uri="{FF2B5EF4-FFF2-40B4-BE49-F238E27FC236}">
                  <a16:creationId xmlns:a16="http://schemas.microsoft.com/office/drawing/2014/main" id="{BED5AB79-0FAA-D1A4-CEBF-F2A7A330BAFD}"/>
                </a:ext>
              </a:extLst>
            </p:cNvPr>
            <p:cNvPicPr>
              <a:picLocks noGrp="1" noRot="1" noChangeAspect="1" noMove="1" noResize="1" noEditPoints="1" noAdjustHandles="1" noChangeArrowheads="1" noChangeShapeType="1" noCrop="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100" y="5215869"/>
              <a:ext cx="1957591" cy="1502657"/>
            </a:xfrm>
            <a:prstGeom prst="rect">
              <a:avLst/>
            </a:prstGeom>
          </p:spPr>
        </p:pic>
      </p:grpSp>
      <p:graphicFrame>
        <p:nvGraphicFramePr>
          <p:cNvPr id="31" name="Table 31">
            <a:extLst>
              <a:ext uri="{FF2B5EF4-FFF2-40B4-BE49-F238E27FC236}">
                <a16:creationId xmlns:a16="http://schemas.microsoft.com/office/drawing/2014/main" id="{2D221654-5D7B-47BF-526D-60EFDC3531A1}"/>
              </a:ext>
            </a:extLst>
          </p:cNvPr>
          <p:cNvGraphicFramePr>
            <a:graphicFrameLocks noGrp="1" noDrilldown="1" noMove="1" noResize="1"/>
          </p:cNvGraphicFramePr>
          <p:nvPr>
            <p:extLst>
              <p:ext uri="{D42A27DB-BD31-4B8C-83A1-F6EECF244321}">
                <p14:modId xmlns:p14="http://schemas.microsoft.com/office/powerpoint/2010/main" val="1647918762"/>
              </p:ext>
            </p:extLst>
          </p:nvPr>
        </p:nvGraphicFramePr>
        <p:xfrm>
          <a:off x="4186010" y="6148256"/>
          <a:ext cx="7058025" cy="457200"/>
        </p:xfrm>
        <a:graphic>
          <a:graphicData uri="http://schemas.openxmlformats.org/drawingml/2006/table">
            <a:tbl>
              <a:tblPr firstRow="1" bandRow="1">
                <a:tableStyleId>{5C22544A-7EE6-4342-B048-85BDC9FD1C3A}</a:tableStyleId>
              </a:tblPr>
              <a:tblGrid>
                <a:gridCol w="2352675">
                  <a:extLst>
                    <a:ext uri="{9D8B030D-6E8A-4147-A177-3AD203B41FA5}">
                      <a16:colId xmlns:a16="http://schemas.microsoft.com/office/drawing/2014/main" val="1721868679"/>
                    </a:ext>
                  </a:extLst>
                </a:gridCol>
                <a:gridCol w="2352675">
                  <a:extLst>
                    <a:ext uri="{9D8B030D-6E8A-4147-A177-3AD203B41FA5}">
                      <a16:colId xmlns:a16="http://schemas.microsoft.com/office/drawing/2014/main" val="3488950651"/>
                    </a:ext>
                  </a:extLst>
                </a:gridCol>
                <a:gridCol w="2352675">
                  <a:extLst>
                    <a:ext uri="{9D8B030D-6E8A-4147-A177-3AD203B41FA5}">
                      <a16:colId xmlns:a16="http://schemas.microsoft.com/office/drawing/2014/main" val="1363987226"/>
                    </a:ext>
                  </a:extLst>
                </a:gridCol>
              </a:tblGrid>
              <a:tr h="370840">
                <a:tc>
                  <a:txBody>
                    <a:bodyPr/>
                    <a:lstStyle/>
                    <a:p>
                      <a:pPr algn="ctr"/>
                      <a:r>
                        <a:rPr lang="en-US" sz="1200" b="0" kern="1200" spc="110" dirty="0">
                          <a:solidFill>
                            <a:schemeClr val="tx1"/>
                          </a:solidFill>
                          <a:latin typeface="Helvetica 35 Thin" panose="020B0500000000000000" pitchFamily="34" charset="0"/>
                          <a:ea typeface="+mn-ea"/>
                          <a:cs typeface="+mn-cs"/>
                        </a:rPr>
                        <a:t>REDUCE YOUR WATER CONSUMPTION</a:t>
                      </a:r>
                    </a:p>
                  </a:txBody>
                  <a:tcPr>
                    <a:lnR w="12700" cap="flat" cmpd="sng" algn="ctr">
                      <a:solidFill>
                        <a:schemeClr val="tx1"/>
                      </a:solidFill>
                      <a:prstDash val="solid"/>
                      <a:round/>
                      <a:headEnd type="none" w="med" len="med"/>
                      <a:tailEnd type="none" w="med" len="med"/>
                    </a:lnR>
                    <a:noFill/>
                  </a:tcPr>
                </a:tc>
                <a:tc>
                  <a:txBody>
                    <a:bodyPr/>
                    <a:lstStyle/>
                    <a:p>
                      <a:pPr marL="0" algn="ctr" defTabSz="914400" rtl="0" eaLnBrk="1" latinLnBrk="0" hangingPunct="1"/>
                      <a:r>
                        <a:rPr lang="en-US" sz="1200" b="0" kern="1200" spc="110" dirty="0">
                          <a:solidFill>
                            <a:schemeClr val="tx1"/>
                          </a:solidFill>
                          <a:latin typeface="Helvetica 35 Thin" panose="020B0500000000000000" pitchFamily="34" charset="0"/>
                          <a:ea typeface="+mn-ea"/>
                          <a:cs typeface="+mn-cs"/>
                        </a:rPr>
                        <a:t>MANAGE YOUR WASTE RESPONSIBLY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marL="0" algn="ctr" defTabSz="914400" rtl="0" eaLnBrk="1" latinLnBrk="0" hangingPunct="1"/>
                      <a:r>
                        <a:rPr lang="en-US" sz="1200" b="0" kern="1200" spc="110" dirty="0">
                          <a:solidFill>
                            <a:schemeClr val="tx1"/>
                          </a:solidFill>
                          <a:latin typeface="Helvetica 35 Thin" panose="020B0500000000000000" pitchFamily="34" charset="0"/>
                          <a:ea typeface="+mn-ea"/>
                          <a:cs typeface="+mn-cs"/>
                        </a:rPr>
                        <a:t>SWITCH TO RENEWABLE ENERGY</a:t>
                      </a:r>
                    </a:p>
                  </a:txBody>
                  <a:tcPr>
                    <a:lnL w="127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2539572092"/>
                  </a:ext>
                </a:extLst>
              </a:tr>
            </a:tbl>
          </a:graphicData>
        </a:graphic>
      </p:graphicFrame>
    </p:spTree>
    <p:extLst>
      <p:ext uri="{BB962C8B-B14F-4D97-AF65-F5344CB8AC3E}">
        <p14:creationId xmlns:p14="http://schemas.microsoft.com/office/powerpoint/2010/main" val="2457815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D86050E-1660-8164-FEEA-018E64B95206}"/>
              </a:ext>
            </a:extLst>
          </p:cNvPr>
          <p:cNvGrpSpPr>
            <a:grpSpLocks noGrp="1" noUngrp="1" noRot="1" noMove="1" noResize="1"/>
          </p:cNvGrpSpPr>
          <p:nvPr/>
        </p:nvGrpSpPr>
        <p:grpSpPr>
          <a:xfrm>
            <a:off x="0" y="-8965"/>
            <a:ext cx="12229602" cy="6920753"/>
            <a:chOff x="0" y="-8965"/>
            <a:chExt cx="12229602" cy="6920753"/>
          </a:xfrm>
        </p:grpSpPr>
        <p:pic>
          <p:nvPicPr>
            <p:cNvPr id="8" name="Picture 7">
              <a:extLst>
                <a:ext uri="{FF2B5EF4-FFF2-40B4-BE49-F238E27FC236}">
                  <a16:creationId xmlns:a16="http://schemas.microsoft.com/office/drawing/2014/main" id="{81082D0E-84BB-5964-B9B0-78017082B0D9}"/>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pic>
          <p:nvPicPr>
            <p:cNvPr id="9" name="Picture 8">
              <a:extLst>
                <a:ext uri="{FF2B5EF4-FFF2-40B4-BE49-F238E27FC236}">
                  <a16:creationId xmlns:a16="http://schemas.microsoft.com/office/drawing/2014/main" id="{FE762B77-EAD7-7BAE-E3CD-BD75D16016E3}"/>
                </a:ext>
              </a:extLst>
            </p:cNvPr>
            <p:cNvPicPr>
              <a:picLocks noGrp="1" noRot="1" noChangeAspect="1" noMove="1" noResize="1" noEditPoints="1" noAdjustHandles="1" noChangeArrowheads="1" noChangeShapeType="1" noCrop="1"/>
            </p:cNvPicPr>
            <p:nvPr/>
          </p:nvPicPr>
          <p:blipFill>
            <a:blip r:embed="rId3"/>
            <a:stretch>
              <a:fillRect/>
            </a:stretch>
          </p:blipFill>
          <p:spPr>
            <a:xfrm>
              <a:off x="5981948" y="-8965"/>
              <a:ext cx="6247654" cy="6920753"/>
            </a:xfrm>
            <a:prstGeom prst="rect">
              <a:avLst/>
            </a:prstGeom>
          </p:spPr>
        </p:pic>
      </p:grpSp>
      <p:grpSp>
        <p:nvGrpSpPr>
          <p:cNvPr id="13" name="Group 12">
            <a:extLst>
              <a:ext uri="{FF2B5EF4-FFF2-40B4-BE49-F238E27FC236}">
                <a16:creationId xmlns:a16="http://schemas.microsoft.com/office/drawing/2014/main" id="{B28E4D66-AFFA-2C02-D924-56FE3D190E5A}"/>
              </a:ext>
            </a:extLst>
          </p:cNvPr>
          <p:cNvGrpSpPr>
            <a:grpSpLocks noGrp="1" noUngrp="1" noRot="1" noMove="1" noResize="1"/>
          </p:cNvGrpSpPr>
          <p:nvPr/>
        </p:nvGrpSpPr>
        <p:grpSpPr>
          <a:xfrm>
            <a:off x="304800" y="1200149"/>
            <a:ext cx="5153025" cy="3989446"/>
            <a:chOff x="304800" y="1200149"/>
            <a:chExt cx="5153025" cy="3989446"/>
          </a:xfrm>
        </p:grpSpPr>
        <p:sp>
          <p:nvSpPr>
            <p:cNvPr id="11" name="TextBox 10">
              <a:extLst>
                <a:ext uri="{FF2B5EF4-FFF2-40B4-BE49-F238E27FC236}">
                  <a16:creationId xmlns:a16="http://schemas.microsoft.com/office/drawing/2014/main" id="{8C6166A4-AAC6-C65A-A6C3-C01B2ACBFCD6}"/>
                </a:ext>
              </a:extLst>
            </p:cNvPr>
            <p:cNvSpPr txBox="1">
              <a:spLocks noGrp="1" noRot="1" noMove="1" noResize="1" noEditPoints="1" noAdjustHandles="1" noChangeArrowheads="1" noChangeShapeType="1"/>
            </p:cNvSpPr>
            <p:nvPr/>
          </p:nvSpPr>
          <p:spPr>
            <a:xfrm>
              <a:off x="304800" y="1200149"/>
              <a:ext cx="5153025" cy="1027782"/>
            </a:xfrm>
            <a:prstGeom prst="rect">
              <a:avLst/>
            </a:prstGeom>
            <a:noFill/>
          </p:spPr>
          <p:txBody>
            <a:bodyPr wrap="square" rtlCol="0">
              <a:spAutoFit/>
            </a:bodyPr>
            <a:lstStyle/>
            <a:p>
              <a:pPr>
                <a:lnSpc>
                  <a:spcPct val="75000"/>
                </a:lnSpc>
              </a:pPr>
              <a:r>
                <a:rPr lang="en-US" sz="3200" dirty="0">
                  <a:solidFill>
                    <a:schemeClr val="bg1"/>
                  </a:solidFill>
                  <a:latin typeface="Helvetica Now Display"/>
                </a:rPr>
                <a:t>POWERED BY SCIENCE.</a:t>
              </a:r>
            </a:p>
            <a:p>
              <a:pPr>
                <a:lnSpc>
                  <a:spcPct val="75000"/>
                </a:lnSpc>
              </a:pPr>
              <a:r>
                <a:rPr lang="en-US" sz="3200" dirty="0">
                  <a:solidFill>
                    <a:schemeClr val="bg1"/>
                  </a:solidFill>
                  <a:latin typeface="Helvetica Now Display"/>
                </a:rPr>
                <a:t>PRESCRIBED BY PROS</a:t>
              </a:r>
              <a:r>
                <a:rPr lang="en-US" sz="3200" b="1" dirty="0">
                  <a:solidFill>
                    <a:schemeClr val="bg1"/>
                  </a:solidFill>
                  <a:latin typeface="Helvetica Now Display"/>
                </a:rPr>
                <a:t>.</a:t>
              </a:r>
            </a:p>
            <a:p>
              <a:pPr>
                <a:lnSpc>
                  <a:spcPct val="75000"/>
                </a:lnSpc>
              </a:pPr>
              <a:r>
                <a:rPr lang="en-US" sz="1700" dirty="0">
                  <a:solidFill>
                    <a:schemeClr val="bg1"/>
                  </a:solidFill>
                  <a:latin typeface="Helvetica Now Display"/>
                </a:rPr>
                <a:t>REDKEN IS A LEADING PROFESSIONAL BRAND</a:t>
              </a:r>
            </a:p>
          </p:txBody>
        </p:sp>
        <p:sp>
          <p:nvSpPr>
            <p:cNvPr id="12" name="TextBox 11">
              <a:extLst>
                <a:ext uri="{FF2B5EF4-FFF2-40B4-BE49-F238E27FC236}">
                  <a16:creationId xmlns:a16="http://schemas.microsoft.com/office/drawing/2014/main" id="{55C60F2B-A1BE-9300-EE16-CD110B2A34C6}"/>
                </a:ext>
              </a:extLst>
            </p:cNvPr>
            <p:cNvSpPr txBox="1">
              <a:spLocks noGrp="1" noRot="1" noMove="1" noResize="1" noEditPoints="1" noAdjustHandles="1" noChangeArrowheads="1" noChangeShapeType="1"/>
            </p:cNvSpPr>
            <p:nvPr/>
          </p:nvSpPr>
          <p:spPr>
            <a:xfrm>
              <a:off x="304800" y="2558105"/>
              <a:ext cx="4495800" cy="2631490"/>
            </a:xfrm>
            <a:prstGeom prst="rect">
              <a:avLst/>
            </a:prstGeom>
            <a:noFill/>
          </p:spPr>
          <p:txBody>
            <a:bodyPr wrap="square">
              <a:spAutoFit/>
            </a:bodyPr>
            <a:lstStyle/>
            <a:p>
              <a:r>
                <a:rPr lang="en-US" sz="1100" dirty="0">
                  <a:solidFill>
                    <a:schemeClr val="bg1"/>
                  </a:solidFill>
                  <a:latin typeface="Helvetica Now Display"/>
                </a:rPr>
                <a:t>Founded by Paula Kent, a woman who believed in the power of science, Redken was the first company to take a scientific approach to hair, defined as the right balance of protein, moisture and supported by an acidic pH, which remains the alpha and omega of haircare to this very day. All Redken products are made with the highest quality ingredients, and tested by salon professionals to ensure maximum efficacy, for every hair type and texture and every hair need. </a:t>
              </a:r>
            </a:p>
            <a:p>
              <a:endParaRPr lang="en-US" sz="1100" dirty="0">
                <a:solidFill>
                  <a:schemeClr val="bg1"/>
                </a:solidFill>
                <a:latin typeface="Helvetica Now Display"/>
              </a:endParaRPr>
            </a:p>
            <a:p>
              <a:r>
                <a:rPr lang="en-US" sz="1100" dirty="0">
                  <a:solidFill>
                    <a:schemeClr val="bg1"/>
                  </a:solidFill>
                  <a:latin typeface="Helvetica Now Display"/>
                </a:rPr>
                <a:t>Based in New York City, Redken supports the expertise of salon professionals with principle-based education, cutting edge technologies rooted in protein-science, and a portfolio of products including Shades EQ – the #1 demi-permanent hair color on the market – for maximum versatility and flexibility for clients of all hair types and hair textures.</a:t>
              </a:r>
              <a:endParaRPr lang="en-US" sz="1100" dirty="0"/>
            </a:p>
          </p:txBody>
        </p:sp>
      </p:grpSp>
    </p:spTree>
    <p:extLst>
      <p:ext uri="{BB962C8B-B14F-4D97-AF65-F5344CB8AC3E}">
        <p14:creationId xmlns:p14="http://schemas.microsoft.com/office/powerpoint/2010/main" val="3073086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71DEC8-721E-EDB1-059F-8F2E5D819550}"/>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grpSp>
        <p:nvGrpSpPr>
          <p:cNvPr id="17" name="Group 16">
            <a:extLst>
              <a:ext uri="{FF2B5EF4-FFF2-40B4-BE49-F238E27FC236}">
                <a16:creationId xmlns:a16="http://schemas.microsoft.com/office/drawing/2014/main" id="{850D2B03-BA86-E1D7-E275-D021E95CA03C}"/>
              </a:ext>
            </a:extLst>
          </p:cNvPr>
          <p:cNvGrpSpPr>
            <a:grpSpLocks noGrp="1" noUngrp="1" noRot="1" noMove="1" noResize="1"/>
          </p:cNvGrpSpPr>
          <p:nvPr/>
        </p:nvGrpSpPr>
        <p:grpSpPr>
          <a:xfrm>
            <a:off x="399494" y="328474"/>
            <a:ext cx="11259846" cy="4728206"/>
            <a:chOff x="399494" y="328474"/>
            <a:chExt cx="11259846" cy="4728206"/>
          </a:xfrm>
        </p:grpSpPr>
        <p:sp>
          <p:nvSpPr>
            <p:cNvPr id="3" name="TextBox 2">
              <a:extLst>
                <a:ext uri="{FF2B5EF4-FFF2-40B4-BE49-F238E27FC236}">
                  <a16:creationId xmlns:a16="http://schemas.microsoft.com/office/drawing/2014/main" id="{22ED728E-2A23-24FD-94B2-44E8F42EBD6C}"/>
                </a:ext>
              </a:extLst>
            </p:cNvPr>
            <p:cNvSpPr txBox="1">
              <a:spLocks noGrp="1" noRot="1" noMove="1" noResize="1" noEditPoints="1" noAdjustHandles="1" noChangeArrowheads="1" noChangeShapeType="1"/>
            </p:cNvSpPr>
            <p:nvPr/>
          </p:nvSpPr>
          <p:spPr>
            <a:xfrm>
              <a:off x="399494" y="4241072"/>
              <a:ext cx="3689971" cy="815608"/>
            </a:xfrm>
            <a:prstGeom prst="rect">
              <a:avLst/>
            </a:prstGeom>
            <a:noFill/>
            <a:ln>
              <a:noFill/>
            </a:ln>
          </p:spPr>
          <p:txBody>
            <a:bodyPr wrap="square" rtlCol="0">
              <a:spAutoFit/>
            </a:bodyPr>
            <a:lstStyle/>
            <a:p>
              <a:r>
                <a:rPr lang="en-US" sz="1400" dirty="0">
                  <a:solidFill>
                    <a:schemeClr val="bg1"/>
                  </a:solidFill>
                  <a:latin typeface="Helvetica Now Display"/>
                </a:rPr>
                <a:t>Acidic Color Gloss</a:t>
              </a:r>
            </a:p>
            <a:p>
              <a:r>
                <a:rPr lang="en-US" sz="1100" dirty="0">
                  <a:solidFill>
                    <a:schemeClr val="bg1"/>
                  </a:solidFill>
                  <a:latin typeface="Helvetica Now Display"/>
                </a:rPr>
                <a:t>Extends and maintains professional permanent color, glosses and toners. With acidic pH formulas to help seal the cuticle and deliver intense, molecular-level shine.</a:t>
              </a:r>
            </a:p>
          </p:txBody>
        </p:sp>
        <p:sp>
          <p:nvSpPr>
            <p:cNvPr id="4" name="TextBox 3">
              <a:extLst>
                <a:ext uri="{FF2B5EF4-FFF2-40B4-BE49-F238E27FC236}">
                  <a16:creationId xmlns:a16="http://schemas.microsoft.com/office/drawing/2014/main" id="{A1B18247-1842-EB60-D6F7-C631B4777E6B}"/>
                </a:ext>
              </a:extLst>
            </p:cNvPr>
            <p:cNvSpPr txBox="1">
              <a:spLocks noGrp="1" noRot="1" noMove="1" noResize="1" noEditPoints="1" noAdjustHandles="1" noChangeArrowheads="1" noChangeShapeType="1"/>
            </p:cNvSpPr>
            <p:nvPr/>
          </p:nvSpPr>
          <p:spPr>
            <a:xfrm>
              <a:off x="399495" y="328474"/>
              <a:ext cx="2521844" cy="707886"/>
            </a:xfrm>
            <a:prstGeom prst="rect">
              <a:avLst/>
            </a:prstGeom>
            <a:noFill/>
          </p:spPr>
          <p:txBody>
            <a:bodyPr wrap="none" rtlCol="0">
              <a:spAutoFit/>
            </a:bodyPr>
            <a:lstStyle/>
            <a:p>
              <a:r>
                <a:rPr lang="en-US" sz="4000" dirty="0">
                  <a:solidFill>
                    <a:schemeClr val="bg1"/>
                  </a:solidFill>
                  <a:latin typeface="Helvetica Now Display"/>
                </a:rPr>
                <a:t>Essentials</a:t>
              </a:r>
            </a:p>
          </p:txBody>
        </p:sp>
        <p:grpSp>
          <p:nvGrpSpPr>
            <p:cNvPr id="5" name="Group 4">
              <a:extLst>
                <a:ext uri="{FF2B5EF4-FFF2-40B4-BE49-F238E27FC236}">
                  <a16:creationId xmlns:a16="http://schemas.microsoft.com/office/drawing/2014/main" id="{A9DBF536-3C07-CC2D-B239-602DCF6F9033}"/>
                </a:ext>
              </a:extLst>
            </p:cNvPr>
            <p:cNvGrpSpPr>
              <a:grpSpLocks noGrp="1" noUngrp="1" noRot="1" noMove="1" noResize="1"/>
            </p:cNvGrpSpPr>
            <p:nvPr/>
          </p:nvGrpSpPr>
          <p:grpSpPr>
            <a:xfrm>
              <a:off x="399495" y="1105378"/>
              <a:ext cx="11259845" cy="400110"/>
              <a:chOff x="399495" y="1105378"/>
              <a:chExt cx="11259845" cy="400110"/>
            </a:xfrm>
          </p:grpSpPr>
          <p:sp>
            <p:nvSpPr>
              <p:cNvPr id="6" name="TextBox 5">
                <a:extLst>
                  <a:ext uri="{FF2B5EF4-FFF2-40B4-BE49-F238E27FC236}">
                    <a16:creationId xmlns:a16="http://schemas.microsoft.com/office/drawing/2014/main" id="{218F2A4A-2F2E-6FAC-2EC6-3CC80B0FB896}"/>
                  </a:ext>
                </a:extLst>
              </p:cNvPr>
              <p:cNvSpPr txBox="1">
                <a:spLocks noGrp="1" noRot="1" noMove="1" noResize="1" noEditPoints="1" noAdjustHandles="1" noChangeArrowheads="1" noChangeShapeType="1"/>
              </p:cNvSpPr>
              <p:nvPr/>
            </p:nvSpPr>
            <p:spPr>
              <a:xfrm>
                <a:off x="399495" y="1105378"/>
                <a:ext cx="3346882" cy="400110"/>
              </a:xfrm>
              <a:prstGeom prst="rect">
                <a:avLst/>
              </a:prstGeom>
              <a:noFill/>
              <a:ln>
                <a:noFill/>
              </a:ln>
            </p:spPr>
            <p:txBody>
              <a:bodyPr wrap="square" rtlCol="0">
                <a:spAutoFit/>
              </a:bodyPr>
              <a:lstStyle/>
              <a:p>
                <a:r>
                  <a:rPr lang="en-US" sz="2000" dirty="0">
                    <a:solidFill>
                      <a:schemeClr val="bg1"/>
                    </a:solidFill>
                    <a:latin typeface="Helvetica Now Display"/>
                  </a:rPr>
                  <a:t>Hair care</a:t>
                </a:r>
              </a:p>
            </p:txBody>
          </p:sp>
          <p:sp>
            <p:nvSpPr>
              <p:cNvPr id="7" name="TextBox 6">
                <a:extLst>
                  <a:ext uri="{FF2B5EF4-FFF2-40B4-BE49-F238E27FC236}">
                    <a16:creationId xmlns:a16="http://schemas.microsoft.com/office/drawing/2014/main" id="{2165B3EF-5013-F62B-5EAD-4F9744C2A14D}"/>
                  </a:ext>
                </a:extLst>
              </p:cNvPr>
              <p:cNvSpPr txBox="1">
                <a:spLocks noGrp="1" noRot="1" noMove="1" noResize="1" noEditPoints="1" noAdjustHandles="1" noChangeArrowheads="1" noChangeShapeType="1"/>
              </p:cNvSpPr>
              <p:nvPr/>
            </p:nvSpPr>
            <p:spPr>
              <a:xfrm>
                <a:off x="4355976" y="1105378"/>
                <a:ext cx="3346882" cy="400110"/>
              </a:xfrm>
              <a:prstGeom prst="rect">
                <a:avLst/>
              </a:prstGeom>
              <a:noFill/>
              <a:ln>
                <a:noFill/>
              </a:ln>
            </p:spPr>
            <p:txBody>
              <a:bodyPr wrap="square" rtlCol="0">
                <a:spAutoFit/>
              </a:bodyPr>
              <a:lstStyle/>
              <a:p>
                <a:r>
                  <a:rPr lang="en-US" sz="2000" dirty="0">
                    <a:solidFill>
                      <a:schemeClr val="bg1"/>
                    </a:solidFill>
                    <a:latin typeface="Helvetica Now Display"/>
                  </a:rPr>
                  <a:t>Hair color</a:t>
                </a:r>
              </a:p>
            </p:txBody>
          </p:sp>
          <p:sp>
            <p:nvSpPr>
              <p:cNvPr id="8" name="TextBox 7">
                <a:extLst>
                  <a:ext uri="{FF2B5EF4-FFF2-40B4-BE49-F238E27FC236}">
                    <a16:creationId xmlns:a16="http://schemas.microsoft.com/office/drawing/2014/main" id="{A41177D5-7270-D129-86DB-7469922D76A0}"/>
                  </a:ext>
                </a:extLst>
              </p:cNvPr>
              <p:cNvSpPr txBox="1">
                <a:spLocks noGrp="1" noRot="1" noMove="1" noResize="1" noEditPoints="1" noAdjustHandles="1" noChangeArrowheads="1" noChangeShapeType="1"/>
              </p:cNvSpPr>
              <p:nvPr/>
            </p:nvSpPr>
            <p:spPr>
              <a:xfrm>
                <a:off x="8312458" y="1105378"/>
                <a:ext cx="3346882" cy="400110"/>
              </a:xfrm>
              <a:prstGeom prst="rect">
                <a:avLst/>
              </a:prstGeom>
              <a:noFill/>
              <a:ln>
                <a:noFill/>
              </a:ln>
            </p:spPr>
            <p:txBody>
              <a:bodyPr wrap="square" rtlCol="0">
                <a:spAutoFit/>
              </a:bodyPr>
              <a:lstStyle/>
              <a:p>
                <a:r>
                  <a:rPr lang="en-US" sz="2000" dirty="0">
                    <a:solidFill>
                      <a:schemeClr val="bg1"/>
                    </a:solidFill>
                    <a:latin typeface="Helvetica Now Display"/>
                  </a:rPr>
                  <a:t>Styling</a:t>
                </a:r>
              </a:p>
            </p:txBody>
          </p:sp>
          <p:cxnSp>
            <p:nvCxnSpPr>
              <p:cNvPr id="9" name="Straight Connector 8">
                <a:extLst>
                  <a:ext uri="{FF2B5EF4-FFF2-40B4-BE49-F238E27FC236}">
                    <a16:creationId xmlns:a16="http://schemas.microsoft.com/office/drawing/2014/main" id="{6CD90430-49D5-530C-51A9-6EF748C2D35B}"/>
                  </a:ext>
                </a:extLst>
              </p:cNvPr>
              <p:cNvCxnSpPr>
                <a:cxnSpLocks noGrp="1" noRot="1" noMove="1" noResize="1" noEditPoints="1" noAdjustHandles="1" noChangeArrowheads="1" noChangeShapeType="1"/>
              </p:cNvCxnSpPr>
              <p:nvPr/>
            </p:nvCxnSpPr>
            <p:spPr>
              <a:xfrm>
                <a:off x="399495" y="1505488"/>
                <a:ext cx="33468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D079597-248D-9683-F7FF-6D785D8C6B43}"/>
                  </a:ext>
                </a:extLst>
              </p:cNvPr>
              <p:cNvCxnSpPr>
                <a:cxnSpLocks noGrp="1" noRot="1" noMove="1" noResize="1" noEditPoints="1" noAdjustHandles="1" noChangeArrowheads="1" noChangeShapeType="1"/>
              </p:cNvCxnSpPr>
              <p:nvPr/>
            </p:nvCxnSpPr>
            <p:spPr>
              <a:xfrm>
                <a:off x="4355976" y="1505488"/>
                <a:ext cx="33468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F56D331-F41F-EC18-FE6C-0E79FBE4825A}"/>
                  </a:ext>
                </a:extLst>
              </p:cNvPr>
              <p:cNvCxnSpPr>
                <a:cxnSpLocks noGrp="1" noRot="1" noMove="1" noResize="1" noEditPoints="1" noAdjustHandles="1" noChangeArrowheads="1" noChangeShapeType="1"/>
              </p:cNvCxnSpPr>
              <p:nvPr/>
            </p:nvCxnSpPr>
            <p:spPr>
              <a:xfrm>
                <a:off x="8312458" y="1505488"/>
                <a:ext cx="33468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TextBox 11">
              <a:extLst>
                <a:ext uri="{FF2B5EF4-FFF2-40B4-BE49-F238E27FC236}">
                  <a16:creationId xmlns:a16="http://schemas.microsoft.com/office/drawing/2014/main" id="{EFA7D676-E02E-B912-60CD-1F5A62D609F0}"/>
                </a:ext>
              </a:extLst>
            </p:cNvPr>
            <p:cNvSpPr txBox="1">
              <a:spLocks noGrp="1" noRot="1" noMove="1" noResize="1" noEditPoints="1" noAdjustHandles="1" noChangeArrowheads="1" noChangeShapeType="1"/>
            </p:cNvSpPr>
            <p:nvPr/>
          </p:nvSpPr>
          <p:spPr>
            <a:xfrm>
              <a:off x="399494" y="1646582"/>
              <a:ext cx="3689971" cy="984885"/>
            </a:xfrm>
            <a:prstGeom prst="rect">
              <a:avLst/>
            </a:prstGeom>
            <a:noFill/>
            <a:ln>
              <a:noFill/>
            </a:ln>
          </p:spPr>
          <p:txBody>
            <a:bodyPr wrap="square" rtlCol="0">
              <a:spAutoFit/>
            </a:bodyPr>
            <a:lstStyle/>
            <a:p>
              <a:r>
                <a:rPr lang="en-US" sz="1400" dirty="0">
                  <a:solidFill>
                    <a:schemeClr val="bg1"/>
                  </a:solidFill>
                  <a:latin typeface="Helvetica Now Display"/>
                </a:rPr>
                <a:t>Acidic Bonding Concentrate</a:t>
              </a:r>
            </a:p>
            <a:p>
              <a:r>
                <a:rPr lang="en-US" sz="1100" dirty="0">
                  <a:solidFill>
                    <a:schemeClr val="bg1"/>
                  </a:solidFill>
                  <a:latin typeface="Helvetica Now Display"/>
                </a:rPr>
                <a:t>The must-have system for moisturizing and repairing all types of damaged hair. With a concentrated bonding care complex that reinforces weakened bonds, strengthens hair and balances </a:t>
              </a:r>
              <a:r>
                <a:rPr lang="en-US" sz="1100" dirty="0" err="1">
                  <a:solidFill>
                    <a:schemeClr val="bg1"/>
                  </a:solidFill>
                  <a:latin typeface="Helvetica Now Display"/>
                </a:rPr>
                <a:t>pH.</a:t>
              </a:r>
              <a:endParaRPr lang="en-US" sz="1100" dirty="0">
                <a:solidFill>
                  <a:schemeClr val="bg1"/>
                </a:solidFill>
                <a:latin typeface="Helvetica Now Display"/>
              </a:endParaRPr>
            </a:p>
          </p:txBody>
        </p:sp>
        <p:sp>
          <p:nvSpPr>
            <p:cNvPr id="13" name="TextBox 12">
              <a:extLst>
                <a:ext uri="{FF2B5EF4-FFF2-40B4-BE49-F238E27FC236}">
                  <a16:creationId xmlns:a16="http://schemas.microsoft.com/office/drawing/2014/main" id="{2516AF1C-F151-6ED6-ED11-984CCEC0F4D6}"/>
                </a:ext>
              </a:extLst>
            </p:cNvPr>
            <p:cNvSpPr txBox="1">
              <a:spLocks noGrp="1" noRot="1" noMove="1" noResize="1" noEditPoints="1" noAdjustHandles="1" noChangeArrowheads="1" noChangeShapeType="1"/>
            </p:cNvSpPr>
            <p:nvPr/>
          </p:nvSpPr>
          <p:spPr>
            <a:xfrm>
              <a:off x="4355973" y="1646582"/>
              <a:ext cx="3346882" cy="815608"/>
            </a:xfrm>
            <a:prstGeom prst="rect">
              <a:avLst/>
            </a:prstGeom>
            <a:noFill/>
            <a:ln>
              <a:noFill/>
            </a:ln>
          </p:spPr>
          <p:txBody>
            <a:bodyPr wrap="square" rtlCol="0">
              <a:spAutoFit/>
            </a:bodyPr>
            <a:lstStyle/>
            <a:p>
              <a:r>
                <a:rPr lang="en-US" sz="1400" dirty="0">
                  <a:solidFill>
                    <a:schemeClr val="bg1"/>
                  </a:solidFill>
                  <a:latin typeface="Helvetica Now Display"/>
                </a:rPr>
                <a:t>Shades EQ</a:t>
              </a:r>
            </a:p>
            <a:p>
              <a:r>
                <a:rPr lang="en-US" sz="1100" dirty="0">
                  <a:solidFill>
                    <a:schemeClr val="bg1"/>
                  </a:solidFill>
                  <a:latin typeface="Helvetica Now Display"/>
                </a:rPr>
                <a:t>The #1 demi-permanent hair color that thinks it's a conditioner, is the healthier way to tone thanks to its acidic, no lift formula.</a:t>
              </a:r>
            </a:p>
          </p:txBody>
        </p:sp>
        <p:sp>
          <p:nvSpPr>
            <p:cNvPr id="14" name="TextBox 13">
              <a:extLst>
                <a:ext uri="{FF2B5EF4-FFF2-40B4-BE49-F238E27FC236}">
                  <a16:creationId xmlns:a16="http://schemas.microsoft.com/office/drawing/2014/main" id="{D4365EAE-F421-1D46-C2B7-9264AEFF9E34}"/>
                </a:ext>
              </a:extLst>
            </p:cNvPr>
            <p:cNvSpPr txBox="1">
              <a:spLocks noGrp="1" noRot="1" noMove="1" noResize="1" noEditPoints="1" noAdjustHandles="1" noChangeArrowheads="1" noChangeShapeType="1"/>
            </p:cNvSpPr>
            <p:nvPr/>
          </p:nvSpPr>
          <p:spPr>
            <a:xfrm>
              <a:off x="8273987" y="1646582"/>
              <a:ext cx="3346881" cy="815608"/>
            </a:xfrm>
            <a:prstGeom prst="rect">
              <a:avLst/>
            </a:prstGeom>
            <a:noFill/>
            <a:ln>
              <a:noFill/>
            </a:ln>
          </p:spPr>
          <p:txBody>
            <a:bodyPr wrap="square" rtlCol="0">
              <a:spAutoFit/>
            </a:bodyPr>
            <a:lstStyle/>
            <a:p>
              <a:r>
                <a:rPr lang="en-US" sz="1400" dirty="0">
                  <a:solidFill>
                    <a:schemeClr val="bg1"/>
                  </a:solidFill>
                  <a:latin typeface="Helvetica Now Display"/>
                </a:rPr>
                <a:t>One United</a:t>
              </a:r>
            </a:p>
            <a:p>
              <a:r>
                <a:rPr lang="en-US" sz="1100" dirty="0">
                  <a:solidFill>
                    <a:schemeClr val="bg1"/>
                  </a:solidFill>
                  <a:latin typeface="Helvetica Now Display"/>
                </a:rPr>
                <a:t>Leave in conditioner offering 25 benefits that increase manageability, protect against hair damage and promote the beauty of hair.</a:t>
              </a:r>
            </a:p>
          </p:txBody>
        </p:sp>
        <p:sp>
          <p:nvSpPr>
            <p:cNvPr id="15" name="TextBox 14">
              <a:extLst>
                <a:ext uri="{FF2B5EF4-FFF2-40B4-BE49-F238E27FC236}">
                  <a16:creationId xmlns:a16="http://schemas.microsoft.com/office/drawing/2014/main" id="{8696F31C-8DBA-D018-D01F-70838904C5F4}"/>
                </a:ext>
              </a:extLst>
            </p:cNvPr>
            <p:cNvSpPr txBox="1">
              <a:spLocks noGrp="1" noRot="1" noMove="1" noResize="1" noEditPoints="1" noAdjustHandles="1" noChangeArrowheads="1" noChangeShapeType="1"/>
            </p:cNvSpPr>
            <p:nvPr/>
          </p:nvSpPr>
          <p:spPr>
            <a:xfrm>
              <a:off x="8273986" y="4241072"/>
              <a:ext cx="3346881" cy="646331"/>
            </a:xfrm>
            <a:prstGeom prst="rect">
              <a:avLst/>
            </a:prstGeom>
            <a:noFill/>
            <a:ln>
              <a:noFill/>
            </a:ln>
          </p:spPr>
          <p:txBody>
            <a:bodyPr wrap="square" rtlCol="0">
              <a:spAutoFit/>
            </a:bodyPr>
            <a:lstStyle/>
            <a:p>
              <a:r>
                <a:rPr lang="en-US" sz="1400" dirty="0">
                  <a:solidFill>
                    <a:schemeClr val="bg1"/>
                  </a:solidFill>
                  <a:latin typeface="Helvetica Now Display"/>
                </a:rPr>
                <a:t>Quick Blowout</a:t>
              </a:r>
            </a:p>
            <a:p>
              <a:r>
                <a:rPr lang="en-US" sz="1100" dirty="0">
                  <a:solidFill>
                    <a:schemeClr val="bg1"/>
                  </a:solidFill>
                  <a:latin typeface="Helvetica Now Display"/>
                </a:rPr>
                <a:t>Achieve a smooth, effortless blowout with heat protection up to 450°F.</a:t>
              </a:r>
            </a:p>
          </p:txBody>
        </p:sp>
        <p:sp>
          <p:nvSpPr>
            <p:cNvPr id="16" name="TextBox 15">
              <a:extLst>
                <a:ext uri="{FF2B5EF4-FFF2-40B4-BE49-F238E27FC236}">
                  <a16:creationId xmlns:a16="http://schemas.microsoft.com/office/drawing/2014/main" id="{5DC42F44-E07D-84E0-802E-341606FD48E5}"/>
                </a:ext>
              </a:extLst>
            </p:cNvPr>
            <p:cNvSpPr txBox="1">
              <a:spLocks noGrp="1" noRot="1" noMove="1" noResize="1" noEditPoints="1" noAdjustHandles="1" noChangeArrowheads="1" noChangeShapeType="1"/>
            </p:cNvSpPr>
            <p:nvPr/>
          </p:nvSpPr>
          <p:spPr>
            <a:xfrm>
              <a:off x="4355973" y="4241072"/>
              <a:ext cx="3346882" cy="646331"/>
            </a:xfrm>
            <a:prstGeom prst="rect">
              <a:avLst/>
            </a:prstGeom>
            <a:noFill/>
            <a:ln>
              <a:noFill/>
            </a:ln>
          </p:spPr>
          <p:txBody>
            <a:bodyPr wrap="square" rtlCol="0">
              <a:spAutoFit/>
            </a:bodyPr>
            <a:lstStyle/>
            <a:p>
              <a:r>
                <a:rPr lang="en-US" sz="1400" dirty="0">
                  <a:solidFill>
                    <a:schemeClr val="bg1"/>
                  </a:solidFill>
                  <a:latin typeface="Helvetica Now Display"/>
                </a:rPr>
                <a:t>Color Gels Oils</a:t>
              </a:r>
            </a:p>
            <a:p>
              <a:r>
                <a:rPr lang="en-US" sz="1100" dirty="0">
                  <a:solidFill>
                    <a:schemeClr val="bg1"/>
                  </a:solidFill>
                  <a:latin typeface="Helvetica Now Display"/>
                </a:rPr>
                <a:t>Liquid permanent ammonia free hair color with up to 100% gray coverage &amp; hair rejuvenation</a:t>
              </a:r>
            </a:p>
          </p:txBody>
        </p:sp>
      </p:grpSp>
    </p:spTree>
    <p:extLst>
      <p:ext uri="{BB962C8B-B14F-4D97-AF65-F5344CB8AC3E}">
        <p14:creationId xmlns:p14="http://schemas.microsoft.com/office/powerpoint/2010/main" val="2944887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87D629-ED2B-D5A5-56D4-A5D81A0CCE9E}"/>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sp>
        <p:nvSpPr>
          <p:cNvPr id="4" name="TextBox 3">
            <a:extLst>
              <a:ext uri="{FF2B5EF4-FFF2-40B4-BE49-F238E27FC236}">
                <a16:creationId xmlns:a16="http://schemas.microsoft.com/office/drawing/2014/main" id="{BF001A8F-8781-F13C-8796-3EA4705A2F43}"/>
              </a:ext>
            </a:extLst>
          </p:cNvPr>
          <p:cNvSpPr txBox="1"/>
          <p:nvPr/>
        </p:nvSpPr>
        <p:spPr>
          <a:xfrm>
            <a:off x="393326" y="1327354"/>
            <a:ext cx="4979952" cy="485326"/>
          </a:xfrm>
          <a:prstGeom prst="rect">
            <a:avLst/>
          </a:prstGeom>
          <a:noFill/>
        </p:spPr>
        <p:txBody>
          <a:bodyPr wrap="square" rtlCol="0">
            <a:spAutoFit/>
          </a:bodyPr>
          <a:lstStyle/>
          <a:p>
            <a:pPr>
              <a:lnSpc>
                <a:spcPct val="75000"/>
              </a:lnSpc>
            </a:pPr>
            <a:r>
              <a:rPr lang="en-US" sz="1700" dirty="0">
                <a:solidFill>
                  <a:srgbClr val="D9017A"/>
                </a:solidFill>
                <a:latin typeface="Helvetica Now Display"/>
              </a:rPr>
              <a:t>JOIN US IN NASHVILLE FOR THE MOST INSPIRING EDUCATION EVENT OF THE YEAR</a:t>
            </a:r>
          </a:p>
        </p:txBody>
      </p:sp>
      <p:sp>
        <p:nvSpPr>
          <p:cNvPr id="5" name="TextBox 4">
            <a:extLst>
              <a:ext uri="{FF2B5EF4-FFF2-40B4-BE49-F238E27FC236}">
                <a16:creationId xmlns:a16="http://schemas.microsoft.com/office/drawing/2014/main" id="{7D115722-29DE-B2BA-6365-9BCBA5A3B0DE}"/>
              </a:ext>
            </a:extLst>
          </p:cNvPr>
          <p:cNvSpPr txBox="1">
            <a:spLocks noGrp="1" noRot="1" noMove="1" noResize="1" noEditPoints="1" noAdjustHandles="1" noChangeArrowheads="1" noChangeShapeType="1"/>
          </p:cNvSpPr>
          <p:nvPr/>
        </p:nvSpPr>
        <p:spPr>
          <a:xfrm>
            <a:off x="1032244" y="2512426"/>
            <a:ext cx="4501289" cy="3323987"/>
          </a:xfrm>
          <a:prstGeom prst="rect">
            <a:avLst/>
          </a:prstGeom>
          <a:noFill/>
        </p:spPr>
        <p:txBody>
          <a:bodyPr wrap="square">
            <a:spAutoFit/>
          </a:bodyPr>
          <a:lstStyle/>
          <a:p>
            <a:r>
              <a:rPr lang="en-US" sz="1400" dirty="0">
                <a:solidFill>
                  <a:schemeClr val="bg1"/>
                </a:solidFill>
                <a:latin typeface="Helvetica Now Display"/>
              </a:rPr>
              <a:t>Redken Symposium On Tour: The Power Connection is back for 2024, with two days of all new power education from the Redken Collective, inspirational hair shows, exceptional entertainment and the opportunity to connect face-to-face.</a:t>
            </a:r>
          </a:p>
          <a:p>
            <a:endParaRPr lang="en-US" sz="1400" dirty="0">
              <a:solidFill>
                <a:schemeClr val="bg1"/>
              </a:solidFill>
              <a:latin typeface="Helvetica Now Display"/>
            </a:endParaRPr>
          </a:p>
          <a:p>
            <a:r>
              <a:rPr lang="en-US" sz="1400" dirty="0">
                <a:solidFill>
                  <a:schemeClr val="bg1"/>
                </a:solidFill>
                <a:latin typeface="Helvetica Now Display"/>
              </a:rPr>
              <a:t>We believe in providing the tools and knowledge to service your clients and excel in the industry so you can LEARN BETTER, EARN BETTER and LIVE YOUR BEST LIVES.</a:t>
            </a:r>
          </a:p>
          <a:p>
            <a:endParaRPr lang="en-US" sz="1400" dirty="0">
              <a:solidFill>
                <a:schemeClr val="bg1"/>
              </a:solidFill>
              <a:latin typeface="Helvetica Now Display"/>
            </a:endParaRPr>
          </a:p>
          <a:p>
            <a:r>
              <a:rPr lang="en-US" sz="1400" dirty="0">
                <a:solidFill>
                  <a:schemeClr val="bg1"/>
                </a:solidFill>
                <a:latin typeface="Helvetica Now Display"/>
              </a:rPr>
              <a:t>REGISTER NOW www.RedkenPowerNetwork.com</a:t>
            </a:r>
          </a:p>
          <a:p>
            <a:endParaRPr lang="en-US" sz="1400" dirty="0">
              <a:solidFill>
                <a:schemeClr val="bg1"/>
              </a:solidFill>
              <a:latin typeface="Helvetica Now Display"/>
            </a:endParaRPr>
          </a:p>
          <a:p>
            <a:r>
              <a:rPr lang="en-US" sz="1400" dirty="0">
                <a:solidFill>
                  <a:schemeClr val="bg1"/>
                </a:solidFill>
                <a:latin typeface="Helvetica Now Display"/>
              </a:rPr>
              <a:t>We can't wait to see you in Nashville, TN on 23 &amp; 24 June 2024!</a:t>
            </a:r>
            <a:endParaRPr lang="en-US" sz="1400" dirty="0"/>
          </a:p>
        </p:txBody>
      </p:sp>
    </p:spTree>
    <p:extLst>
      <p:ext uri="{BB962C8B-B14F-4D97-AF65-F5344CB8AC3E}">
        <p14:creationId xmlns:p14="http://schemas.microsoft.com/office/powerpoint/2010/main" val="23098730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2468</Words>
  <Application>Microsoft Office PowerPoint</Application>
  <PresentationFormat>Widescreen</PresentationFormat>
  <Paragraphs>290</Paragraphs>
  <Slides>34</Slides>
  <Notes>0</Notes>
  <HiddenSlides>0</HiddenSlides>
  <MMClips>0</MMClips>
  <ScaleCrop>false</ScaleCrop>
  <HeadingPairs>
    <vt:vector size="6" baseType="variant">
      <vt:variant>
        <vt:lpstr>Fonts Used</vt:lpstr>
      </vt:variant>
      <vt:variant>
        <vt:i4>26</vt:i4>
      </vt:variant>
      <vt:variant>
        <vt:lpstr>Theme</vt:lpstr>
      </vt:variant>
      <vt:variant>
        <vt:i4>1</vt:i4>
      </vt:variant>
      <vt:variant>
        <vt:lpstr>Slide Titles</vt:lpstr>
      </vt:variant>
      <vt:variant>
        <vt:i4>34</vt:i4>
      </vt:variant>
    </vt:vector>
  </HeadingPairs>
  <TitlesOfParts>
    <vt:vector size="61" baseType="lpstr">
      <vt:lpstr>Arial Narrow</vt:lpstr>
      <vt:lpstr>Mont</vt:lpstr>
      <vt:lpstr>HelveticaNeueLT Std Thin</vt:lpstr>
      <vt:lpstr>Nympha Trial</vt:lpstr>
      <vt:lpstr>LOREAL_PRO Book</vt:lpstr>
      <vt:lpstr>Calibri</vt:lpstr>
      <vt:lpstr>Gilroy Bold</vt:lpstr>
      <vt:lpstr>LOREAL_PRO 4-SemiBold</vt:lpstr>
      <vt:lpstr>ITC Century Std Book</vt:lpstr>
      <vt:lpstr>Arial</vt:lpstr>
      <vt:lpstr>Helvetica Now Display</vt:lpstr>
      <vt:lpstr>Gilroy-Bold</vt:lpstr>
      <vt:lpstr>LOREAL_PRO 2-Book</vt:lpstr>
      <vt:lpstr>NeueHaasGroteskDisp Std Lt</vt:lpstr>
      <vt:lpstr>Helvetica 35 Thin</vt:lpstr>
      <vt:lpstr>Arial</vt:lpstr>
      <vt:lpstr>Trebuchet MS</vt:lpstr>
      <vt:lpstr>Gotham Book</vt:lpstr>
      <vt:lpstr>Sofia Pro Black</vt:lpstr>
      <vt:lpstr>Calibri Light</vt:lpstr>
      <vt:lpstr>Century</vt:lpstr>
      <vt:lpstr>LOREAL_PRO 3-Medium</vt:lpstr>
      <vt:lpstr>Mont Heavy</vt:lpstr>
      <vt:lpstr>Gotham Bold</vt:lpstr>
      <vt:lpstr>Gilroy</vt:lpstr>
      <vt:lpstr>Sofia Pro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MALLHI Simranjit</dc:creator>
  <cp:lastModifiedBy>MALLHI Simranjit</cp:lastModifiedBy>
  <cp:revision>1</cp:revision>
  <dcterms:created xsi:type="dcterms:W3CDTF">2024-03-26T12:29:39Z</dcterms:created>
  <dcterms:modified xsi:type="dcterms:W3CDTF">2024-03-26T13:25:51Z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3b7177-c66c-4b22-a350-7ee86f9a1e74_Enabled">
    <vt:lpwstr>true</vt:lpwstr>
  </property>
  <property fmtid="{D5CDD505-2E9C-101B-9397-08002B2CF9AE}" pid="3" name="MSIP_Label_f43b7177-c66c-4b22-a350-7ee86f9a1e74_SetDate">
    <vt:lpwstr>2024-03-26T12:29:48Z</vt:lpwstr>
  </property>
  <property fmtid="{D5CDD505-2E9C-101B-9397-08002B2CF9AE}" pid="4" name="MSIP_Label_f43b7177-c66c-4b22-a350-7ee86f9a1e74_Method">
    <vt:lpwstr>Standard</vt:lpwstr>
  </property>
  <property fmtid="{D5CDD505-2E9C-101B-9397-08002B2CF9AE}" pid="5" name="MSIP_Label_f43b7177-c66c-4b22-a350-7ee86f9a1e74_Name">
    <vt:lpwstr>C1_Internal use</vt:lpwstr>
  </property>
  <property fmtid="{D5CDD505-2E9C-101B-9397-08002B2CF9AE}" pid="6" name="MSIP_Label_f43b7177-c66c-4b22-a350-7ee86f9a1e74_SiteId">
    <vt:lpwstr>e4e1abd9-eac7-4a71-ab52-da5c998aa7ba</vt:lpwstr>
  </property>
  <property fmtid="{D5CDD505-2E9C-101B-9397-08002B2CF9AE}" pid="7" name="MSIP_Label_f43b7177-c66c-4b22-a350-7ee86f9a1e74_ActionId">
    <vt:lpwstr>d81151fb-878a-4612-be3b-28df2c79c537</vt:lpwstr>
  </property>
  <property fmtid="{D5CDD505-2E9C-101B-9397-08002B2CF9AE}" pid="8" name="MSIP_Label_f43b7177-c66c-4b22-a350-7ee86f9a1e74_ContentBits">
    <vt:lpwstr>2</vt:lpwstr>
  </property>
  <property fmtid="{D5CDD505-2E9C-101B-9397-08002B2CF9AE}" pid="9" name="ClassificationContentMarkingFooterLocations">
    <vt:lpwstr>Office Theme:8</vt:lpwstr>
  </property>
  <property fmtid="{D5CDD505-2E9C-101B-9397-08002B2CF9AE}" pid="10" name="ClassificationContentMarkingFooterText">
    <vt:lpwstr>C1 - Internal use</vt:lpwstr>
  </property>
</Properties>
</file>