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sldIdLst>
    <p:sldId id="256" r:id="rId2"/>
  </p:sldIdLst>
  <p:sldSz cx="2743200" cy="5486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37"/>
    <p:restoredTop sz="98048"/>
  </p:normalViewPr>
  <p:slideViewPr>
    <p:cSldViewPr snapToGrid="0" snapToObjects="1">
      <p:cViewPr varScale="1">
        <p:scale>
          <a:sx n="80" d="100"/>
          <a:sy n="80" d="100"/>
        </p:scale>
        <p:origin x="265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" y="897890"/>
            <a:ext cx="2331720" cy="1910080"/>
          </a:xfrm>
        </p:spPr>
        <p:txBody>
          <a:bodyPr anchor="b"/>
          <a:lstStyle>
            <a:lvl1pPr algn="ctr"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" y="2881630"/>
            <a:ext cx="2057400" cy="1324610"/>
          </a:xfrm>
        </p:spPr>
        <p:txBody>
          <a:bodyPr/>
          <a:lstStyle>
            <a:lvl1pPr marL="0" indent="0" algn="ctr">
              <a:buNone/>
              <a:defRPr sz="720"/>
            </a:lvl1pPr>
            <a:lvl2pPr marL="137160" indent="0" algn="ctr">
              <a:buNone/>
              <a:defRPr sz="600"/>
            </a:lvl2pPr>
            <a:lvl3pPr marL="274320" indent="0" algn="ctr">
              <a:buNone/>
              <a:defRPr sz="540"/>
            </a:lvl3pPr>
            <a:lvl4pPr marL="411480" indent="0" algn="ctr">
              <a:buNone/>
              <a:defRPr sz="480"/>
            </a:lvl4pPr>
            <a:lvl5pPr marL="548640" indent="0" algn="ctr">
              <a:buNone/>
              <a:defRPr sz="480"/>
            </a:lvl5pPr>
            <a:lvl6pPr marL="685800" indent="0" algn="ctr">
              <a:buNone/>
              <a:defRPr sz="480"/>
            </a:lvl6pPr>
            <a:lvl7pPr marL="822960" indent="0" algn="ctr">
              <a:buNone/>
              <a:defRPr sz="480"/>
            </a:lvl7pPr>
            <a:lvl8pPr marL="960120" indent="0" algn="ctr">
              <a:buNone/>
              <a:defRPr sz="480"/>
            </a:lvl8pPr>
            <a:lvl9pPr marL="1097280" indent="0" algn="ctr">
              <a:buNone/>
              <a:defRPr sz="4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28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901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3102" y="292100"/>
            <a:ext cx="591503" cy="46494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" y="292100"/>
            <a:ext cx="1740218" cy="464947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7892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246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73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" y="1367791"/>
            <a:ext cx="2366010" cy="228219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166" y="3671571"/>
            <a:ext cx="2366010" cy="1200150"/>
          </a:xfrm>
        </p:spPr>
        <p:txBody>
          <a:bodyPr/>
          <a:lstStyle>
            <a:lvl1pPr marL="0" indent="0">
              <a:buNone/>
              <a:defRPr sz="720">
                <a:solidFill>
                  <a:schemeClr val="tx1"/>
                </a:solidFill>
              </a:defRPr>
            </a:lvl1pPr>
            <a:lvl2pPr marL="13716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2pPr>
            <a:lvl3pPr marL="274320" indent="0">
              <a:buNone/>
              <a:defRPr sz="540">
                <a:solidFill>
                  <a:schemeClr val="tx1">
                    <a:tint val="75000"/>
                  </a:schemeClr>
                </a:solidFill>
              </a:defRPr>
            </a:lvl3pPr>
            <a:lvl4pPr marL="41148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4pPr>
            <a:lvl5pPr marL="54864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5pPr>
            <a:lvl6pPr marL="68580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6pPr>
            <a:lvl7pPr marL="82296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7pPr>
            <a:lvl8pPr marL="96012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8pPr>
            <a:lvl9pPr marL="109728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5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" y="1460500"/>
            <a:ext cx="1165860" cy="34810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745" y="1460500"/>
            <a:ext cx="1165860" cy="34810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41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" y="292101"/>
            <a:ext cx="2366010" cy="106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953" y="1344930"/>
            <a:ext cx="1160502" cy="659130"/>
          </a:xfrm>
        </p:spPr>
        <p:txBody>
          <a:bodyPr anchor="b"/>
          <a:lstStyle>
            <a:lvl1pPr marL="0" indent="0">
              <a:buNone/>
              <a:defRPr sz="720" b="1"/>
            </a:lvl1pPr>
            <a:lvl2pPr marL="137160" indent="0">
              <a:buNone/>
              <a:defRPr sz="600" b="1"/>
            </a:lvl2pPr>
            <a:lvl3pPr marL="274320" indent="0">
              <a:buNone/>
              <a:defRPr sz="540" b="1"/>
            </a:lvl3pPr>
            <a:lvl4pPr marL="411480" indent="0">
              <a:buNone/>
              <a:defRPr sz="480" b="1"/>
            </a:lvl4pPr>
            <a:lvl5pPr marL="548640" indent="0">
              <a:buNone/>
              <a:defRPr sz="480" b="1"/>
            </a:lvl5pPr>
            <a:lvl6pPr marL="685800" indent="0">
              <a:buNone/>
              <a:defRPr sz="480" b="1"/>
            </a:lvl6pPr>
            <a:lvl7pPr marL="822960" indent="0">
              <a:buNone/>
              <a:defRPr sz="480" b="1"/>
            </a:lvl7pPr>
            <a:lvl8pPr marL="960120" indent="0">
              <a:buNone/>
              <a:defRPr sz="480" b="1"/>
            </a:lvl8pPr>
            <a:lvl9pPr marL="1097280" indent="0">
              <a:buNone/>
              <a:defRPr sz="4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953" y="2004060"/>
            <a:ext cx="1160502" cy="29476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88745" y="1344930"/>
            <a:ext cx="1166217" cy="659130"/>
          </a:xfrm>
        </p:spPr>
        <p:txBody>
          <a:bodyPr anchor="b"/>
          <a:lstStyle>
            <a:lvl1pPr marL="0" indent="0">
              <a:buNone/>
              <a:defRPr sz="720" b="1"/>
            </a:lvl1pPr>
            <a:lvl2pPr marL="137160" indent="0">
              <a:buNone/>
              <a:defRPr sz="600" b="1"/>
            </a:lvl2pPr>
            <a:lvl3pPr marL="274320" indent="0">
              <a:buNone/>
              <a:defRPr sz="540" b="1"/>
            </a:lvl3pPr>
            <a:lvl4pPr marL="411480" indent="0">
              <a:buNone/>
              <a:defRPr sz="480" b="1"/>
            </a:lvl4pPr>
            <a:lvl5pPr marL="548640" indent="0">
              <a:buNone/>
              <a:defRPr sz="480" b="1"/>
            </a:lvl5pPr>
            <a:lvl6pPr marL="685800" indent="0">
              <a:buNone/>
              <a:defRPr sz="480" b="1"/>
            </a:lvl6pPr>
            <a:lvl7pPr marL="822960" indent="0">
              <a:buNone/>
              <a:defRPr sz="480" b="1"/>
            </a:lvl7pPr>
            <a:lvl8pPr marL="960120" indent="0">
              <a:buNone/>
              <a:defRPr sz="480" b="1"/>
            </a:lvl8pPr>
            <a:lvl9pPr marL="1097280" indent="0">
              <a:buNone/>
              <a:defRPr sz="4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88745" y="2004060"/>
            <a:ext cx="1166217" cy="29476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12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43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34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3" y="365760"/>
            <a:ext cx="884753" cy="1280160"/>
          </a:xfrm>
        </p:spPr>
        <p:txBody>
          <a:bodyPr anchor="b"/>
          <a:lstStyle>
            <a:lvl1pPr>
              <a:defRPr sz="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217" y="789941"/>
            <a:ext cx="1388745" cy="3898900"/>
          </a:xfrm>
        </p:spPr>
        <p:txBody>
          <a:bodyPr/>
          <a:lstStyle>
            <a:lvl1pPr>
              <a:defRPr sz="960"/>
            </a:lvl1pPr>
            <a:lvl2pPr>
              <a:defRPr sz="840"/>
            </a:lvl2pPr>
            <a:lvl3pPr>
              <a:defRPr sz="72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3" y="1645920"/>
            <a:ext cx="884753" cy="3049270"/>
          </a:xfrm>
        </p:spPr>
        <p:txBody>
          <a:bodyPr/>
          <a:lstStyle>
            <a:lvl1pPr marL="0" indent="0">
              <a:buNone/>
              <a:defRPr sz="480"/>
            </a:lvl1pPr>
            <a:lvl2pPr marL="137160" indent="0">
              <a:buNone/>
              <a:defRPr sz="420"/>
            </a:lvl2pPr>
            <a:lvl3pPr marL="274320" indent="0">
              <a:buNone/>
              <a:defRPr sz="360"/>
            </a:lvl3pPr>
            <a:lvl4pPr marL="411480" indent="0">
              <a:buNone/>
              <a:defRPr sz="300"/>
            </a:lvl4pPr>
            <a:lvl5pPr marL="548640" indent="0">
              <a:buNone/>
              <a:defRPr sz="300"/>
            </a:lvl5pPr>
            <a:lvl6pPr marL="685800" indent="0">
              <a:buNone/>
              <a:defRPr sz="300"/>
            </a:lvl6pPr>
            <a:lvl7pPr marL="822960" indent="0">
              <a:buNone/>
              <a:defRPr sz="300"/>
            </a:lvl7pPr>
            <a:lvl8pPr marL="960120" indent="0">
              <a:buNone/>
              <a:defRPr sz="300"/>
            </a:lvl8pPr>
            <a:lvl9pPr marL="1097280" indent="0">
              <a:buNone/>
              <a:defRPr sz="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31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3" y="365760"/>
            <a:ext cx="884753" cy="1280160"/>
          </a:xfrm>
        </p:spPr>
        <p:txBody>
          <a:bodyPr anchor="b"/>
          <a:lstStyle>
            <a:lvl1pPr>
              <a:defRPr sz="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6217" y="789941"/>
            <a:ext cx="1388745" cy="3898900"/>
          </a:xfrm>
        </p:spPr>
        <p:txBody>
          <a:bodyPr anchor="t"/>
          <a:lstStyle>
            <a:lvl1pPr marL="0" indent="0">
              <a:buNone/>
              <a:defRPr sz="960"/>
            </a:lvl1pPr>
            <a:lvl2pPr marL="137160" indent="0">
              <a:buNone/>
              <a:defRPr sz="840"/>
            </a:lvl2pPr>
            <a:lvl3pPr marL="274320" indent="0">
              <a:buNone/>
              <a:defRPr sz="720"/>
            </a:lvl3pPr>
            <a:lvl4pPr marL="411480" indent="0">
              <a:buNone/>
              <a:defRPr sz="600"/>
            </a:lvl4pPr>
            <a:lvl5pPr marL="548640" indent="0">
              <a:buNone/>
              <a:defRPr sz="600"/>
            </a:lvl5pPr>
            <a:lvl6pPr marL="685800" indent="0">
              <a:buNone/>
              <a:defRPr sz="600"/>
            </a:lvl6pPr>
            <a:lvl7pPr marL="822960" indent="0">
              <a:buNone/>
              <a:defRPr sz="600"/>
            </a:lvl7pPr>
            <a:lvl8pPr marL="960120" indent="0">
              <a:buNone/>
              <a:defRPr sz="600"/>
            </a:lvl8pPr>
            <a:lvl9pPr marL="1097280" indent="0">
              <a:buNone/>
              <a:defRPr sz="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3" y="1645920"/>
            <a:ext cx="884753" cy="3049270"/>
          </a:xfrm>
        </p:spPr>
        <p:txBody>
          <a:bodyPr/>
          <a:lstStyle>
            <a:lvl1pPr marL="0" indent="0">
              <a:buNone/>
              <a:defRPr sz="480"/>
            </a:lvl1pPr>
            <a:lvl2pPr marL="137160" indent="0">
              <a:buNone/>
              <a:defRPr sz="420"/>
            </a:lvl2pPr>
            <a:lvl3pPr marL="274320" indent="0">
              <a:buNone/>
              <a:defRPr sz="360"/>
            </a:lvl3pPr>
            <a:lvl4pPr marL="411480" indent="0">
              <a:buNone/>
              <a:defRPr sz="300"/>
            </a:lvl4pPr>
            <a:lvl5pPr marL="548640" indent="0">
              <a:buNone/>
              <a:defRPr sz="300"/>
            </a:lvl5pPr>
            <a:lvl6pPr marL="685800" indent="0">
              <a:buNone/>
              <a:defRPr sz="300"/>
            </a:lvl6pPr>
            <a:lvl7pPr marL="822960" indent="0">
              <a:buNone/>
              <a:defRPr sz="300"/>
            </a:lvl7pPr>
            <a:lvl8pPr marL="960120" indent="0">
              <a:buNone/>
              <a:defRPr sz="300"/>
            </a:lvl8pPr>
            <a:lvl9pPr marL="1097280" indent="0">
              <a:buNone/>
              <a:defRPr sz="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47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8595" y="292101"/>
            <a:ext cx="2366010" cy="1060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595" y="1460500"/>
            <a:ext cx="2366010" cy="34810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595" y="5085081"/>
            <a:ext cx="61722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BFBC0-1D60-CE4A-B1C9-3EB67309C8E1}" type="datetimeFigureOut">
              <a:rPr lang="en-US" smtClean="0"/>
              <a:t>1/9/2023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8685" y="5085081"/>
            <a:ext cx="92583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7385" y="5085081"/>
            <a:ext cx="617220" cy="2921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27333-43BE-394A-917D-EF1600DEDA0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SIPCMContentMarking" descr="{&quot;HashCode&quot;:-737422140,&quot;Placement&quot;:&quot;Footer&quot;,&quot;Top&quot;:413.6203,&quot;Left&quot;:64.1402359,&quot;SlideWidth&quot;:216,&quot;SlideHeight&quot;:432}">
            <a:extLst>
              <a:ext uri="{FF2B5EF4-FFF2-40B4-BE49-F238E27FC236}">
                <a16:creationId xmlns:a16="http://schemas.microsoft.com/office/drawing/2014/main" id="{F19866A5-415F-4D4E-94CE-888C37E1544F}"/>
              </a:ext>
            </a:extLst>
          </p:cNvPr>
          <p:cNvSpPr txBox="1"/>
          <p:nvPr userDrawn="1"/>
        </p:nvSpPr>
        <p:spPr>
          <a:xfrm>
            <a:off x="814581" y="5252978"/>
            <a:ext cx="1114038" cy="233422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900">
                <a:solidFill>
                  <a:srgbClr val="008000"/>
                </a:solidFill>
                <a:latin typeface="arial" panose="020B0604020202020204" pitchFamily="34" charset="0"/>
              </a:rPr>
              <a:t>C1 - Internal use</a:t>
            </a:r>
          </a:p>
        </p:txBody>
      </p:sp>
    </p:spTree>
    <p:extLst>
      <p:ext uri="{BB962C8B-B14F-4D97-AF65-F5344CB8AC3E}">
        <p14:creationId xmlns:p14="http://schemas.microsoft.com/office/powerpoint/2010/main" val="211699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274320" rtl="0" eaLnBrk="1" latinLnBrk="0" hangingPunct="1">
        <a:lnSpc>
          <a:spcPct val="90000"/>
        </a:lnSpc>
        <a:spcBef>
          <a:spcPct val="0"/>
        </a:spcBef>
        <a:buNone/>
        <a:defRPr sz="13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27432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84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4pPr>
      <a:lvl5pPr marL="61722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6pPr>
      <a:lvl7pPr marL="89154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0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6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6pPr>
      <a:lvl7pPr marL="82296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7pPr>
      <a:lvl8pPr marL="96012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A4784F9-34DC-4F41-A041-4126FB60E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43200" cy="4572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2B01406-71A7-AE47-8468-955630D245F4}"/>
              </a:ext>
            </a:extLst>
          </p:cNvPr>
          <p:cNvSpPr txBox="1"/>
          <p:nvPr/>
        </p:nvSpPr>
        <p:spPr>
          <a:xfrm>
            <a:off x="136375" y="1089278"/>
            <a:ext cx="2457879" cy="1078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Metal Detox Shampoo		$35.00</a:t>
            </a:r>
          </a:p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Metal Detox Mask			$48.00</a:t>
            </a:r>
            <a:endParaRPr lang="en-US" sz="900" b="1" dirty="0">
              <a:latin typeface="LOREAL_PRO_OFFICE" panose="00000500000000000000" pitchFamily="2" charset="0"/>
              <a:cs typeface="Arial Narrow" panose="020B0604020202020204" pitchFamily="34" charset="0"/>
            </a:endParaRPr>
          </a:p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Shampoo 16.9 </a:t>
            </a:r>
            <a:r>
              <a:rPr lang="en-US" sz="900" dirty="0" err="1">
                <a:latin typeface="LOREAL_PRO_OFFICE" panose="00000500000000000000" pitchFamily="2" charset="0"/>
                <a:cs typeface="Arial Narrow" panose="020B0604020202020204" pitchFamily="34" charset="0"/>
              </a:rPr>
              <a:t>fl.oz</a:t>
            </a: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 			$39.00</a:t>
            </a:r>
          </a:p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Conditioner 16.9 </a:t>
            </a:r>
            <a:r>
              <a:rPr lang="en-US" sz="900" dirty="0" err="1">
                <a:latin typeface="LOREAL_PRO_OFFICE" panose="00000500000000000000" pitchFamily="2" charset="0"/>
                <a:cs typeface="Arial Narrow" panose="020B0604020202020204" pitchFamily="34" charset="0"/>
              </a:rPr>
              <a:t>fl.oz</a:t>
            </a: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 		$39.00</a:t>
            </a:r>
          </a:p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Mask 8.5 </a:t>
            </a:r>
            <a:r>
              <a:rPr lang="en-US" sz="900" dirty="0" err="1">
                <a:latin typeface="LOREAL_PRO_OFFICE" panose="00000500000000000000" pitchFamily="2" charset="0"/>
                <a:cs typeface="Arial Narrow" panose="020B0604020202020204" pitchFamily="34" charset="0"/>
              </a:rPr>
              <a:t>fl.oz</a:t>
            </a: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			$45.00</a:t>
            </a:r>
          </a:p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Leave-Ins				$34.00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BE7BDC-B2AA-0546-9F75-F7CDC052E3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856" b="59423"/>
          <a:stretch/>
        </p:blipFill>
        <p:spPr>
          <a:xfrm>
            <a:off x="0" y="4218989"/>
            <a:ext cx="2743200" cy="12674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4CB76D-FEF4-DA47-8CB5-BB3F77A0FCD2}"/>
              </a:ext>
            </a:extLst>
          </p:cNvPr>
          <p:cNvSpPr txBox="1"/>
          <p:nvPr/>
        </p:nvSpPr>
        <p:spPr>
          <a:xfrm>
            <a:off x="136374" y="4633904"/>
            <a:ext cx="2606825" cy="411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0"/>
              </a:lnSpc>
            </a:pPr>
            <a:r>
              <a:rPr lang="en-US" sz="900" dirty="0" err="1">
                <a:latin typeface="LOREAL_PRO_OFFICE" panose="00000500000000000000" pitchFamily="2" charset="0"/>
                <a:cs typeface="Arial Narrow" panose="020B0604020202020204" pitchFamily="34" charset="0"/>
              </a:rPr>
              <a:t>Huile</a:t>
            </a: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 </a:t>
            </a:r>
            <a:r>
              <a:rPr lang="en-US" sz="900" dirty="0" err="1">
                <a:latin typeface="LOREAL_PRO_OFFICE" panose="00000500000000000000" pitchFamily="2" charset="0"/>
                <a:cs typeface="Arial Narrow" panose="020B0604020202020204" pitchFamily="34" charset="0"/>
              </a:rPr>
              <a:t>Originale</a:t>
            </a: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	         		$48.00</a:t>
            </a:r>
          </a:p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Crème </a:t>
            </a:r>
            <a:r>
              <a:rPr lang="en-US" sz="900" dirty="0" err="1">
                <a:latin typeface="LOREAL_PRO_OFFICE" panose="00000500000000000000" pitchFamily="2" charset="0"/>
                <a:cs typeface="Arial Narrow" panose="020B0604020202020204" pitchFamily="34" charset="0"/>
              </a:rPr>
              <a:t>Universelle</a:t>
            </a: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 </a:t>
            </a:r>
            <a:r>
              <a:rPr lang="en-US" sz="900">
                <a:latin typeface="LOREAL_PRO_OFFICE" panose="00000500000000000000" pitchFamily="2" charset="0"/>
                <a:cs typeface="Arial Narrow" panose="020B0604020202020204" pitchFamily="34" charset="0"/>
              </a:rPr>
              <a:t>		</a:t>
            </a: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	</a:t>
            </a:r>
            <a:r>
              <a:rPr lang="en-US" sz="900">
                <a:latin typeface="LOREAL_PRO_OFFICE" panose="00000500000000000000" pitchFamily="2" charset="0"/>
                <a:cs typeface="Arial Narrow" panose="020B0604020202020204" pitchFamily="34" charset="0"/>
              </a:rPr>
              <a:t>$38.00</a:t>
            </a:r>
            <a:endParaRPr lang="en-US" sz="900" dirty="0">
              <a:latin typeface="LOREAL_PRO_OFFICE" panose="00000500000000000000" pitchFamily="2" charset="0"/>
              <a:cs typeface="Arial Narrow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6A1719-C819-4785-BE2D-3A33FA18F8E4}"/>
              </a:ext>
            </a:extLst>
          </p:cNvPr>
          <p:cNvSpPr/>
          <p:nvPr/>
        </p:nvSpPr>
        <p:spPr>
          <a:xfrm>
            <a:off x="752856" y="86220"/>
            <a:ext cx="1237488" cy="3413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Logo, company name&#10;&#10;Description automatically generated">
            <a:extLst>
              <a:ext uri="{FF2B5EF4-FFF2-40B4-BE49-F238E27FC236}">
                <a16:creationId xmlns:a16="http://schemas.microsoft.com/office/drawing/2014/main" id="{5C94BA77-CA33-4D89-9DDA-7EB14B85B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200" y="-226344"/>
            <a:ext cx="1438801" cy="101757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8FB51D-683E-4B70-82A6-146629210F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841" r="69305" b="76085"/>
          <a:stretch/>
        </p:blipFill>
        <p:spPr>
          <a:xfrm>
            <a:off x="0" y="2543887"/>
            <a:ext cx="842028" cy="5977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D7DF628-5EF4-4316-AA6B-0611FEC381F7}"/>
              </a:ext>
            </a:extLst>
          </p:cNvPr>
          <p:cNvSpPr txBox="1"/>
          <p:nvPr/>
        </p:nvSpPr>
        <p:spPr>
          <a:xfrm>
            <a:off x="136375" y="3102484"/>
            <a:ext cx="2507588" cy="578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Super Dust			$24.00</a:t>
            </a:r>
          </a:p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Fix Polish				$24.00</a:t>
            </a:r>
          </a:p>
          <a:p>
            <a:pPr>
              <a:lnSpc>
                <a:spcPts val="1260"/>
              </a:lnSpc>
            </a:pPr>
            <a:r>
              <a:rPr lang="en-US" sz="900" dirty="0">
                <a:latin typeface="LOREAL_PRO_OFFICE" panose="00000500000000000000" pitchFamily="2" charset="0"/>
                <a:cs typeface="Arial Narrow" panose="020B0604020202020204" pitchFamily="34" charset="0"/>
              </a:rPr>
              <a:t>All Other Stylers			$30.00</a:t>
            </a:r>
          </a:p>
        </p:txBody>
      </p:sp>
    </p:spTree>
    <p:extLst>
      <p:ext uri="{BB962C8B-B14F-4D97-AF65-F5344CB8AC3E}">
        <p14:creationId xmlns:p14="http://schemas.microsoft.com/office/powerpoint/2010/main" val="3028232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1921</TotalTime>
  <Words>89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</vt:lpstr>
      <vt:lpstr>Calibri</vt:lpstr>
      <vt:lpstr>Calibri Light</vt:lpstr>
      <vt:lpstr>LOREAL_PRO_OFFICE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KAIMIS Christiana - 24 SEVEN INC</dc:creator>
  <cp:lastModifiedBy>AHMED Amanda</cp:lastModifiedBy>
  <cp:revision>47</cp:revision>
  <cp:lastPrinted>2019-07-15T15:58:56Z</cp:lastPrinted>
  <dcterms:created xsi:type="dcterms:W3CDTF">2019-07-12T16:16:35Z</dcterms:created>
  <dcterms:modified xsi:type="dcterms:W3CDTF">2023-01-09T17:36:39Z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3b7177-c66c-4b22-a350-7ee86f9a1e74_Enabled">
    <vt:lpwstr>true</vt:lpwstr>
  </property>
  <property fmtid="{D5CDD505-2E9C-101B-9397-08002B2CF9AE}" pid="3" name="MSIP_Label_f43b7177-c66c-4b22-a350-7ee86f9a1e74_SetDate">
    <vt:lpwstr>2023-01-09T17:36:39Z</vt:lpwstr>
  </property>
  <property fmtid="{D5CDD505-2E9C-101B-9397-08002B2CF9AE}" pid="4" name="MSIP_Label_f43b7177-c66c-4b22-a350-7ee86f9a1e74_Method">
    <vt:lpwstr>Standard</vt:lpwstr>
  </property>
  <property fmtid="{D5CDD505-2E9C-101B-9397-08002B2CF9AE}" pid="5" name="MSIP_Label_f43b7177-c66c-4b22-a350-7ee86f9a1e74_Name">
    <vt:lpwstr>C1_Internal use</vt:lpwstr>
  </property>
  <property fmtid="{D5CDD505-2E9C-101B-9397-08002B2CF9AE}" pid="6" name="MSIP_Label_f43b7177-c66c-4b22-a350-7ee86f9a1e74_SiteId">
    <vt:lpwstr>e4e1abd9-eac7-4a71-ab52-da5c998aa7ba</vt:lpwstr>
  </property>
  <property fmtid="{D5CDD505-2E9C-101B-9397-08002B2CF9AE}" pid="7" name="MSIP_Label_f43b7177-c66c-4b22-a350-7ee86f9a1e74_ActionId">
    <vt:lpwstr>e5861856-05ec-4172-9014-536949b59d86</vt:lpwstr>
  </property>
  <property fmtid="{D5CDD505-2E9C-101B-9397-08002B2CF9AE}" pid="8" name="MSIP_Label_f43b7177-c66c-4b22-a350-7ee86f9a1e74_ContentBits">
    <vt:lpwstr>2</vt:lpwstr>
  </property>
</Properties>
</file>