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0"/>
  </p:notesMasterIdLst>
  <p:sldIdLst>
    <p:sldId id="256" r:id="rId2"/>
    <p:sldId id="259" r:id="rId3"/>
    <p:sldId id="260" r:id="rId4"/>
    <p:sldId id="261" r:id="rId5"/>
    <p:sldId id="262" r:id="rId6"/>
    <p:sldId id="267" r:id="rId7"/>
    <p:sldId id="264" r:id="rId8"/>
    <p:sldId id="268"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B5E53"/>
    <a:srgbClr val="A73523"/>
    <a:srgbClr val="B03824"/>
    <a:srgbClr val="C24127"/>
    <a:srgbClr val="57180D"/>
    <a:srgbClr val="2C0904"/>
    <a:srgbClr val="EFC9BF"/>
    <a:srgbClr val="CE4728"/>
    <a:srgbClr val="300600"/>
    <a:srgbClr val="E7D6C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726"/>
    <p:restoredTop sz="89434"/>
  </p:normalViewPr>
  <p:slideViewPr>
    <p:cSldViewPr snapToGrid="0" snapToObjects="1">
      <p:cViewPr varScale="1">
        <p:scale>
          <a:sx n="119" d="100"/>
          <a:sy n="119" d="100"/>
        </p:scale>
        <p:origin x="872" y="192"/>
      </p:cViewPr>
      <p:guideLst/>
    </p:cSldViewPr>
  </p:slid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F1ABB69-C484-1B4F-B71F-17CD4BE1E920}" type="datetimeFigureOut">
              <a:rPr lang="en-US" smtClean="0"/>
              <a:t>7/31/25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4D801D1-6252-2448-AC3C-068732747D53}" type="slidenum">
              <a:rPr lang="en-US" smtClean="0"/>
              <a:t>‹#›</a:t>
            </a:fld>
            <a:endParaRPr lang="en-US"/>
          </a:p>
        </p:txBody>
      </p:sp>
    </p:spTree>
    <p:extLst>
      <p:ext uri="{BB962C8B-B14F-4D97-AF65-F5344CB8AC3E}">
        <p14:creationId xmlns:p14="http://schemas.microsoft.com/office/powerpoint/2010/main" val="3127356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dirty="0"/>
          </a:p>
        </p:txBody>
      </p:sp>
      <p:sp>
        <p:nvSpPr>
          <p:cNvPr id="4" name="Slide Number Placeholder 3"/>
          <p:cNvSpPr>
            <a:spLocks noGrp="1"/>
          </p:cNvSpPr>
          <p:nvPr>
            <p:ph type="sldNum" sz="quarter" idx="5"/>
          </p:nvPr>
        </p:nvSpPr>
        <p:spPr/>
        <p:txBody>
          <a:bodyPr/>
          <a:lstStyle/>
          <a:p>
            <a:fld id="{34D801D1-6252-2448-AC3C-068732747D53}" type="slidenum">
              <a:rPr lang="en-US" smtClean="0"/>
              <a:t>1</a:t>
            </a:fld>
            <a:endParaRPr lang="en-US"/>
          </a:p>
        </p:txBody>
      </p:sp>
    </p:spTree>
    <p:extLst>
      <p:ext uri="{BB962C8B-B14F-4D97-AF65-F5344CB8AC3E}">
        <p14:creationId xmlns:p14="http://schemas.microsoft.com/office/powerpoint/2010/main" val="27101715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Update brand logos for entire presentation </a:t>
            </a:r>
          </a:p>
          <a:p>
            <a:endParaRPr lang="en-US" dirty="0"/>
          </a:p>
        </p:txBody>
      </p:sp>
      <p:sp>
        <p:nvSpPr>
          <p:cNvPr id="4" name="Slide Number Placeholder 3"/>
          <p:cNvSpPr>
            <a:spLocks noGrp="1"/>
          </p:cNvSpPr>
          <p:nvPr>
            <p:ph type="sldNum" sz="quarter" idx="5"/>
          </p:nvPr>
        </p:nvSpPr>
        <p:spPr/>
        <p:txBody>
          <a:bodyPr/>
          <a:lstStyle/>
          <a:p>
            <a:fld id="{34D801D1-6252-2448-AC3C-068732747D53}" type="slidenum">
              <a:rPr lang="en-US" smtClean="0"/>
              <a:t>2</a:t>
            </a:fld>
            <a:endParaRPr lang="en-US"/>
          </a:p>
        </p:txBody>
      </p:sp>
    </p:spTree>
    <p:extLst>
      <p:ext uri="{BB962C8B-B14F-4D97-AF65-F5344CB8AC3E}">
        <p14:creationId xmlns:p14="http://schemas.microsoft.com/office/powerpoint/2010/main" val="24403095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Scope of project </a:t>
            </a:r>
          </a:p>
          <a:p>
            <a:endParaRPr lang="en-US" dirty="0"/>
          </a:p>
        </p:txBody>
      </p:sp>
      <p:sp>
        <p:nvSpPr>
          <p:cNvPr id="4" name="Slide Number Placeholder 3"/>
          <p:cNvSpPr>
            <a:spLocks noGrp="1"/>
          </p:cNvSpPr>
          <p:nvPr>
            <p:ph type="sldNum" sz="quarter" idx="5"/>
          </p:nvPr>
        </p:nvSpPr>
        <p:spPr/>
        <p:txBody>
          <a:bodyPr/>
          <a:lstStyle/>
          <a:p>
            <a:fld id="{34D801D1-6252-2448-AC3C-068732747D53}" type="slidenum">
              <a:rPr lang="en-US" smtClean="0"/>
              <a:t>3</a:t>
            </a:fld>
            <a:endParaRPr lang="en-US"/>
          </a:p>
        </p:txBody>
      </p:sp>
    </p:spTree>
    <p:extLst>
      <p:ext uri="{BB962C8B-B14F-4D97-AF65-F5344CB8AC3E}">
        <p14:creationId xmlns:p14="http://schemas.microsoft.com/office/powerpoint/2010/main" val="13558285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Scope of project </a:t>
            </a:r>
          </a:p>
          <a:p>
            <a:endParaRPr lang="en-US" dirty="0"/>
          </a:p>
        </p:txBody>
      </p:sp>
      <p:sp>
        <p:nvSpPr>
          <p:cNvPr id="4" name="Slide Number Placeholder 3"/>
          <p:cNvSpPr>
            <a:spLocks noGrp="1"/>
          </p:cNvSpPr>
          <p:nvPr>
            <p:ph type="sldNum" sz="quarter" idx="5"/>
          </p:nvPr>
        </p:nvSpPr>
        <p:spPr/>
        <p:txBody>
          <a:bodyPr/>
          <a:lstStyle/>
          <a:p>
            <a:fld id="{34D801D1-6252-2448-AC3C-068732747D53}" type="slidenum">
              <a:rPr lang="en-US" smtClean="0"/>
              <a:t>6</a:t>
            </a:fld>
            <a:endParaRPr lang="en-US"/>
          </a:p>
        </p:txBody>
      </p:sp>
    </p:spTree>
    <p:extLst>
      <p:ext uri="{BB962C8B-B14F-4D97-AF65-F5344CB8AC3E}">
        <p14:creationId xmlns:p14="http://schemas.microsoft.com/office/powerpoint/2010/main" val="16039290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dirty="0"/>
          </a:p>
        </p:txBody>
      </p:sp>
      <p:sp>
        <p:nvSpPr>
          <p:cNvPr id="4" name="Slide Number Placeholder 3"/>
          <p:cNvSpPr>
            <a:spLocks noGrp="1"/>
          </p:cNvSpPr>
          <p:nvPr>
            <p:ph type="sldNum" sz="quarter" idx="5"/>
          </p:nvPr>
        </p:nvSpPr>
        <p:spPr/>
        <p:txBody>
          <a:bodyPr/>
          <a:lstStyle/>
          <a:p>
            <a:fld id="{34D801D1-6252-2448-AC3C-068732747D53}" type="slidenum">
              <a:rPr lang="en-US" smtClean="0"/>
              <a:t>8</a:t>
            </a:fld>
            <a:endParaRPr lang="en-US"/>
          </a:p>
        </p:txBody>
      </p:sp>
    </p:spTree>
    <p:extLst>
      <p:ext uri="{BB962C8B-B14F-4D97-AF65-F5344CB8AC3E}">
        <p14:creationId xmlns:p14="http://schemas.microsoft.com/office/powerpoint/2010/main" val="400412596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BA331D67-D9F7-F74D-A8C0-381888483C0B}"/>
              </a:ext>
            </a:extLst>
          </p:cNvPr>
          <p:cNvGrpSpPr/>
          <p:nvPr userDrawn="1"/>
        </p:nvGrpSpPr>
        <p:grpSpPr>
          <a:xfrm>
            <a:off x="0" y="0"/>
            <a:ext cx="12192000" cy="6858000"/>
            <a:chOff x="0" y="0"/>
            <a:chExt cx="12192000" cy="6858000"/>
          </a:xfrm>
        </p:grpSpPr>
        <p:pic>
          <p:nvPicPr>
            <p:cNvPr id="9" name="Picture 8">
              <a:extLst>
                <a:ext uri="{FF2B5EF4-FFF2-40B4-BE49-F238E27FC236}">
                  <a16:creationId xmlns:a16="http://schemas.microsoft.com/office/drawing/2014/main" id="{B64E7BA1-9023-F64E-ADE4-D17CD39884B5}"/>
                </a:ext>
              </a:extLst>
            </p:cNvPr>
            <p:cNvPicPr>
              <a:picLocks noChangeAspect="1"/>
            </p:cNvPicPr>
            <p:nvPr userDrawn="1"/>
          </p:nvPicPr>
          <p:blipFill rotWithShape="1">
            <a:blip r:embed="rId2" cstate="screen">
              <a:alphaModFix amt="20000"/>
              <a:extLst>
                <a:ext uri="{28A0092B-C50C-407E-A947-70E740481C1C}">
                  <a14:useLocalDpi xmlns:a14="http://schemas.microsoft.com/office/drawing/2010/main"/>
                </a:ext>
              </a:extLst>
            </a:blip>
            <a:srcRect l="17258" t="10227" b="20178"/>
            <a:stretch/>
          </p:blipFill>
          <p:spPr>
            <a:xfrm>
              <a:off x="0" y="0"/>
              <a:ext cx="12192000" cy="6858000"/>
            </a:xfrm>
            <a:prstGeom prst="rect">
              <a:avLst/>
            </a:prstGeom>
          </p:spPr>
        </p:pic>
        <p:sp>
          <p:nvSpPr>
            <p:cNvPr id="8" name="Rectangle 7">
              <a:extLst>
                <a:ext uri="{FF2B5EF4-FFF2-40B4-BE49-F238E27FC236}">
                  <a16:creationId xmlns:a16="http://schemas.microsoft.com/office/drawing/2014/main" id="{8BE71422-7A32-E343-AF6B-A81C3DAD5332}"/>
                </a:ext>
              </a:extLst>
            </p:cNvPr>
            <p:cNvSpPr/>
            <p:nvPr userDrawn="1"/>
          </p:nvSpPr>
          <p:spPr>
            <a:xfrm>
              <a:off x="0" y="0"/>
              <a:ext cx="12192000" cy="6858000"/>
            </a:xfrm>
            <a:prstGeom prst="rect">
              <a:avLst/>
            </a:prstGeom>
            <a:gradFill flip="none" rotWithShape="1">
              <a:gsLst>
                <a:gs pos="28000">
                  <a:srgbClr val="350E08">
                    <a:alpha val="0"/>
                  </a:srgbClr>
                </a:gs>
                <a:gs pos="100000">
                  <a:srgbClr val="230A05"/>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24" name="Picture 23">
            <a:extLst>
              <a:ext uri="{FF2B5EF4-FFF2-40B4-BE49-F238E27FC236}">
                <a16:creationId xmlns:a16="http://schemas.microsoft.com/office/drawing/2014/main" id="{3C8C59B0-28F2-AC48-A7F1-EC47360A0A08}"/>
              </a:ext>
            </a:extLst>
          </p:cNvPr>
          <p:cNvPicPr>
            <a:picLocks noChangeAspect="1"/>
          </p:cNvPicPr>
          <p:nvPr userDrawn="1"/>
        </p:nvPicPr>
        <p:blipFill>
          <a:blip r:embed="rId3"/>
          <a:stretch>
            <a:fillRect/>
          </a:stretch>
        </p:blipFill>
        <p:spPr>
          <a:xfrm>
            <a:off x="4719145" y="5427659"/>
            <a:ext cx="2753710" cy="507776"/>
          </a:xfrm>
          <a:prstGeom prst="rect">
            <a:avLst/>
          </a:prstGeom>
        </p:spPr>
      </p:pic>
      <p:sp>
        <p:nvSpPr>
          <p:cNvPr id="25" name="Subtitle 2">
            <a:extLst>
              <a:ext uri="{FF2B5EF4-FFF2-40B4-BE49-F238E27FC236}">
                <a16:creationId xmlns:a16="http://schemas.microsoft.com/office/drawing/2014/main" id="{FE3BDDA7-DEE6-4E42-BC84-D0FE309D8C27}"/>
              </a:ext>
            </a:extLst>
          </p:cNvPr>
          <p:cNvSpPr>
            <a:spLocks noGrp="1"/>
          </p:cNvSpPr>
          <p:nvPr userDrawn="1">
            <p:ph type="subTitle" idx="1"/>
          </p:nvPr>
        </p:nvSpPr>
        <p:spPr>
          <a:xfrm>
            <a:off x="1524000" y="3866147"/>
            <a:ext cx="9144000" cy="1240279"/>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5" name="Picture 4">
            <a:extLst>
              <a:ext uri="{FF2B5EF4-FFF2-40B4-BE49-F238E27FC236}">
                <a16:creationId xmlns:a16="http://schemas.microsoft.com/office/drawing/2014/main" id="{FF720D12-407D-AD4D-A85F-DA2283377F29}"/>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086303" y="1860433"/>
            <a:ext cx="7609489" cy="1437441"/>
          </a:xfrm>
          <a:prstGeom prst="rect">
            <a:avLst/>
          </a:prstGeom>
        </p:spPr>
      </p:pic>
    </p:spTree>
    <p:extLst>
      <p:ext uri="{BB962C8B-B14F-4D97-AF65-F5344CB8AC3E}">
        <p14:creationId xmlns:p14="http://schemas.microsoft.com/office/powerpoint/2010/main" val="16002277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B611A44D-D26C-A044-91B3-8AF6BA18EBD5}"/>
              </a:ext>
            </a:extLst>
          </p:cNvPr>
          <p:cNvGrpSpPr/>
          <p:nvPr userDrawn="1"/>
        </p:nvGrpSpPr>
        <p:grpSpPr>
          <a:xfrm>
            <a:off x="0" y="0"/>
            <a:ext cx="12192000" cy="6858000"/>
            <a:chOff x="0" y="0"/>
            <a:chExt cx="12192000" cy="6858000"/>
          </a:xfrm>
        </p:grpSpPr>
        <p:pic>
          <p:nvPicPr>
            <p:cNvPr id="8" name="Picture 7">
              <a:extLst>
                <a:ext uri="{FF2B5EF4-FFF2-40B4-BE49-F238E27FC236}">
                  <a16:creationId xmlns:a16="http://schemas.microsoft.com/office/drawing/2014/main" id="{346E7A20-EC83-9048-813C-4BEEA7C849CA}"/>
                </a:ext>
              </a:extLst>
            </p:cNvPr>
            <p:cNvPicPr>
              <a:picLocks noChangeAspect="1"/>
            </p:cNvPicPr>
            <p:nvPr userDrawn="1"/>
          </p:nvPicPr>
          <p:blipFill rotWithShape="1">
            <a:blip r:embed="rId2" cstate="screen">
              <a:alphaModFix amt="20000"/>
              <a:extLst>
                <a:ext uri="{28A0092B-C50C-407E-A947-70E740481C1C}">
                  <a14:useLocalDpi xmlns:a14="http://schemas.microsoft.com/office/drawing/2010/main"/>
                </a:ext>
              </a:extLst>
            </a:blip>
            <a:srcRect l="17258" t="10227" b="20178"/>
            <a:stretch/>
          </p:blipFill>
          <p:spPr>
            <a:xfrm>
              <a:off x="0" y="0"/>
              <a:ext cx="12192000" cy="6858000"/>
            </a:xfrm>
            <a:prstGeom prst="rect">
              <a:avLst/>
            </a:prstGeom>
          </p:spPr>
        </p:pic>
        <p:sp>
          <p:nvSpPr>
            <p:cNvPr id="9" name="Rectangle 8">
              <a:extLst>
                <a:ext uri="{FF2B5EF4-FFF2-40B4-BE49-F238E27FC236}">
                  <a16:creationId xmlns:a16="http://schemas.microsoft.com/office/drawing/2014/main" id="{0C5655D6-C980-5644-B7C8-FAF833595C4D}"/>
                </a:ext>
              </a:extLst>
            </p:cNvPr>
            <p:cNvSpPr/>
            <p:nvPr userDrawn="1"/>
          </p:nvSpPr>
          <p:spPr>
            <a:xfrm>
              <a:off x="0" y="0"/>
              <a:ext cx="12192000" cy="6858000"/>
            </a:xfrm>
            <a:prstGeom prst="rect">
              <a:avLst/>
            </a:prstGeom>
            <a:gradFill flip="none" rotWithShape="1">
              <a:gsLst>
                <a:gs pos="28000">
                  <a:srgbClr val="350E08">
                    <a:alpha val="0"/>
                  </a:srgbClr>
                </a:gs>
                <a:gs pos="100000">
                  <a:srgbClr val="230A05"/>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24" name="Picture 23">
            <a:extLst>
              <a:ext uri="{FF2B5EF4-FFF2-40B4-BE49-F238E27FC236}">
                <a16:creationId xmlns:a16="http://schemas.microsoft.com/office/drawing/2014/main" id="{3C8C59B0-28F2-AC48-A7F1-EC47360A0A08}"/>
              </a:ext>
            </a:extLst>
          </p:cNvPr>
          <p:cNvPicPr>
            <a:picLocks noChangeAspect="1"/>
          </p:cNvPicPr>
          <p:nvPr userDrawn="1"/>
        </p:nvPicPr>
        <p:blipFill>
          <a:blip r:embed="rId3"/>
          <a:stretch>
            <a:fillRect/>
          </a:stretch>
        </p:blipFill>
        <p:spPr>
          <a:xfrm>
            <a:off x="4719145" y="5427659"/>
            <a:ext cx="2753710" cy="507776"/>
          </a:xfrm>
          <a:prstGeom prst="rect">
            <a:avLst/>
          </a:prstGeom>
        </p:spPr>
      </p:pic>
      <p:pic>
        <p:nvPicPr>
          <p:cNvPr id="5" name="Picture 4">
            <a:extLst>
              <a:ext uri="{FF2B5EF4-FFF2-40B4-BE49-F238E27FC236}">
                <a16:creationId xmlns:a16="http://schemas.microsoft.com/office/drawing/2014/main" id="{FF720D12-407D-AD4D-A85F-DA2283377F29}"/>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086303" y="2493305"/>
            <a:ext cx="7609489" cy="1437441"/>
          </a:xfrm>
          <a:prstGeom prst="rect">
            <a:avLst/>
          </a:prstGeom>
        </p:spPr>
      </p:pic>
    </p:spTree>
    <p:extLst>
      <p:ext uri="{BB962C8B-B14F-4D97-AF65-F5344CB8AC3E}">
        <p14:creationId xmlns:p14="http://schemas.microsoft.com/office/powerpoint/2010/main" val="11534565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4DD765-223D-C64D-AFE7-84DE808BCEEC}"/>
              </a:ext>
            </a:extLst>
          </p:cNvPr>
          <p:cNvSpPr>
            <a:spLocks noGrp="1"/>
          </p:cNvSpPr>
          <p:nvPr>
            <p:ph type="title" hasCustomPrompt="1"/>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A8F0AAA7-B0BF-2D42-8BAD-8ED008866914}"/>
              </a:ext>
            </a:extLst>
          </p:cNvPr>
          <p:cNvSpPr>
            <a:spLocks noGrp="1"/>
          </p:cNvSpPr>
          <p:nvPr>
            <p:ph idx="1"/>
          </p:nvPr>
        </p:nvSpPr>
        <p:spPr>
          <a:xfrm>
            <a:off x="465221" y="1825625"/>
            <a:ext cx="11261558" cy="4351338"/>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312311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63068B-3A61-694B-A603-8302FC43896E}"/>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1479596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79335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4DD765-223D-C64D-AFE7-84DE808BCEEC}"/>
              </a:ext>
            </a:extLst>
          </p:cNvPr>
          <p:cNvSpPr>
            <a:spLocks noGrp="1"/>
          </p:cNvSpPr>
          <p:nvPr>
            <p:ph type="title" hasCustomPrompt="1"/>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A8F0AAA7-B0BF-2D42-8BAD-8ED008866914}"/>
              </a:ext>
            </a:extLst>
          </p:cNvPr>
          <p:cNvSpPr>
            <a:spLocks noGrp="1"/>
          </p:cNvSpPr>
          <p:nvPr>
            <p:ph idx="1"/>
          </p:nvPr>
        </p:nvSpPr>
        <p:spPr>
          <a:xfrm>
            <a:off x="465221" y="1825625"/>
            <a:ext cx="11261558" cy="4351338"/>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4" name="Picture 3">
            <a:extLst>
              <a:ext uri="{FF2B5EF4-FFF2-40B4-BE49-F238E27FC236}">
                <a16:creationId xmlns:a16="http://schemas.microsoft.com/office/drawing/2014/main" id="{4D5940E6-B147-C143-9552-7C1C2A48441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0861051" y="663380"/>
            <a:ext cx="865728" cy="592198"/>
          </a:xfrm>
          <a:prstGeom prst="rect">
            <a:avLst/>
          </a:prstGeom>
        </p:spPr>
      </p:pic>
    </p:spTree>
    <p:extLst>
      <p:ext uri="{BB962C8B-B14F-4D97-AF65-F5344CB8AC3E}">
        <p14:creationId xmlns:p14="http://schemas.microsoft.com/office/powerpoint/2010/main" val="1409318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Only" preserve="1">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63068B-3A61-694B-A603-8302FC43896E}"/>
              </a:ext>
            </a:extLst>
          </p:cNvPr>
          <p:cNvSpPr>
            <a:spLocks noGrp="1"/>
          </p:cNvSpPr>
          <p:nvPr>
            <p:ph type="title"/>
          </p:nvPr>
        </p:nvSpPr>
        <p:spPr/>
        <p:txBody>
          <a:bodyPr/>
          <a:lstStyle/>
          <a:p>
            <a:r>
              <a:rPr lang="en-US"/>
              <a:t>Click to edit Master title style</a:t>
            </a:r>
          </a:p>
        </p:txBody>
      </p:sp>
      <p:pic>
        <p:nvPicPr>
          <p:cNvPr id="3" name="Picture 2">
            <a:extLst>
              <a:ext uri="{FF2B5EF4-FFF2-40B4-BE49-F238E27FC236}">
                <a16:creationId xmlns:a16="http://schemas.microsoft.com/office/drawing/2014/main" id="{49175CF7-39AB-4B4B-A138-D2FC7FF117C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0861051" y="663380"/>
            <a:ext cx="865728" cy="592198"/>
          </a:xfrm>
          <a:prstGeom prst="rect">
            <a:avLst/>
          </a:prstGeom>
        </p:spPr>
      </p:pic>
    </p:spTree>
    <p:extLst>
      <p:ext uri="{BB962C8B-B14F-4D97-AF65-F5344CB8AC3E}">
        <p14:creationId xmlns:p14="http://schemas.microsoft.com/office/powerpoint/2010/main" val="31363704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1_Blank">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69DE049-5DEF-9947-9B9C-D586BD90DDD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0861051" y="663380"/>
            <a:ext cx="865728" cy="592198"/>
          </a:xfrm>
          <a:prstGeom prst="rect">
            <a:avLst/>
          </a:prstGeom>
        </p:spPr>
      </p:pic>
    </p:spTree>
    <p:extLst>
      <p:ext uri="{BB962C8B-B14F-4D97-AF65-F5344CB8AC3E}">
        <p14:creationId xmlns:p14="http://schemas.microsoft.com/office/powerpoint/2010/main" val="24266491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2_Title Slide">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DA908EB-1E9C-254D-B92B-7A5F749F44C9}"/>
              </a:ext>
            </a:extLst>
          </p:cNvPr>
          <p:cNvGrpSpPr/>
          <p:nvPr userDrawn="1"/>
        </p:nvGrpSpPr>
        <p:grpSpPr>
          <a:xfrm>
            <a:off x="0" y="0"/>
            <a:ext cx="12192000" cy="6858000"/>
            <a:chOff x="0" y="0"/>
            <a:chExt cx="12192000" cy="6858000"/>
          </a:xfrm>
        </p:grpSpPr>
        <p:pic>
          <p:nvPicPr>
            <p:cNvPr id="9" name="Picture 8">
              <a:extLst>
                <a:ext uri="{FF2B5EF4-FFF2-40B4-BE49-F238E27FC236}">
                  <a16:creationId xmlns:a16="http://schemas.microsoft.com/office/drawing/2014/main" id="{B64E7BA1-9023-F64E-ADE4-D17CD39884B5}"/>
                </a:ext>
              </a:extLst>
            </p:cNvPr>
            <p:cNvPicPr>
              <a:picLocks noChangeAspect="1"/>
            </p:cNvPicPr>
            <p:nvPr userDrawn="1"/>
          </p:nvPicPr>
          <p:blipFill rotWithShape="1">
            <a:blip r:embed="rId2" cstate="screen">
              <a:alphaModFix amt="10000"/>
              <a:extLst>
                <a:ext uri="{28A0092B-C50C-407E-A947-70E740481C1C}">
                  <a14:useLocalDpi xmlns:a14="http://schemas.microsoft.com/office/drawing/2010/main"/>
                </a:ext>
              </a:extLst>
            </a:blip>
            <a:srcRect l="17258" t="10227" b="20178"/>
            <a:stretch/>
          </p:blipFill>
          <p:spPr>
            <a:xfrm>
              <a:off x="0" y="0"/>
              <a:ext cx="12192000" cy="6858000"/>
            </a:xfrm>
            <a:prstGeom prst="rect">
              <a:avLst/>
            </a:prstGeom>
          </p:spPr>
        </p:pic>
        <p:sp>
          <p:nvSpPr>
            <p:cNvPr id="8" name="Rectangle 7">
              <a:extLst>
                <a:ext uri="{FF2B5EF4-FFF2-40B4-BE49-F238E27FC236}">
                  <a16:creationId xmlns:a16="http://schemas.microsoft.com/office/drawing/2014/main" id="{8BE71422-7A32-E343-AF6B-A81C3DAD5332}"/>
                </a:ext>
              </a:extLst>
            </p:cNvPr>
            <p:cNvSpPr/>
            <p:nvPr userDrawn="1"/>
          </p:nvSpPr>
          <p:spPr>
            <a:xfrm>
              <a:off x="0" y="0"/>
              <a:ext cx="12192000" cy="6858000"/>
            </a:xfrm>
            <a:prstGeom prst="rect">
              <a:avLst/>
            </a:prstGeom>
            <a:gradFill flip="none" rotWithShape="1">
              <a:gsLst>
                <a:gs pos="28000">
                  <a:srgbClr val="350E08">
                    <a:alpha val="0"/>
                  </a:srgbClr>
                </a:gs>
                <a:gs pos="100000">
                  <a:srgbClr val="230A05"/>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4516060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350E08"/>
            </a:gs>
            <a:gs pos="100000">
              <a:srgbClr val="230A05"/>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96105BFA-FF2F-5342-BDB7-1EDF72A7BA37}"/>
              </a:ext>
            </a:extLst>
          </p:cNvPr>
          <p:cNvGrpSpPr/>
          <p:nvPr userDrawn="1"/>
        </p:nvGrpSpPr>
        <p:grpSpPr>
          <a:xfrm>
            <a:off x="0" y="0"/>
            <a:ext cx="12192000" cy="6858000"/>
            <a:chOff x="0" y="0"/>
            <a:chExt cx="12192000" cy="6858000"/>
          </a:xfrm>
        </p:grpSpPr>
        <p:pic>
          <p:nvPicPr>
            <p:cNvPr id="11" name="Picture 10">
              <a:extLst>
                <a:ext uri="{FF2B5EF4-FFF2-40B4-BE49-F238E27FC236}">
                  <a16:creationId xmlns:a16="http://schemas.microsoft.com/office/drawing/2014/main" id="{F2982611-1F89-114A-8539-1E465F6A2C8E}"/>
                </a:ext>
              </a:extLst>
            </p:cNvPr>
            <p:cNvPicPr>
              <a:picLocks noChangeAspect="1"/>
            </p:cNvPicPr>
            <p:nvPr userDrawn="1"/>
          </p:nvPicPr>
          <p:blipFill rotWithShape="1">
            <a:blip r:embed="rId11" cstate="screen">
              <a:alphaModFix amt="10000"/>
              <a:extLst>
                <a:ext uri="{28A0092B-C50C-407E-A947-70E740481C1C}">
                  <a14:useLocalDpi xmlns:a14="http://schemas.microsoft.com/office/drawing/2010/main"/>
                </a:ext>
              </a:extLst>
            </a:blip>
            <a:srcRect l="17258" t="10227" b="20178"/>
            <a:stretch/>
          </p:blipFill>
          <p:spPr>
            <a:xfrm>
              <a:off x="0" y="0"/>
              <a:ext cx="12192000" cy="6858000"/>
            </a:xfrm>
            <a:prstGeom prst="rect">
              <a:avLst/>
            </a:prstGeom>
          </p:spPr>
        </p:pic>
        <p:sp>
          <p:nvSpPr>
            <p:cNvPr id="12" name="Rectangle 11">
              <a:extLst>
                <a:ext uri="{FF2B5EF4-FFF2-40B4-BE49-F238E27FC236}">
                  <a16:creationId xmlns:a16="http://schemas.microsoft.com/office/drawing/2014/main" id="{457C67C2-2FDC-3244-8DAF-6288E8207086}"/>
                </a:ext>
              </a:extLst>
            </p:cNvPr>
            <p:cNvSpPr/>
            <p:nvPr userDrawn="1"/>
          </p:nvSpPr>
          <p:spPr>
            <a:xfrm>
              <a:off x="0" y="0"/>
              <a:ext cx="12192000" cy="6858000"/>
            </a:xfrm>
            <a:prstGeom prst="rect">
              <a:avLst/>
            </a:prstGeom>
            <a:gradFill flip="none" rotWithShape="1">
              <a:gsLst>
                <a:gs pos="28000">
                  <a:srgbClr val="350E08">
                    <a:alpha val="0"/>
                  </a:srgbClr>
                </a:gs>
                <a:gs pos="100000">
                  <a:srgbClr val="230A05"/>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Placeholder 1">
            <a:extLst>
              <a:ext uri="{FF2B5EF4-FFF2-40B4-BE49-F238E27FC236}">
                <a16:creationId xmlns:a16="http://schemas.microsoft.com/office/drawing/2014/main" id="{C8DC1DFB-5ACF-B64D-9996-428474BEF87C}"/>
              </a:ext>
            </a:extLst>
          </p:cNvPr>
          <p:cNvSpPr>
            <a:spLocks noGrp="1"/>
          </p:cNvSpPr>
          <p:nvPr userDrawn="1">
            <p:ph type="title"/>
          </p:nvPr>
        </p:nvSpPr>
        <p:spPr>
          <a:xfrm>
            <a:off x="0" y="0"/>
            <a:ext cx="12192000" cy="1325563"/>
          </a:xfrm>
          <a:prstGeom prst="rect">
            <a:avLst/>
          </a:prstGeom>
        </p:spPr>
        <p:txBody>
          <a:bodyPr vert="horz" lIns="91440" tIns="45720" rIns="91440" bIns="45720" rtlCol="0" anchor="b" anchorCtr="0">
            <a:normAutofit/>
          </a:bodyPr>
          <a:lstStyle/>
          <a:p>
            <a:r>
              <a:rPr lang="en-US" dirty="0"/>
              <a:t>CLICK TO EDIT MASTER TITLE STYLE</a:t>
            </a:r>
          </a:p>
        </p:txBody>
      </p:sp>
      <p:sp>
        <p:nvSpPr>
          <p:cNvPr id="3" name="Text Placeholder 2">
            <a:extLst>
              <a:ext uri="{FF2B5EF4-FFF2-40B4-BE49-F238E27FC236}">
                <a16:creationId xmlns:a16="http://schemas.microsoft.com/office/drawing/2014/main" id="{B600B825-A827-074D-8883-F57E093C2E9D}"/>
              </a:ext>
            </a:extLst>
          </p:cNvPr>
          <p:cNvSpPr>
            <a:spLocks noGrp="1"/>
          </p:cNvSpPr>
          <p:nvPr userDrawn="1">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a:extLst>
              <a:ext uri="{FF2B5EF4-FFF2-40B4-BE49-F238E27FC236}">
                <a16:creationId xmlns:a16="http://schemas.microsoft.com/office/drawing/2014/main" id="{6F21ACC3-FBEE-CE47-9A24-24DAC6A49A20}"/>
              </a:ext>
            </a:extLst>
          </p:cNvPr>
          <p:cNvPicPr>
            <a:picLocks noChangeAspect="1"/>
          </p:cNvPicPr>
          <p:nvPr userDrawn="1"/>
        </p:nvPicPr>
        <p:blipFill rotWithShape="1">
          <a:blip r:embed="rId12" cstate="screen">
            <a:extLst>
              <a:ext uri="{28A0092B-C50C-407E-A947-70E740481C1C}">
                <a14:useLocalDpi xmlns:a14="http://schemas.microsoft.com/office/drawing/2010/main"/>
              </a:ext>
            </a:extLst>
          </a:blip>
          <a:srcRect/>
          <a:stretch/>
        </p:blipFill>
        <p:spPr>
          <a:xfrm>
            <a:off x="10861051" y="663380"/>
            <a:ext cx="865728" cy="592198"/>
          </a:xfrm>
          <a:prstGeom prst="rect">
            <a:avLst/>
          </a:prstGeom>
        </p:spPr>
      </p:pic>
    </p:spTree>
    <p:extLst>
      <p:ext uri="{BB962C8B-B14F-4D97-AF65-F5344CB8AC3E}">
        <p14:creationId xmlns:p14="http://schemas.microsoft.com/office/powerpoint/2010/main" val="4150085278"/>
      </p:ext>
    </p:extLst>
  </p:cSld>
  <p:clrMap bg1="lt1" tx1="dk1" bg2="lt2" tx2="dk2" accent1="accent1" accent2="accent2" accent3="accent3" accent4="accent4" accent5="accent5" accent6="accent6" hlink="hlink" folHlink="folHlink"/>
  <p:sldLayoutIdLst>
    <p:sldLayoutId id="2147483649" r:id="rId1"/>
    <p:sldLayoutId id="2147483656" r:id="rId2"/>
    <p:sldLayoutId id="2147483650" r:id="rId3"/>
    <p:sldLayoutId id="2147483654" r:id="rId4"/>
    <p:sldLayoutId id="2147483655" r:id="rId5"/>
    <p:sldLayoutId id="2147483658" r:id="rId6"/>
    <p:sldLayoutId id="2147483659" r:id="rId7"/>
    <p:sldLayoutId id="2147483660" r:id="rId8"/>
    <p:sldLayoutId id="2147483657" r:id="rId9"/>
  </p:sldLayoutIdLst>
  <p:txStyles>
    <p:titleStyle>
      <a:lvl1pPr marL="460375" indent="0" algn="l" defTabSz="914400" rtl="0" eaLnBrk="1" latinLnBrk="0" hangingPunct="1">
        <a:lnSpc>
          <a:spcPct val="90000"/>
        </a:lnSpc>
        <a:spcBef>
          <a:spcPct val="0"/>
        </a:spcBef>
        <a:buNone/>
        <a:tabLst/>
        <a:defRPr sz="3600" b="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10.sv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emf"/><Relationship Id="rId1" Type="http://schemas.openxmlformats.org/officeDocument/2006/relationships/slideLayout" Target="../slideLayouts/slideLayout3.xml"/><Relationship Id="rId5" Type="http://schemas.openxmlformats.org/officeDocument/2006/relationships/image" Target="../media/image15.emf"/><Relationship Id="rId4" Type="http://schemas.openxmlformats.org/officeDocument/2006/relationships/image" Target="../media/image14.emf"/></Relationships>
</file>

<file path=ppt/slides/_rels/slide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8.xml"/><Relationship Id="rId5" Type="http://schemas.openxmlformats.org/officeDocument/2006/relationships/image" Target="../media/image10.sv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16.png"/><Relationship Id="rId7" Type="http://schemas.openxmlformats.org/officeDocument/2006/relationships/image" Target="../media/image21.jpeg"/><Relationship Id="rId2" Type="http://schemas.openxmlformats.org/officeDocument/2006/relationships/notesSlide" Target="../notesSlides/notesSlide5.xml"/><Relationship Id="rId1" Type="http://schemas.openxmlformats.org/officeDocument/2006/relationships/slideLayout" Target="../slideLayouts/slideLayout9.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2303348"/>
      </p:ext>
    </p:extLst>
  </p:cSld>
  <p:clrMapOvr>
    <a:masterClrMapping/>
  </p:clrMapOvr>
  <mc:AlternateContent xmlns:mc="http://schemas.openxmlformats.org/markup-compatibility/2006" xmlns:p14="http://schemas.microsoft.com/office/powerpoint/2010/main">
    <mc:Choice Requires="p14">
      <p:transition spd="med" p14:dur="700" advTm="2">
        <p:fade/>
      </p:transition>
    </mc:Choice>
    <mc:Fallback xmlns="">
      <p:transition spd="med" advTm="2">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Freeform 25">
            <a:extLst>
              <a:ext uri="{FF2B5EF4-FFF2-40B4-BE49-F238E27FC236}">
                <a16:creationId xmlns:a16="http://schemas.microsoft.com/office/drawing/2014/main" id="{45B2EE08-4CA5-F04D-873D-4ADDD9A4BDCB}"/>
              </a:ext>
            </a:extLst>
          </p:cNvPr>
          <p:cNvSpPr/>
          <p:nvPr/>
        </p:nvSpPr>
        <p:spPr>
          <a:xfrm flipV="1">
            <a:off x="6096000" y="0"/>
            <a:ext cx="6095999" cy="6858000"/>
          </a:xfrm>
          <a:custGeom>
            <a:avLst/>
            <a:gdLst>
              <a:gd name="connsiteX0" fmla="*/ 1148292 w 6311868"/>
              <a:gd name="connsiteY0" fmla="*/ 0 h 6858000"/>
              <a:gd name="connsiteX1" fmla="*/ 6311868 w 6311868"/>
              <a:gd name="connsiteY1" fmla="*/ 0 h 6858000"/>
              <a:gd name="connsiteX2" fmla="*/ 6311868 w 6311868"/>
              <a:gd name="connsiteY2" fmla="*/ 6858000 h 6858000"/>
              <a:gd name="connsiteX3" fmla="*/ 508904 w 6311868"/>
              <a:gd name="connsiteY3" fmla="*/ 6858000 h 6858000"/>
              <a:gd name="connsiteX4" fmla="*/ 487092 w 6311868"/>
              <a:gd name="connsiteY4" fmla="*/ 6804779 h 6858000"/>
              <a:gd name="connsiteX5" fmla="*/ 189198 w 6311868"/>
              <a:gd name="connsiteY5" fmla="*/ 5989320 h 6858000"/>
              <a:gd name="connsiteX6" fmla="*/ 6318 w 6311868"/>
              <a:gd name="connsiteY6" fmla="*/ 4880610 h 6858000"/>
              <a:gd name="connsiteX7" fmla="*/ 63468 w 6311868"/>
              <a:gd name="connsiteY7" fmla="*/ 4091940 h 6858000"/>
              <a:gd name="connsiteX8" fmla="*/ 269208 w 6311868"/>
              <a:gd name="connsiteY8" fmla="*/ 3166110 h 6858000"/>
              <a:gd name="connsiteX9" fmla="*/ 1023588 w 6311868"/>
              <a:gd name="connsiteY9" fmla="*/ 754380 h 6858000"/>
              <a:gd name="connsiteX10" fmla="*/ 1148157 w 6311868"/>
              <a:gd name="connsiteY10" fmla="*/ 1607 h 6858000"/>
              <a:gd name="connsiteX11" fmla="*/ 1148292 w 6311868"/>
              <a:gd name="connsiteY11"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311868" h="6858000">
                <a:moveTo>
                  <a:pt x="1148292" y="0"/>
                </a:moveTo>
                <a:lnTo>
                  <a:pt x="6311868" y="0"/>
                </a:lnTo>
                <a:lnTo>
                  <a:pt x="6311868" y="6858000"/>
                </a:lnTo>
                <a:lnTo>
                  <a:pt x="508904" y="6858000"/>
                </a:lnTo>
                <a:lnTo>
                  <a:pt x="487092" y="6804779"/>
                </a:lnTo>
                <a:cubicBezTo>
                  <a:pt x="385651" y="6558677"/>
                  <a:pt x="260636" y="6257925"/>
                  <a:pt x="189198" y="5989320"/>
                </a:cubicBezTo>
                <a:cubicBezTo>
                  <a:pt x="93948" y="5631180"/>
                  <a:pt x="27273" y="5196840"/>
                  <a:pt x="6318" y="4880610"/>
                </a:cubicBezTo>
                <a:cubicBezTo>
                  <a:pt x="-14637" y="4564380"/>
                  <a:pt x="19653" y="4377690"/>
                  <a:pt x="63468" y="4091940"/>
                </a:cubicBezTo>
                <a:cubicBezTo>
                  <a:pt x="107283" y="3806190"/>
                  <a:pt x="109188" y="3722370"/>
                  <a:pt x="269208" y="3166110"/>
                </a:cubicBezTo>
                <a:cubicBezTo>
                  <a:pt x="429228" y="2609850"/>
                  <a:pt x="874998" y="1306830"/>
                  <a:pt x="1023588" y="754380"/>
                </a:cubicBezTo>
                <a:cubicBezTo>
                  <a:pt x="1135031" y="340043"/>
                  <a:pt x="1140389" y="155019"/>
                  <a:pt x="1148157" y="1607"/>
                </a:cubicBezTo>
                <a:lnTo>
                  <a:pt x="1148292" y="0"/>
                </a:lnTo>
                <a:close/>
              </a:path>
            </a:pathLst>
          </a:custGeom>
          <a:gradFill flip="none" rotWithShape="1">
            <a:gsLst>
              <a:gs pos="0">
                <a:schemeClr val="bg1"/>
              </a:gs>
              <a:gs pos="73000">
                <a:srgbClr val="DCCBBD"/>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9FC286CF-2BBA-AD4B-A3EE-2C43497C540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007524" y="0"/>
            <a:ext cx="6184475" cy="6858000"/>
          </a:xfrm>
          <a:prstGeom prst="rect">
            <a:avLst/>
          </a:prstGeom>
        </p:spPr>
      </p:pic>
      <p:sp>
        <p:nvSpPr>
          <p:cNvPr id="6" name="Content Placeholder 5">
            <a:extLst>
              <a:ext uri="{FF2B5EF4-FFF2-40B4-BE49-F238E27FC236}">
                <a16:creationId xmlns:a16="http://schemas.microsoft.com/office/drawing/2014/main" id="{98491B83-7E9A-354B-A9FD-E0650F199895}"/>
              </a:ext>
            </a:extLst>
          </p:cNvPr>
          <p:cNvSpPr>
            <a:spLocks noGrp="1"/>
          </p:cNvSpPr>
          <p:nvPr>
            <p:ph idx="1"/>
          </p:nvPr>
        </p:nvSpPr>
        <p:spPr>
          <a:xfrm>
            <a:off x="668595" y="2078182"/>
            <a:ext cx="4862962" cy="2739623"/>
          </a:xfrm>
        </p:spPr>
        <p:txBody>
          <a:bodyPr>
            <a:normAutofit/>
          </a:bodyPr>
          <a:lstStyle/>
          <a:p>
            <a:pPr marL="0" indent="0">
              <a:buNone/>
            </a:pPr>
            <a:r>
              <a:rPr lang="en-US" sz="3600" dirty="0">
                <a:solidFill>
                  <a:srgbClr val="E7D6C8"/>
                </a:solidFill>
                <a:latin typeface="+mj-lt"/>
                <a:ea typeface="+mj-ea"/>
                <a:cs typeface="+mj-cs"/>
              </a:rPr>
              <a:t>MISSION STATEMENT</a:t>
            </a:r>
          </a:p>
          <a:p>
            <a:pPr marL="0" indent="0">
              <a:buNone/>
            </a:pPr>
            <a:r>
              <a:rPr lang="en-US" sz="2000" dirty="0"/>
              <a:t>Our mission is to foster awareness</a:t>
            </a:r>
            <a:br>
              <a:rPr lang="en-US" sz="2000" dirty="0"/>
            </a:br>
            <a:r>
              <a:rPr lang="en-US" sz="2000" dirty="0"/>
              <a:t>and provide the resources and training to future beauty professionals to develop the skills and confidence to service any guest regardless of their hair type and texture.</a:t>
            </a:r>
          </a:p>
        </p:txBody>
      </p:sp>
      <p:pic>
        <p:nvPicPr>
          <p:cNvPr id="5" name="Picture 4">
            <a:extLst>
              <a:ext uri="{FF2B5EF4-FFF2-40B4-BE49-F238E27FC236}">
                <a16:creationId xmlns:a16="http://schemas.microsoft.com/office/drawing/2014/main" id="{FB46B7F1-2F07-5F43-8723-001FB4BA540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65221" y="731520"/>
            <a:ext cx="4064000" cy="772815"/>
          </a:xfrm>
          <a:prstGeom prst="rect">
            <a:avLst/>
          </a:prstGeom>
        </p:spPr>
      </p:pic>
      <p:grpSp>
        <p:nvGrpSpPr>
          <p:cNvPr id="10" name="Group 9">
            <a:extLst>
              <a:ext uri="{FF2B5EF4-FFF2-40B4-BE49-F238E27FC236}">
                <a16:creationId xmlns:a16="http://schemas.microsoft.com/office/drawing/2014/main" id="{4C904BAB-51FE-C84C-82C1-542A4619A016}"/>
              </a:ext>
            </a:extLst>
          </p:cNvPr>
          <p:cNvGrpSpPr>
            <a:grpSpLocks noChangeAspect="1"/>
          </p:cNvGrpSpPr>
          <p:nvPr/>
        </p:nvGrpSpPr>
        <p:grpSpPr>
          <a:xfrm>
            <a:off x="757084" y="5162550"/>
            <a:ext cx="5435898" cy="948353"/>
            <a:chOff x="465220" y="5162549"/>
            <a:chExt cx="5814555" cy="1014414"/>
          </a:xfrm>
        </p:grpSpPr>
        <p:pic>
          <p:nvPicPr>
            <p:cNvPr id="8" name="Content Placeholder 4">
              <a:extLst>
                <a:ext uri="{FF2B5EF4-FFF2-40B4-BE49-F238E27FC236}">
                  <a16:creationId xmlns:a16="http://schemas.microsoft.com/office/drawing/2014/main" id="{DB9E9030-60BD-8646-AE5E-DD6DB3FD9686}"/>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465220" y="5162549"/>
              <a:ext cx="5814555" cy="362376"/>
            </a:xfrm>
            <a:prstGeom prst="rect">
              <a:avLst/>
            </a:prstGeom>
          </p:spPr>
        </p:pic>
        <p:pic>
          <p:nvPicPr>
            <p:cNvPr id="9" name="Content Placeholder 4">
              <a:extLst>
                <a:ext uri="{FF2B5EF4-FFF2-40B4-BE49-F238E27FC236}">
                  <a16:creationId xmlns:a16="http://schemas.microsoft.com/office/drawing/2014/main" id="{CA936F96-2DF7-2947-9F72-97515185DCE9}"/>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r="-582"/>
            <a:stretch/>
          </p:blipFill>
          <p:spPr>
            <a:xfrm>
              <a:off x="883298" y="5814587"/>
              <a:ext cx="4978399" cy="362376"/>
            </a:xfrm>
            <a:prstGeom prst="rect">
              <a:avLst/>
            </a:prstGeom>
          </p:spPr>
        </p:pic>
      </p:grpSp>
      <p:pic>
        <p:nvPicPr>
          <p:cNvPr id="13" name="Graphic 12">
            <a:extLst>
              <a:ext uri="{FF2B5EF4-FFF2-40B4-BE49-F238E27FC236}">
                <a16:creationId xmlns:a16="http://schemas.microsoft.com/office/drawing/2014/main" id="{C62551CD-BADF-B946-9485-F606531EAC4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054274" y="0"/>
            <a:ext cx="1934308" cy="6858000"/>
          </a:xfrm>
          <a:prstGeom prst="rect">
            <a:avLst/>
          </a:prstGeom>
        </p:spPr>
      </p:pic>
    </p:spTree>
    <p:extLst>
      <p:ext uri="{BB962C8B-B14F-4D97-AF65-F5344CB8AC3E}">
        <p14:creationId xmlns:p14="http://schemas.microsoft.com/office/powerpoint/2010/main" val="35874554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27">
            <a:extLst>
              <a:ext uri="{FF2B5EF4-FFF2-40B4-BE49-F238E27FC236}">
                <a16:creationId xmlns:a16="http://schemas.microsoft.com/office/drawing/2014/main" id="{E7D563CE-24EA-F341-9BC1-55D68B2A01A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2"/>
          <a:stretch/>
        </p:blipFill>
        <p:spPr>
          <a:xfrm>
            <a:off x="0" y="0"/>
            <a:ext cx="5212317" cy="6858000"/>
          </a:xfrm>
          <a:prstGeom prst="rect">
            <a:avLst/>
          </a:prstGeom>
        </p:spPr>
      </p:pic>
      <p:pic>
        <p:nvPicPr>
          <p:cNvPr id="13" name="Graphic 12">
            <a:extLst>
              <a:ext uri="{FF2B5EF4-FFF2-40B4-BE49-F238E27FC236}">
                <a16:creationId xmlns:a16="http://schemas.microsoft.com/office/drawing/2014/main" id="{3AAB524B-0C71-D346-95E3-3D568EDC36D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0800000">
            <a:off x="3283777" y="0"/>
            <a:ext cx="1934308" cy="6858000"/>
          </a:xfrm>
          <a:prstGeom prst="rect">
            <a:avLst/>
          </a:prstGeom>
        </p:spPr>
      </p:pic>
      <p:sp>
        <p:nvSpPr>
          <p:cNvPr id="3" name="Content Placeholder 2">
            <a:extLst>
              <a:ext uri="{FF2B5EF4-FFF2-40B4-BE49-F238E27FC236}">
                <a16:creationId xmlns:a16="http://schemas.microsoft.com/office/drawing/2014/main" id="{CD1E6816-3207-514E-8109-58D134D73656}"/>
              </a:ext>
            </a:extLst>
          </p:cNvPr>
          <p:cNvSpPr>
            <a:spLocks noGrp="1"/>
          </p:cNvSpPr>
          <p:nvPr>
            <p:ph idx="1"/>
          </p:nvPr>
        </p:nvSpPr>
        <p:spPr>
          <a:xfrm>
            <a:off x="4693023" y="484094"/>
            <a:ext cx="7033755" cy="1506071"/>
          </a:xfrm>
        </p:spPr>
        <p:txBody>
          <a:bodyPr anchor="ctr">
            <a:normAutofit/>
          </a:bodyPr>
          <a:lstStyle/>
          <a:p>
            <a:pPr marL="0" indent="0">
              <a:lnSpc>
                <a:spcPct val="90000"/>
              </a:lnSpc>
              <a:spcBef>
                <a:spcPts val="0"/>
              </a:spcBef>
              <a:spcAft>
                <a:spcPts val="3000"/>
              </a:spcAft>
              <a:buNone/>
              <a:tabLst>
                <a:tab pos="4224338" algn="l"/>
              </a:tabLst>
            </a:pPr>
            <a:r>
              <a:rPr lang="en-US" sz="3600" dirty="0">
                <a:solidFill>
                  <a:srgbClr val="E7D6C8"/>
                </a:solidFill>
                <a:ea typeface="+mj-ea"/>
                <a:cs typeface="+mj-cs"/>
              </a:rPr>
              <a:t>TEXTURE MASTERY</a:t>
            </a:r>
            <a:br>
              <a:rPr lang="en-US" sz="3600" dirty="0">
                <a:solidFill>
                  <a:srgbClr val="E7D6C8"/>
                </a:solidFill>
                <a:ea typeface="+mj-ea"/>
                <a:cs typeface="+mj-cs"/>
              </a:rPr>
            </a:br>
            <a:r>
              <a:rPr lang="en-US" sz="3600" dirty="0">
                <a:solidFill>
                  <a:srgbClr val="E7D6C8"/>
                </a:solidFill>
                <a:ea typeface="+mj-ea"/>
                <a:cs typeface="+mj-cs"/>
              </a:rPr>
              <a:t>PROGRAM RESULTS</a:t>
            </a:r>
            <a:endParaRPr lang="en-US" sz="1800" dirty="0">
              <a:solidFill>
                <a:srgbClr val="E7D6C8"/>
              </a:solidFill>
            </a:endParaRPr>
          </a:p>
        </p:txBody>
      </p:sp>
      <p:sp>
        <p:nvSpPr>
          <p:cNvPr id="17" name="Content Placeholder 2">
            <a:extLst>
              <a:ext uri="{FF2B5EF4-FFF2-40B4-BE49-F238E27FC236}">
                <a16:creationId xmlns:a16="http://schemas.microsoft.com/office/drawing/2014/main" id="{93A373F2-ACE4-0544-8254-305235E80AD7}"/>
              </a:ext>
            </a:extLst>
          </p:cNvPr>
          <p:cNvSpPr txBox="1">
            <a:spLocks/>
          </p:cNvSpPr>
          <p:nvPr/>
        </p:nvSpPr>
        <p:spPr>
          <a:xfrm>
            <a:off x="5212316" y="2189424"/>
            <a:ext cx="6979683" cy="672353"/>
          </a:xfrm>
          <a:prstGeom prst="rect">
            <a:avLst/>
          </a:prstGeom>
        </p:spPr>
        <p:txBody>
          <a:bodyPr vert="horz" lIns="91440" tIns="45720" rIns="91440" bIns="45720" rtlCol="0" anchor="ctr">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400" kern="1200">
                <a:solidFill>
                  <a:schemeClr val="bg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000" kern="1200">
                <a:solidFill>
                  <a:schemeClr val="bg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800" kern="1200">
                <a:solidFill>
                  <a:schemeClr val="bg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600" kern="1200">
                <a:solidFill>
                  <a:schemeClr val="bg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6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3000"/>
              </a:spcAft>
              <a:buFont typeface="Arial" panose="020B0604020202020204" pitchFamily="34" charset="0"/>
              <a:buNone/>
            </a:pPr>
            <a:r>
              <a:rPr lang="en-US" sz="4800" dirty="0">
                <a:solidFill>
                  <a:srgbClr val="E7D6C8"/>
                </a:solidFill>
                <a:latin typeface="Great Vibes" pitchFamily="2" charset="77"/>
              </a:rPr>
              <a:t>17,000+ </a:t>
            </a:r>
            <a:r>
              <a:rPr lang="en-US" sz="2000" dirty="0"/>
              <a:t>Future stylists upskilled</a:t>
            </a:r>
            <a:endParaRPr lang="en-US" dirty="0"/>
          </a:p>
        </p:txBody>
      </p:sp>
      <p:sp>
        <p:nvSpPr>
          <p:cNvPr id="18" name="Content Placeholder 2">
            <a:extLst>
              <a:ext uri="{FF2B5EF4-FFF2-40B4-BE49-F238E27FC236}">
                <a16:creationId xmlns:a16="http://schemas.microsoft.com/office/drawing/2014/main" id="{4FC21456-4BF1-E340-8676-C64926D89958}"/>
              </a:ext>
            </a:extLst>
          </p:cNvPr>
          <p:cNvSpPr txBox="1">
            <a:spLocks/>
          </p:cNvSpPr>
          <p:nvPr/>
        </p:nvSpPr>
        <p:spPr>
          <a:xfrm>
            <a:off x="5796981" y="3266776"/>
            <a:ext cx="6395018" cy="672353"/>
          </a:xfrm>
          <a:prstGeom prst="rect">
            <a:avLst/>
          </a:prstGeom>
        </p:spPr>
        <p:txBody>
          <a:bodyPr vert="horz" lIns="91440" tIns="45720" rIns="91440" bIns="45720" rtlCol="0" anchor="ctr">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400" kern="1200">
                <a:solidFill>
                  <a:schemeClr val="bg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000" kern="1200">
                <a:solidFill>
                  <a:schemeClr val="bg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800" kern="1200">
                <a:solidFill>
                  <a:schemeClr val="bg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600" kern="1200">
                <a:solidFill>
                  <a:schemeClr val="bg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6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70000"/>
              </a:lnSpc>
              <a:spcBef>
                <a:spcPts val="0"/>
              </a:spcBef>
              <a:spcAft>
                <a:spcPts val="3000"/>
              </a:spcAft>
              <a:buNone/>
            </a:pPr>
            <a:r>
              <a:rPr lang="en-US" sz="4800" dirty="0">
                <a:solidFill>
                  <a:srgbClr val="E7D6C8"/>
                </a:solidFill>
                <a:latin typeface="Great Vibes" pitchFamily="2" charset="77"/>
              </a:rPr>
              <a:t>1200+ </a:t>
            </a:r>
            <a:r>
              <a:rPr lang="en-US" sz="2000" dirty="0"/>
              <a:t>Instructors trained</a:t>
            </a:r>
            <a:br>
              <a:rPr lang="en-US" sz="2000" dirty="0"/>
            </a:br>
            <a:r>
              <a:rPr lang="en-US" sz="2000" dirty="0"/>
              <a:t>to facilitate texture training</a:t>
            </a:r>
            <a:endParaRPr lang="en-US" dirty="0"/>
          </a:p>
        </p:txBody>
      </p:sp>
      <p:sp>
        <p:nvSpPr>
          <p:cNvPr id="19" name="Content Placeholder 2">
            <a:extLst>
              <a:ext uri="{FF2B5EF4-FFF2-40B4-BE49-F238E27FC236}">
                <a16:creationId xmlns:a16="http://schemas.microsoft.com/office/drawing/2014/main" id="{95BF4D50-B513-1241-A33D-3885F6858637}"/>
              </a:ext>
            </a:extLst>
          </p:cNvPr>
          <p:cNvSpPr txBox="1">
            <a:spLocks/>
          </p:cNvSpPr>
          <p:nvPr/>
        </p:nvSpPr>
        <p:spPr>
          <a:xfrm>
            <a:off x="6503379" y="4365644"/>
            <a:ext cx="5688619" cy="672353"/>
          </a:xfrm>
          <a:prstGeom prst="rect">
            <a:avLst/>
          </a:prstGeom>
        </p:spPr>
        <p:txBody>
          <a:bodyPr vert="horz" lIns="91440" tIns="45720" rIns="91440" bIns="45720" rtlCol="0" anchor="ctr">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400" kern="1200">
                <a:solidFill>
                  <a:schemeClr val="bg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000" kern="1200">
                <a:solidFill>
                  <a:schemeClr val="bg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800" kern="1200">
                <a:solidFill>
                  <a:schemeClr val="bg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600" kern="1200">
                <a:solidFill>
                  <a:schemeClr val="bg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6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3000"/>
              </a:spcAft>
              <a:buNone/>
            </a:pPr>
            <a:r>
              <a:rPr lang="en-US" sz="4800" dirty="0">
                <a:solidFill>
                  <a:srgbClr val="E7D6C8"/>
                </a:solidFill>
                <a:latin typeface="Great Vibes" pitchFamily="2" charset="77"/>
              </a:rPr>
              <a:t>462</a:t>
            </a:r>
            <a:r>
              <a:rPr lang="en-US" sz="1800" b="1" dirty="0"/>
              <a:t> </a:t>
            </a:r>
            <a:r>
              <a:rPr lang="en-US" sz="2000" dirty="0"/>
              <a:t>Participating schools in the U.S.</a:t>
            </a:r>
            <a:endParaRPr lang="en-US" dirty="0"/>
          </a:p>
        </p:txBody>
      </p:sp>
      <p:sp>
        <p:nvSpPr>
          <p:cNvPr id="20" name="Content Placeholder 2">
            <a:extLst>
              <a:ext uri="{FF2B5EF4-FFF2-40B4-BE49-F238E27FC236}">
                <a16:creationId xmlns:a16="http://schemas.microsoft.com/office/drawing/2014/main" id="{D9E4E3D3-F890-934D-A9A4-2837E05F87AF}"/>
              </a:ext>
            </a:extLst>
          </p:cNvPr>
          <p:cNvSpPr txBox="1">
            <a:spLocks/>
          </p:cNvSpPr>
          <p:nvPr/>
        </p:nvSpPr>
        <p:spPr>
          <a:xfrm>
            <a:off x="7113341" y="5421481"/>
            <a:ext cx="5078657" cy="672353"/>
          </a:xfrm>
          <a:prstGeom prst="rect">
            <a:avLst/>
          </a:prstGeom>
        </p:spPr>
        <p:txBody>
          <a:bodyPr vert="horz" lIns="91440" tIns="45720" rIns="91440" bIns="45720" rtlCol="0" anchor="ctr">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400" kern="1200">
                <a:solidFill>
                  <a:schemeClr val="bg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000" kern="1200">
                <a:solidFill>
                  <a:schemeClr val="bg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800" kern="1200">
                <a:solidFill>
                  <a:schemeClr val="bg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600" kern="1200">
                <a:solidFill>
                  <a:schemeClr val="bg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6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70000"/>
              </a:lnSpc>
              <a:spcBef>
                <a:spcPts val="0"/>
              </a:spcBef>
              <a:buNone/>
            </a:pPr>
            <a:r>
              <a:rPr lang="en-US" sz="4800" dirty="0">
                <a:solidFill>
                  <a:srgbClr val="E7D6C8"/>
                </a:solidFill>
                <a:latin typeface="Great Vibes" pitchFamily="2" charset="77"/>
              </a:rPr>
              <a:t>60+ </a:t>
            </a:r>
            <a:r>
              <a:rPr lang="en-US" sz="2000" dirty="0"/>
              <a:t>Live, virtual education events</a:t>
            </a:r>
            <a:br>
              <a:rPr lang="en-US" sz="2000" dirty="0"/>
            </a:br>
            <a:r>
              <a:rPr lang="en-US" sz="2000" dirty="0"/>
              <a:t>based on texture services </a:t>
            </a:r>
            <a:endParaRPr lang="en-US" dirty="0"/>
          </a:p>
        </p:txBody>
      </p:sp>
    </p:spTree>
    <p:extLst>
      <p:ext uri="{BB962C8B-B14F-4D97-AF65-F5344CB8AC3E}">
        <p14:creationId xmlns:p14="http://schemas.microsoft.com/office/powerpoint/2010/main" val="1855365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FCFE900A-66A4-A641-9B49-B60168D90A56}"/>
              </a:ext>
            </a:extLst>
          </p:cNvPr>
          <p:cNvCxnSpPr>
            <a:cxnSpLocks/>
          </p:cNvCxnSpPr>
          <p:nvPr/>
        </p:nvCxnSpPr>
        <p:spPr>
          <a:xfrm>
            <a:off x="781739" y="3967160"/>
            <a:ext cx="4898626" cy="0"/>
          </a:xfrm>
          <a:prstGeom prst="line">
            <a:avLst/>
          </a:prstGeom>
          <a:ln w="12700">
            <a:solidFill>
              <a:srgbClr val="E7D6C8"/>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90BFEB5B-7E33-FF41-8054-6909794CB970}"/>
              </a:ext>
            </a:extLst>
          </p:cNvPr>
          <p:cNvCxnSpPr>
            <a:cxnSpLocks/>
          </p:cNvCxnSpPr>
          <p:nvPr/>
        </p:nvCxnSpPr>
        <p:spPr>
          <a:xfrm>
            <a:off x="6515486" y="3967160"/>
            <a:ext cx="4898626" cy="0"/>
          </a:xfrm>
          <a:prstGeom prst="line">
            <a:avLst/>
          </a:prstGeom>
          <a:ln w="12700">
            <a:solidFill>
              <a:srgbClr val="E7D6C8"/>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3F412D3A-0ADE-1143-B408-B1A101B1D5BE}"/>
              </a:ext>
            </a:extLst>
          </p:cNvPr>
          <p:cNvSpPr>
            <a:spLocks noGrp="1"/>
          </p:cNvSpPr>
          <p:nvPr>
            <p:ph type="title"/>
          </p:nvPr>
        </p:nvSpPr>
        <p:spPr/>
        <p:txBody>
          <a:bodyPr/>
          <a:lstStyle/>
          <a:p>
            <a:r>
              <a:rPr lang="en-US" dirty="0">
                <a:solidFill>
                  <a:srgbClr val="E7D6C8"/>
                </a:solidFill>
              </a:rPr>
              <a:t>TEXTURE MASTERY PROGRAM </a:t>
            </a:r>
          </a:p>
        </p:txBody>
      </p:sp>
      <p:sp>
        <p:nvSpPr>
          <p:cNvPr id="3" name="Content Placeholder 2">
            <a:extLst>
              <a:ext uri="{FF2B5EF4-FFF2-40B4-BE49-F238E27FC236}">
                <a16:creationId xmlns:a16="http://schemas.microsoft.com/office/drawing/2014/main" id="{3B21C0EB-9488-E44A-B3A7-EF783E291653}"/>
              </a:ext>
            </a:extLst>
          </p:cNvPr>
          <p:cNvSpPr>
            <a:spLocks noGrp="1"/>
          </p:cNvSpPr>
          <p:nvPr>
            <p:ph idx="1"/>
          </p:nvPr>
        </p:nvSpPr>
        <p:spPr>
          <a:xfrm>
            <a:off x="465221" y="1825625"/>
            <a:ext cx="11265408" cy="1100455"/>
          </a:xfrm>
        </p:spPr>
        <p:txBody>
          <a:bodyPr>
            <a:normAutofit/>
          </a:bodyPr>
          <a:lstStyle/>
          <a:p>
            <a:pPr marL="0" indent="0">
              <a:buNone/>
            </a:pPr>
            <a:r>
              <a:rPr lang="en-US" sz="2000" dirty="0">
                <a:solidFill>
                  <a:prstClr val="white"/>
                </a:solidFill>
              </a:rPr>
              <a:t>Texture Mastery is a comprehensive program that is </a:t>
            </a:r>
            <a:r>
              <a:rPr lang="en-US" sz="1925" dirty="0"/>
              <a:t>taught by our top artists and focuses on textured hair services. Our goal is to elevate the skill and experience of students and instructors to build confidence when working on any hair texture.</a:t>
            </a:r>
          </a:p>
        </p:txBody>
      </p:sp>
      <p:sp>
        <p:nvSpPr>
          <p:cNvPr id="12" name="Rectangle 11">
            <a:extLst>
              <a:ext uri="{FF2B5EF4-FFF2-40B4-BE49-F238E27FC236}">
                <a16:creationId xmlns:a16="http://schemas.microsoft.com/office/drawing/2014/main" id="{58A6B315-6C1A-5546-8327-224071553CE9}"/>
              </a:ext>
            </a:extLst>
          </p:cNvPr>
          <p:cNvSpPr/>
          <p:nvPr/>
        </p:nvSpPr>
        <p:spPr>
          <a:xfrm>
            <a:off x="465221" y="3125769"/>
            <a:ext cx="5531660" cy="3006089"/>
          </a:xfrm>
          <a:prstGeom prst="rect">
            <a:avLst/>
          </a:prstGeom>
          <a:noFill/>
          <a:ln w="25400">
            <a:solidFill>
              <a:schemeClr val="bg1"/>
            </a:solidFill>
          </a:ln>
          <a:effectLst>
            <a:outerShdw dist="25400" dir="5400000" algn="t" rotWithShape="0">
              <a:srgbClr val="2C0904"/>
            </a:outerShdw>
          </a:effectLst>
        </p:spPr>
        <p:style>
          <a:lnRef idx="2">
            <a:schemeClr val="accent1">
              <a:shade val="50000"/>
            </a:schemeClr>
          </a:lnRef>
          <a:fillRef idx="1">
            <a:schemeClr val="accent1"/>
          </a:fillRef>
          <a:effectRef idx="0">
            <a:schemeClr val="accent1"/>
          </a:effectRef>
          <a:fontRef idx="minor">
            <a:schemeClr val="lt1"/>
          </a:fontRef>
        </p:style>
        <p:txBody>
          <a:bodyPr lIns="182880" tIns="365760" rIns="182880" bIns="182880" rtlCol="0" anchor="t"/>
          <a:lstStyle/>
          <a:p>
            <a:pPr algn="ctr">
              <a:spcBef>
                <a:spcPts val="1000"/>
              </a:spcBef>
            </a:pPr>
            <a:r>
              <a:rPr lang="en-US" sz="3600" dirty="0">
                <a:solidFill>
                  <a:srgbClr val="E7D6C8"/>
                </a:solidFill>
                <a:latin typeface="Great Vibes" pitchFamily="2" charset="77"/>
              </a:rPr>
              <a:t>Digital Tools &amp; Resources</a:t>
            </a:r>
          </a:p>
          <a:p>
            <a:pPr algn="ctr">
              <a:spcBef>
                <a:spcPts val="1000"/>
              </a:spcBef>
            </a:pPr>
            <a:r>
              <a:rPr lang="en-US" dirty="0">
                <a:solidFill>
                  <a:schemeClr val="bg1"/>
                </a:solidFill>
              </a:rPr>
              <a:t>Consultation Tear Pads Including Texture Key </a:t>
            </a:r>
          </a:p>
          <a:p>
            <a:pPr algn="ctr">
              <a:spcBef>
                <a:spcPts val="1000"/>
              </a:spcBef>
            </a:pPr>
            <a:r>
              <a:rPr lang="en-US" dirty="0">
                <a:solidFill>
                  <a:schemeClr val="bg1"/>
                </a:solidFill>
              </a:rPr>
              <a:t>Consultation Scripts </a:t>
            </a:r>
          </a:p>
          <a:p>
            <a:pPr algn="ctr">
              <a:spcBef>
                <a:spcPts val="1000"/>
              </a:spcBef>
            </a:pPr>
            <a:r>
              <a:rPr lang="en-US" dirty="0">
                <a:solidFill>
                  <a:schemeClr val="bg1"/>
                </a:solidFill>
              </a:rPr>
              <a:t>Multi-Cultural Posters</a:t>
            </a:r>
            <a:endParaRPr lang="en-US" dirty="0">
              <a:solidFill>
                <a:srgbClr val="57180D"/>
              </a:solidFill>
            </a:endParaRPr>
          </a:p>
        </p:txBody>
      </p:sp>
      <p:sp>
        <p:nvSpPr>
          <p:cNvPr id="13" name="Rectangle 12">
            <a:extLst>
              <a:ext uri="{FF2B5EF4-FFF2-40B4-BE49-F238E27FC236}">
                <a16:creationId xmlns:a16="http://schemas.microsoft.com/office/drawing/2014/main" id="{AD14D134-C612-3E4D-8D0A-4BABFA53A4FE}"/>
              </a:ext>
            </a:extLst>
          </p:cNvPr>
          <p:cNvSpPr/>
          <p:nvPr/>
        </p:nvSpPr>
        <p:spPr>
          <a:xfrm>
            <a:off x="6198969" y="3125769"/>
            <a:ext cx="5531660" cy="3006089"/>
          </a:xfrm>
          <a:prstGeom prst="rect">
            <a:avLst/>
          </a:prstGeom>
          <a:noFill/>
          <a:ln w="25400">
            <a:solidFill>
              <a:schemeClr val="bg1"/>
            </a:solidFill>
          </a:ln>
          <a:effectLst>
            <a:outerShdw dist="25400" dir="5400000" algn="t" rotWithShape="0">
              <a:srgbClr val="2C0904"/>
            </a:outerShdw>
          </a:effectLst>
        </p:spPr>
        <p:style>
          <a:lnRef idx="2">
            <a:schemeClr val="accent1">
              <a:shade val="50000"/>
            </a:schemeClr>
          </a:lnRef>
          <a:fillRef idx="1">
            <a:schemeClr val="accent1"/>
          </a:fillRef>
          <a:effectRef idx="0">
            <a:schemeClr val="accent1"/>
          </a:effectRef>
          <a:fontRef idx="minor">
            <a:schemeClr val="lt1"/>
          </a:fontRef>
        </p:style>
        <p:txBody>
          <a:bodyPr lIns="182880" tIns="365760" rIns="182880" bIns="182880" rtlCol="0" anchor="t"/>
          <a:lstStyle/>
          <a:p>
            <a:pPr algn="ctr">
              <a:spcBef>
                <a:spcPts val="1000"/>
              </a:spcBef>
            </a:pPr>
            <a:r>
              <a:rPr lang="en-US" sz="3600" dirty="0">
                <a:solidFill>
                  <a:srgbClr val="E7D6C8"/>
                </a:solidFill>
                <a:latin typeface="Great Vibes" pitchFamily="2" charset="77"/>
              </a:rPr>
              <a:t>Education</a:t>
            </a:r>
          </a:p>
          <a:p>
            <a:pPr algn="ctr">
              <a:spcBef>
                <a:spcPts val="1000"/>
              </a:spcBef>
            </a:pPr>
            <a:r>
              <a:rPr lang="en-US" dirty="0">
                <a:solidFill>
                  <a:schemeClr val="bg1"/>
                </a:solidFill>
              </a:rPr>
              <a:t>14 Live, Virtual Education Events Focused</a:t>
            </a:r>
            <a:br>
              <a:rPr lang="en-US" dirty="0">
                <a:solidFill>
                  <a:schemeClr val="bg1"/>
                </a:solidFill>
              </a:rPr>
            </a:br>
            <a:r>
              <a:rPr lang="en-US" dirty="0">
                <a:solidFill>
                  <a:schemeClr val="bg1"/>
                </a:solidFill>
              </a:rPr>
              <a:t>on Textured Hair Services</a:t>
            </a:r>
          </a:p>
          <a:p>
            <a:pPr algn="ctr">
              <a:spcBef>
                <a:spcPts val="1000"/>
              </a:spcBef>
            </a:pPr>
            <a:r>
              <a:rPr lang="en-US" dirty="0">
                <a:solidFill>
                  <a:schemeClr val="bg1"/>
                </a:solidFill>
              </a:rPr>
              <a:t>Class Recordings on L’Oréal Access</a:t>
            </a:r>
          </a:p>
          <a:p>
            <a:pPr algn="ctr">
              <a:spcBef>
                <a:spcPts val="1000"/>
              </a:spcBef>
            </a:pPr>
            <a:r>
              <a:rPr lang="en-US" dirty="0">
                <a:solidFill>
                  <a:schemeClr val="bg1"/>
                </a:solidFill>
              </a:rPr>
              <a:t>Lesson Plans for Hands on Instruction </a:t>
            </a:r>
          </a:p>
        </p:txBody>
      </p:sp>
      <p:pic>
        <p:nvPicPr>
          <p:cNvPr id="4" name="Picture 3">
            <a:extLst>
              <a:ext uri="{FF2B5EF4-FFF2-40B4-BE49-F238E27FC236}">
                <a16:creationId xmlns:a16="http://schemas.microsoft.com/office/drawing/2014/main" id="{4060A099-F849-7042-831E-72FDBEB49E47}"/>
              </a:ext>
            </a:extLst>
          </p:cNvPr>
          <p:cNvPicPr>
            <a:picLocks noChangeAspect="1"/>
          </p:cNvPicPr>
          <p:nvPr/>
        </p:nvPicPr>
        <p:blipFill>
          <a:blip r:embed="rId2"/>
          <a:stretch>
            <a:fillRect/>
          </a:stretch>
        </p:blipFill>
        <p:spPr>
          <a:xfrm>
            <a:off x="0" y="0"/>
            <a:ext cx="12192000" cy="6858000"/>
          </a:xfrm>
          <a:prstGeom prst="rect">
            <a:avLst/>
          </a:prstGeom>
        </p:spPr>
      </p:pic>
      <p:pic>
        <p:nvPicPr>
          <p:cNvPr id="5" name="Picture 4">
            <a:extLst>
              <a:ext uri="{FF2B5EF4-FFF2-40B4-BE49-F238E27FC236}">
                <a16:creationId xmlns:a16="http://schemas.microsoft.com/office/drawing/2014/main" id="{2C38496E-03FC-D044-A037-A39CF1A50F4A}"/>
              </a:ext>
            </a:extLst>
          </p:cNvPr>
          <p:cNvPicPr>
            <a:picLocks noChangeAspect="1"/>
          </p:cNvPicPr>
          <p:nvPr/>
        </p:nvPicPr>
        <p:blipFill>
          <a:blip r:embed="rId3"/>
          <a:stretch>
            <a:fill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4C89DAA8-96F8-7B4E-8142-A28FF39F5C3C}"/>
              </a:ext>
            </a:extLst>
          </p:cNvPr>
          <p:cNvPicPr>
            <a:picLocks noChangeAspect="1"/>
          </p:cNvPicPr>
          <p:nvPr/>
        </p:nvPicPr>
        <p:blipFill>
          <a:blip r:embed="rId4"/>
          <a:stretch>
            <a:fillRect/>
          </a:stretch>
        </p:blipFill>
        <p:spPr>
          <a:xfrm>
            <a:off x="0" y="0"/>
            <a:ext cx="12192000" cy="6858000"/>
          </a:xfrm>
          <a:prstGeom prst="rect">
            <a:avLst/>
          </a:prstGeom>
        </p:spPr>
      </p:pic>
      <p:pic>
        <p:nvPicPr>
          <p:cNvPr id="8" name="Picture 7">
            <a:extLst>
              <a:ext uri="{FF2B5EF4-FFF2-40B4-BE49-F238E27FC236}">
                <a16:creationId xmlns:a16="http://schemas.microsoft.com/office/drawing/2014/main" id="{1520A604-AFF8-7340-B957-3C472456B6A9}"/>
              </a:ext>
            </a:extLst>
          </p:cNvPr>
          <p:cNvPicPr>
            <a:picLocks noChangeAspect="1"/>
          </p:cNvPicPr>
          <p:nvPr/>
        </p:nvPicPr>
        <p:blipFill>
          <a:blip r:embed="rId5"/>
          <a:stretch>
            <a:fillRect/>
          </a:stretch>
        </p:blipFill>
        <p:spPr>
          <a:xfrm>
            <a:off x="0" y="0"/>
            <a:ext cx="12192000" cy="6858000"/>
          </a:xfrm>
          <a:prstGeom prst="rect">
            <a:avLst/>
          </a:prstGeom>
        </p:spPr>
      </p:pic>
    </p:spTree>
    <p:extLst>
      <p:ext uri="{BB962C8B-B14F-4D97-AF65-F5344CB8AC3E}">
        <p14:creationId xmlns:p14="http://schemas.microsoft.com/office/powerpoint/2010/main" val="6435556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03082191-9E2F-D64D-8A76-B7A8F09D6FFE}"/>
              </a:ext>
            </a:extLst>
          </p:cNvPr>
          <p:cNvSpPr/>
          <p:nvPr/>
        </p:nvSpPr>
        <p:spPr>
          <a:xfrm>
            <a:off x="465221" y="3011424"/>
            <a:ext cx="3665853" cy="3339272"/>
          </a:xfrm>
          <a:prstGeom prst="rect">
            <a:avLst/>
          </a:prstGeom>
          <a:noFill/>
          <a:ln w="12700">
            <a:solidFill>
              <a:schemeClr val="bg1"/>
            </a:solidFill>
          </a:ln>
          <a:effectLst>
            <a:outerShdw blurRad="50800" dist="25400" dir="5400000" algn="t" rotWithShape="0">
              <a:srgbClr val="2C0904"/>
            </a:outerShdw>
          </a:effectLst>
        </p:spPr>
        <p:style>
          <a:lnRef idx="2">
            <a:schemeClr val="accent1">
              <a:shade val="50000"/>
            </a:schemeClr>
          </a:lnRef>
          <a:fillRef idx="1">
            <a:schemeClr val="accent1"/>
          </a:fillRef>
          <a:effectRef idx="0">
            <a:schemeClr val="accent1"/>
          </a:effectRef>
          <a:fontRef idx="minor">
            <a:schemeClr val="lt1"/>
          </a:fontRef>
        </p:style>
        <p:txBody>
          <a:bodyPr lIns="182880" tIns="640080" rIns="182880" bIns="182880" rtlCol="0" anchor="t"/>
          <a:lstStyle/>
          <a:p>
            <a:pPr algn="ctr">
              <a:spcAft>
                <a:spcPts val="900"/>
              </a:spcAft>
            </a:pPr>
            <a:r>
              <a:rPr lang="en-US" sz="1400" dirty="0">
                <a:solidFill>
                  <a:schemeClr val="bg1"/>
                </a:solidFill>
              </a:rPr>
              <a:t> </a:t>
            </a:r>
          </a:p>
          <a:p>
            <a:pPr algn="ctr">
              <a:spcAft>
                <a:spcPts val="900"/>
              </a:spcAft>
            </a:pPr>
            <a:r>
              <a:rPr lang="en-US" sz="1400" dirty="0">
                <a:solidFill>
                  <a:schemeClr val="bg1"/>
                </a:solidFill>
              </a:rPr>
              <a:t>Textured Short Hair Cutting  </a:t>
            </a:r>
          </a:p>
          <a:p>
            <a:pPr algn="ctr">
              <a:spcAft>
                <a:spcPts val="900"/>
              </a:spcAft>
            </a:pPr>
            <a:r>
              <a:rPr lang="en-US" sz="1400" dirty="0">
                <a:solidFill>
                  <a:schemeClr val="bg1"/>
                </a:solidFill>
              </a:rPr>
              <a:t>Textured Long Hair Cutting </a:t>
            </a:r>
          </a:p>
          <a:p>
            <a:pPr algn="ctr">
              <a:spcAft>
                <a:spcPts val="900"/>
              </a:spcAft>
            </a:pPr>
            <a:r>
              <a:rPr lang="en-US" sz="1400" dirty="0">
                <a:solidFill>
                  <a:schemeClr val="bg1"/>
                </a:solidFill>
              </a:rPr>
              <a:t>Barbering </a:t>
            </a:r>
          </a:p>
          <a:p>
            <a:pPr algn="ctr">
              <a:spcAft>
                <a:spcPts val="900"/>
              </a:spcAft>
            </a:pPr>
            <a:r>
              <a:rPr lang="en-US" sz="1400" dirty="0">
                <a:solidFill>
                  <a:schemeClr val="bg1"/>
                </a:solidFill>
              </a:rPr>
              <a:t>Highlighting and</a:t>
            </a:r>
            <a:br>
              <a:rPr lang="en-US" sz="1400" dirty="0">
                <a:solidFill>
                  <a:schemeClr val="bg1"/>
                </a:solidFill>
              </a:rPr>
            </a:br>
            <a:r>
              <a:rPr lang="en-US" sz="1400" dirty="0" err="1">
                <a:solidFill>
                  <a:schemeClr val="bg1"/>
                </a:solidFill>
              </a:rPr>
              <a:t>Balayage</a:t>
            </a:r>
            <a:r>
              <a:rPr lang="en-US" sz="1400" dirty="0">
                <a:solidFill>
                  <a:schemeClr val="bg1"/>
                </a:solidFill>
              </a:rPr>
              <a:t> Techniques </a:t>
            </a:r>
          </a:p>
          <a:p>
            <a:pPr algn="ctr">
              <a:spcAft>
                <a:spcPts val="900"/>
              </a:spcAft>
            </a:pPr>
            <a:r>
              <a:rPr lang="en-US" sz="1400" dirty="0">
                <a:solidFill>
                  <a:schemeClr val="bg1"/>
                </a:solidFill>
              </a:rPr>
              <a:t>Trend Color</a:t>
            </a:r>
          </a:p>
        </p:txBody>
      </p:sp>
      <p:sp>
        <p:nvSpPr>
          <p:cNvPr id="13" name="TextBox 12">
            <a:extLst>
              <a:ext uri="{FF2B5EF4-FFF2-40B4-BE49-F238E27FC236}">
                <a16:creationId xmlns:a16="http://schemas.microsoft.com/office/drawing/2014/main" id="{20D62D65-CADF-A84B-A4DE-31FAA5268D5E}"/>
              </a:ext>
            </a:extLst>
          </p:cNvPr>
          <p:cNvSpPr txBox="1"/>
          <p:nvPr/>
        </p:nvSpPr>
        <p:spPr>
          <a:xfrm>
            <a:off x="160020" y="-434340"/>
            <a:ext cx="184731" cy="369332"/>
          </a:xfrm>
          <a:prstGeom prst="rect">
            <a:avLst/>
          </a:prstGeom>
          <a:noFill/>
        </p:spPr>
        <p:txBody>
          <a:bodyPr wrap="none" rtlCol="0">
            <a:spAutoFit/>
          </a:bodyPr>
          <a:lstStyle/>
          <a:p>
            <a:endParaRPr lang="en-US"/>
          </a:p>
        </p:txBody>
      </p:sp>
      <p:pic>
        <p:nvPicPr>
          <p:cNvPr id="8" name="Picture 7">
            <a:extLst>
              <a:ext uri="{FF2B5EF4-FFF2-40B4-BE49-F238E27FC236}">
                <a16:creationId xmlns:a16="http://schemas.microsoft.com/office/drawing/2014/main" id="{1754D795-5074-D343-9CEF-B7FF2DBA54D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064000" y="731520"/>
            <a:ext cx="4064000" cy="1090305"/>
          </a:xfrm>
          <a:prstGeom prst="rect">
            <a:avLst/>
          </a:prstGeom>
        </p:spPr>
      </p:pic>
      <p:sp>
        <p:nvSpPr>
          <p:cNvPr id="15" name="Rectangle 14">
            <a:extLst>
              <a:ext uri="{FF2B5EF4-FFF2-40B4-BE49-F238E27FC236}">
                <a16:creationId xmlns:a16="http://schemas.microsoft.com/office/drawing/2014/main" id="{0862DD7B-A480-F14B-9557-8848081E2EC2}"/>
              </a:ext>
            </a:extLst>
          </p:cNvPr>
          <p:cNvSpPr/>
          <p:nvPr/>
        </p:nvSpPr>
        <p:spPr>
          <a:xfrm>
            <a:off x="4264998" y="3011424"/>
            <a:ext cx="3665853" cy="3339272"/>
          </a:xfrm>
          <a:prstGeom prst="rect">
            <a:avLst/>
          </a:prstGeom>
          <a:noFill/>
          <a:ln w="12700">
            <a:solidFill>
              <a:schemeClr val="bg1"/>
            </a:solidFill>
          </a:ln>
          <a:effectLst>
            <a:outerShdw blurRad="50800" dist="25400" dir="5400000" algn="t" rotWithShape="0">
              <a:srgbClr val="2C0904"/>
            </a:outerShdw>
          </a:effectLst>
        </p:spPr>
        <p:style>
          <a:lnRef idx="2">
            <a:schemeClr val="accent1">
              <a:shade val="50000"/>
            </a:schemeClr>
          </a:lnRef>
          <a:fillRef idx="1">
            <a:schemeClr val="accent1"/>
          </a:fillRef>
          <a:effectRef idx="0">
            <a:schemeClr val="accent1"/>
          </a:effectRef>
          <a:fontRef idx="minor">
            <a:schemeClr val="lt1"/>
          </a:fontRef>
        </p:style>
        <p:txBody>
          <a:bodyPr lIns="182880" tIns="640080" rIns="182880" bIns="182880" rtlCol="0" anchor="t"/>
          <a:lstStyle/>
          <a:p>
            <a:pPr algn="ctr">
              <a:spcAft>
                <a:spcPts val="900"/>
              </a:spcAft>
            </a:pPr>
            <a:r>
              <a:rPr lang="en-US" sz="1400" dirty="0">
                <a:solidFill>
                  <a:schemeClr val="bg1"/>
                </a:solidFill>
              </a:rPr>
              <a:t> </a:t>
            </a:r>
          </a:p>
          <a:p>
            <a:pPr algn="ctr">
              <a:spcAft>
                <a:spcPts val="900"/>
              </a:spcAft>
            </a:pPr>
            <a:r>
              <a:rPr lang="en-US" sz="1400" dirty="0">
                <a:solidFill>
                  <a:schemeClr val="bg1"/>
                </a:solidFill>
              </a:rPr>
              <a:t>The Number 1 Requested Textured Hair Service </a:t>
            </a:r>
            <a:r>
              <a:rPr lang="en-US" sz="1400" i="1" dirty="0">
                <a:solidFill>
                  <a:schemeClr val="bg1"/>
                </a:solidFill>
              </a:rPr>
              <a:t>– The Silk Press  </a:t>
            </a:r>
          </a:p>
          <a:p>
            <a:pPr algn="ctr">
              <a:spcAft>
                <a:spcPts val="900"/>
              </a:spcAft>
            </a:pPr>
            <a:r>
              <a:rPr lang="en-US" sz="1400" dirty="0">
                <a:solidFill>
                  <a:schemeClr val="bg1"/>
                </a:solidFill>
              </a:rPr>
              <a:t>Braiding  </a:t>
            </a:r>
          </a:p>
          <a:p>
            <a:pPr algn="ctr">
              <a:spcAft>
                <a:spcPts val="900"/>
              </a:spcAft>
            </a:pPr>
            <a:r>
              <a:rPr lang="en-US" sz="1400" dirty="0">
                <a:solidFill>
                  <a:schemeClr val="bg1"/>
                </a:solidFill>
              </a:rPr>
              <a:t>Styling &amp; Finishing Long Hair   </a:t>
            </a:r>
          </a:p>
          <a:p>
            <a:pPr algn="ctr">
              <a:spcAft>
                <a:spcPts val="900"/>
              </a:spcAft>
            </a:pPr>
            <a:r>
              <a:rPr lang="en-US" sz="1400" dirty="0">
                <a:solidFill>
                  <a:schemeClr val="bg1"/>
                </a:solidFill>
              </a:rPr>
              <a:t>Styling &amp; Finishing Short Hair</a:t>
            </a:r>
          </a:p>
          <a:p>
            <a:pPr algn="ctr">
              <a:spcAft>
                <a:spcPts val="900"/>
              </a:spcAft>
            </a:pPr>
            <a:r>
              <a:rPr lang="en-US" sz="1400" dirty="0">
                <a:solidFill>
                  <a:schemeClr val="bg1"/>
                </a:solidFill>
              </a:rPr>
              <a:t>Wash &amp; Go – Natural Hair Styling </a:t>
            </a:r>
          </a:p>
          <a:p>
            <a:pPr algn="ctr">
              <a:spcAft>
                <a:spcPts val="900"/>
              </a:spcAft>
            </a:pPr>
            <a:r>
              <a:rPr lang="en-US" sz="1400" dirty="0">
                <a:solidFill>
                  <a:schemeClr val="bg1"/>
                </a:solidFill>
              </a:rPr>
              <a:t>Intro To </a:t>
            </a:r>
            <a:r>
              <a:rPr lang="en-US" sz="1400" dirty="0" err="1">
                <a:solidFill>
                  <a:schemeClr val="bg1"/>
                </a:solidFill>
              </a:rPr>
              <a:t>Locs</a:t>
            </a:r>
            <a:r>
              <a:rPr lang="en-US" sz="1400" dirty="0">
                <a:solidFill>
                  <a:schemeClr val="bg1"/>
                </a:solidFill>
              </a:rPr>
              <a:t> </a:t>
            </a:r>
          </a:p>
        </p:txBody>
      </p:sp>
      <p:sp>
        <p:nvSpPr>
          <p:cNvPr id="16" name="Rectangle 15">
            <a:extLst>
              <a:ext uri="{FF2B5EF4-FFF2-40B4-BE49-F238E27FC236}">
                <a16:creationId xmlns:a16="http://schemas.microsoft.com/office/drawing/2014/main" id="{7406E2B3-CA29-C341-AF4A-97E989B74EAE}"/>
              </a:ext>
            </a:extLst>
          </p:cNvPr>
          <p:cNvSpPr/>
          <p:nvPr/>
        </p:nvSpPr>
        <p:spPr>
          <a:xfrm>
            <a:off x="8060926" y="3011424"/>
            <a:ext cx="3665853" cy="3339272"/>
          </a:xfrm>
          <a:prstGeom prst="rect">
            <a:avLst/>
          </a:prstGeom>
          <a:noFill/>
          <a:ln w="12700">
            <a:solidFill>
              <a:schemeClr val="bg1"/>
            </a:solidFill>
          </a:ln>
          <a:effectLst>
            <a:outerShdw blurRad="50800" dist="25400" dir="5400000" algn="t" rotWithShape="0">
              <a:srgbClr val="2C0904"/>
            </a:outerShdw>
          </a:effectLst>
        </p:spPr>
        <p:style>
          <a:lnRef idx="2">
            <a:schemeClr val="accent1">
              <a:shade val="50000"/>
            </a:schemeClr>
          </a:lnRef>
          <a:fillRef idx="1">
            <a:schemeClr val="accent1"/>
          </a:fillRef>
          <a:effectRef idx="0">
            <a:schemeClr val="accent1"/>
          </a:effectRef>
          <a:fontRef idx="minor">
            <a:schemeClr val="lt1"/>
          </a:fontRef>
        </p:style>
        <p:txBody>
          <a:bodyPr lIns="182880" tIns="640080" rIns="182880" bIns="182880" rtlCol="0" anchor="t"/>
          <a:lstStyle/>
          <a:p>
            <a:pPr algn="ctr">
              <a:spcAft>
                <a:spcPts val="900"/>
              </a:spcAft>
            </a:pPr>
            <a:r>
              <a:rPr lang="en-US" sz="1400" dirty="0">
                <a:solidFill>
                  <a:schemeClr val="bg1"/>
                </a:solidFill>
              </a:rPr>
              <a:t> </a:t>
            </a:r>
          </a:p>
          <a:p>
            <a:pPr algn="ctr">
              <a:spcAft>
                <a:spcPts val="900"/>
              </a:spcAft>
            </a:pPr>
            <a:r>
              <a:rPr lang="en-US" sz="1400" dirty="0">
                <a:solidFill>
                  <a:schemeClr val="bg1"/>
                </a:solidFill>
              </a:rPr>
              <a:t>The Language of Texture</a:t>
            </a:r>
          </a:p>
          <a:p>
            <a:pPr algn="ctr">
              <a:spcAft>
                <a:spcPts val="900"/>
              </a:spcAft>
            </a:pPr>
            <a:r>
              <a:rPr lang="en-US" sz="1400" dirty="0" err="1">
                <a:solidFill>
                  <a:schemeClr val="bg1"/>
                </a:solidFill>
              </a:rPr>
              <a:t>Mizani</a:t>
            </a:r>
            <a:r>
              <a:rPr lang="en-US" sz="1400" dirty="0">
                <a:solidFill>
                  <a:schemeClr val="bg1"/>
                </a:solidFill>
              </a:rPr>
              <a:t> Product Knowledge </a:t>
            </a:r>
          </a:p>
          <a:p>
            <a:pPr algn="ctr">
              <a:spcAft>
                <a:spcPts val="900"/>
              </a:spcAft>
            </a:pPr>
            <a:r>
              <a:rPr lang="en-US" sz="1400" dirty="0">
                <a:solidFill>
                  <a:schemeClr val="bg1"/>
                </a:solidFill>
              </a:rPr>
              <a:t>Texture Consultation by Kristi Valenzuela from Summit </a:t>
            </a:r>
          </a:p>
          <a:p>
            <a:pPr algn="ctr">
              <a:spcAft>
                <a:spcPts val="900"/>
              </a:spcAft>
            </a:pPr>
            <a:r>
              <a:rPr lang="en-US" sz="1400" dirty="0">
                <a:solidFill>
                  <a:schemeClr val="bg1"/>
                </a:solidFill>
              </a:rPr>
              <a:t>Graduation Event with</a:t>
            </a:r>
            <a:br>
              <a:rPr lang="en-US" sz="1400" dirty="0">
                <a:solidFill>
                  <a:schemeClr val="bg1"/>
                </a:solidFill>
              </a:rPr>
            </a:br>
            <a:r>
              <a:rPr lang="en-US" sz="1400" dirty="0">
                <a:solidFill>
                  <a:schemeClr val="bg1"/>
                </a:solidFill>
              </a:rPr>
              <a:t>Special Guests and Prizes </a:t>
            </a:r>
          </a:p>
        </p:txBody>
      </p:sp>
      <p:grpSp>
        <p:nvGrpSpPr>
          <p:cNvPr id="21" name="Group 20">
            <a:extLst>
              <a:ext uri="{FF2B5EF4-FFF2-40B4-BE49-F238E27FC236}">
                <a16:creationId xmlns:a16="http://schemas.microsoft.com/office/drawing/2014/main" id="{84933529-189B-014B-89D9-5EAB65E54CC0}"/>
              </a:ext>
            </a:extLst>
          </p:cNvPr>
          <p:cNvGrpSpPr/>
          <p:nvPr/>
        </p:nvGrpSpPr>
        <p:grpSpPr>
          <a:xfrm>
            <a:off x="465221" y="2248488"/>
            <a:ext cx="3665853" cy="1548475"/>
            <a:chOff x="465221" y="2114376"/>
            <a:chExt cx="3665853" cy="1548475"/>
          </a:xfrm>
        </p:grpSpPr>
        <p:sp>
          <p:nvSpPr>
            <p:cNvPr id="4" name="Rectangle 3">
              <a:extLst>
                <a:ext uri="{FF2B5EF4-FFF2-40B4-BE49-F238E27FC236}">
                  <a16:creationId xmlns:a16="http://schemas.microsoft.com/office/drawing/2014/main" id="{9D7196CE-B71D-4E49-8A77-7E0FD1F34A2C}"/>
                </a:ext>
              </a:extLst>
            </p:cNvPr>
            <p:cNvSpPr/>
            <p:nvPr/>
          </p:nvSpPr>
          <p:spPr>
            <a:xfrm>
              <a:off x="465221" y="2856075"/>
              <a:ext cx="3665852" cy="83770"/>
            </a:xfrm>
            <a:prstGeom prst="rect">
              <a:avLst/>
            </a:prstGeom>
            <a:gradFill flip="none" rotWithShape="1">
              <a:gsLst>
                <a:gs pos="100000">
                  <a:srgbClr val="350E08">
                    <a:alpha val="0"/>
                  </a:srgbClr>
                </a:gs>
                <a:gs pos="61000">
                  <a:srgbClr val="2C090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E19BB0BF-557B-4C42-8B8C-53C85F03E521}"/>
                </a:ext>
              </a:extLst>
            </p:cNvPr>
            <p:cNvSpPr/>
            <p:nvPr/>
          </p:nvSpPr>
          <p:spPr>
            <a:xfrm>
              <a:off x="1523910" y="2114376"/>
              <a:ext cx="1548474" cy="1548474"/>
            </a:xfrm>
            <a:prstGeom prst="ellipse">
              <a:avLst/>
            </a:prstGeom>
            <a:solidFill>
              <a:srgbClr val="2C0904"/>
            </a:solidFill>
            <a:ln w="38100">
              <a:solidFill>
                <a:srgbClr val="A73523"/>
              </a:solidFill>
            </a:ln>
            <a:effectLst>
              <a:outerShdw sx="110000" sy="110000" algn="ctr" rotWithShape="0">
                <a:srgbClr val="2C0904"/>
              </a:outerShdw>
            </a:effectLst>
          </p:spPr>
          <p:style>
            <a:lnRef idx="2">
              <a:schemeClr val="accent1">
                <a:shade val="50000"/>
              </a:schemeClr>
            </a:lnRef>
            <a:fillRef idx="1">
              <a:schemeClr val="accent1"/>
            </a:fillRef>
            <a:effectRef idx="0">
              <a:schemeClr val="accent1"/>
            </a:effectRef>
            <a:fontRef idx="minor">
              <a:schemeClr val="lt1"/>
            </a:fontRef>
          </p:style>
          <p:txBody>
            <a:bodyPr lIns="182880" tIns="365760" rIns="182880" bIns="182880" rtlCol="0" anchor="t"/>
            <a:lstStyle/>
            <a:p>
              <a:pPr algn="ctr">
                <a:spcBef>
                  <a:spcPts val="1000"/>
                </a:spcBef>
              </a:pPr>
              <a:endParaRPr lang="en-US" sz="3600" dirty="0">
                <a:solidFill>
                  <a:srgbClr val="E7D6C8"/>
                </a:solidFill>
                <a:latin typeface="Great Vibes" pitchFamily="2" charset="77"/>
              </a:endParaRPr>
            </a:p>
          </p:txBody>
        </p:sp>
        <p:sp>
          <p:nvSpPr>
            <p:cNvPr id="6" name="Rectangle 5">
              <a:extLst>
                <a:ext uri="{FF2B5EF4-FFF2-40B4-BE49-F238E27FC236}">
                  <a16:creationId xmlns:a16="http://schemas.microsoft.com/office/drawing/2014/main" id="{907A5EA5-F9DC-5142-B71F-B56ADF01919B}"/>
                </a:ext>
              </a:extLst>
            </p:cNvPr>
            <p:cNvSpPr/>
            <p:nvPr/>
          </p:nvSpPr>
          <p:spPr>
            <a:xfrm>
              <a:off x="465221" y="2377441"/>
              <a:ext cx="3665853" cy="1285410"/>
            </a:xfrm>
            <a:prstGeom prst="rect">
              <a:avLst/>
            </a:prstGeom>
            <a:noFill/>
            <a:ln w="25400">
              <a:noFill/>
            </a:ln>
            <a:effectLst>
              <a:outerShdw dist="12700" dir="5400000" algn="t" rotWithShape="0">
                <a:srgbClr val="2C0904"/>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ct val="70000"/>
                </a:lnSpc>
              </a:pPr>
              <a:r>
                <a:rPr lang="en-US" sz="4800" dirty="0">
                  <a:solidFill>
                    <a:srgbClr val="E7D6C8"/>
                  </a:solidFill>
                  <a:effectLst>
                    <a:outerShdw blurRad="596900" dir="5400000" algn="t" rotWithShape="0">
                      <a:srgbClr val="2C0904"/>
                    </a:outerShdw>
                  </a:effectLst>
                  <a:latin typeface="Great Vibes" pitchFamily="2" charset="77"/>
                </a:rPr>
                <a:t>Cut &amp; Color</a:t>
              </a:r>
              <a:br>
                <a:rPr lang="en-US" sz="3600" dirty="0">
                  <a:solidFill>
                    <a:srgbClr val="E7D6C8"/>
                  </a:solidFill>
                  <a:effectLst>
                    <a:outerShdw blurRad="596900" dir="5400000" algn="t" rotWithShape="0">
                      <a:srgbClr val="2C0904"/>
                    </a:outerShdw>
                  </a:effectLst>
                  <a:latin typeface="Great Vibes" pitchFamily="2" charset="77"/>
                </a:rPr>
              </a:br>
              <a:r>
                <a:rPr lang="en-US" sz="2800" dirty="0">
                  <a:solidFill>
                    <a:srgbClr val="E7D6C8"/>
                  </a:solidFill>
                  <a:effectLst>
                    <a:outerShdw blurRad="596900" dir="5400000" algn="t" rotWithShape="0">
                      <a:srgbClr val="2C0904"/>
                    </a:outerShdw>
                  </a:effectLst>
                  <a:latin typeface="Great Vibes" pitchFamily="2" charset="77"/>
                </a:rPr>
                <a:t>Events</a:t>
              </a:r>
              <a:endParaRPr lang="en-US" sz="3600" dirty="0">
                <a:solidFill>
                  <a:srgbClr val="E7D6C8"/>
                </a:solidFill>
                <a:effectLst>
                  <a:outerShdw blurRad="596900" dir="5400000" algn="t" rotWithShape="0">
                    <a:srgbClr val="2C0904"/>
                  </a:outerShdw>
                </a:effectLst>
                <a:latin typeface="Great Vibes" pitchFamily="2" charset="77"/>
              </a:endParaRPr>
            </a:p>
          </p:txBody>
        </p:sp>
      </p:grpSp>
      <p:grpSp>
        <p:nvGrpSpPr>
          <p:cNvPr id="22" name="Group 21">
            <a:extLst>
              <a:ext uri="{FF2B5EF4-FFF2-40B4-BE49-F238E27FC236}">
                <a16:creationId xmlns:a16="http://schemas.microsoft.com/office/drawing/2014/main" id="{F1643FBE-7F40-EC4C-AB63-A9283B44B39F}"/>
              </a:ext>
            </a:extLst>
          </p:cNvPr>
          <p:cNvGrpSpPr/>
          <p:nvPr/>
        </p:nvGrpSpPr>
        <p:grpSpPr>
          <a:xfrm>
            <a:off x="4264998" y="2248488"/>
            <a:ext cx="3665853" cy="1548475"/>
            <a:chOff x="465221" y="2114376"/>
            <a:chExt cx="3665853" cy="1548475"/>
          </a:xfrm>
        </p:grpSpPr>
        <p:sp>
          <p:nvSpPr>
            <p:cNvPr id="23" name="Rectangle 22">
              <a:extLst>
                <a:ext uri="{FF2B5EF4-FFF2-40B4-BE49-F238E27FC236}">
                  <a16:creationId xmlns:a16="http://schemas.microsoft.com/office/drawing/2014/main" id="{E086F502-A7EF-C340-9A84-EA914E132088}"/>
                </a:ext>
              </a:extLst>
            </p:cNvPr>
            <p:cNvSpPr/>
            <p:nvPr/>
          </p:nvSpPr>
          <p:spPr>
            <a:xfrm>
              <a:off x="465221" y="2856075"/>
              <a:ext cx="3665852" cy="83770"/>
            </a:xfrm>
            <a:prstGeom prst="rect">
              <a:avLst/>
            </a:prstGeom>
            <a:gradFill flip="none" rotWithShape="1">
              <a:gsLst>
                <a:gs pos="100000">
                  <a:srgbClr val="350E08">
                    <a:alpha val="0"/>
                  </a:srgbClr>
                </a:gs>
                <a:gs pos="61000">
                  <a:srgbClr val="2C090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6C61C1F6-2D21-B14B-896A-216815001FC1}"/>
                </a:ext>
              </a:extLst>
            </p:cNvPr>
            <p:cNvSpPr/>
            <p:nvPr/>
          </p:nvSpPr>
          <p:spPr>
            <a:xfrm>
              <a:off x="1523910" y="2114376"/>
              <a:ext cx="1548474" cy="1548474"/>
            </a:xfrm>
            <a:prstGeom prst="ellipse">
              <a:avLst/>
            </a:prstGeom>
            <a:solidFill>
              <a:srgbClr val="2C0904"/>
            </a:solidFill>
            <a:ln w="38100">
              <a:solidFill>
                <a:srgbClr val="A73523"/>
              </a:solidFill>
            </a:ln>
            <a:effectLst>
              <a:outerShdw sx="110000" sy="110000" algn="ctr" rotWithShape="0">
                <a:srgbClr val="2C0904"/>
              </a:outerShdw>
            </a:effectLst>
          </p:spPr>
          <p:style>
            <a:lnRef idx="2">
              <a:schemeClr val="accent1">
                <a:shade val="50000"/>
              </a:schemeClr>
            </a:lnRef>
            <a:fillRef idx="1">
              <a:schemeClr val="accent1"/>
            </a:fillRef>
            <a:effectRef idx="0">
              <a:schemeClr val="accent1"/>
            </a:effectRef>
            <a:fontRef idx="minor">
              <a:schemeClr val="lt1"/>
            </a:fontRef>
          </p:style>
          <p:txBody>
            <a:bodyPr lIns="182880" tIns="365760" rIns="182880" bIns="182880" rtlCol="0" anchor="t"/>
            <a:lstStyle/>
            <a:p>
              <a:pPr algn="ctr">
                <a:spcBef>
                  <a:spcPts val="1000"/>
                </a:spcBef>
              </a:pPr>
              <a:endParaRPr lang="en-US" sz="3600" dirty="0">
                <a:solidFill>
                  <a:srgbClr val="E7D6C8"/>
                </a:solidFill>
                <a:latin typeface="Great Vibes" pitchFamily="2" charset="77"/>
              </a:endParaRPr>
            </a:p>
          </p:txBody>
        </p:sp>
        <p:sp>
          <p:nvSpPr>
            <p:cNvPr id="25" name="Rectangle 24">
              <a:extLst>
                <a:ext uri="{FF2B5EF4-FFF2-40B4-BE49-F238E27FC236}">
                  <a16:creationId xmlns:a16="http://schemas.microsoft.com/office/drawing/2014/main" id="{146E917F-86EE-0B43-989C-1C7EF9139621}"/>
                </a:ext>
              </a:extLst>
            </p:cNvPr>
            <p:cNvSpPr/>
            <p:nvPr/>
          </p:nvSpPr>
          <p:spPr>
            <a:xfrm>
              <a:off x="465221" y="2377441"/>
              <a:ext cx="3665853" cy="1285410"/>
            </a:xfrm>
            <a:prstGeom prst="rect">
              <a:avLst/>
            </a:prstGeom>
            <a:noFill/>
            <a:ln w="25400">
              <a:noFill/>
            </a:ln>
            <a:effectLst>
              <a:outerShdw dist="12700" dir="5400000" algn="t" rotWithShape="0">
                <a:srgbClr val="2C0904"/>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ct val="70000"/>
                </a:lnSpc>
              </a:pPr>
              <a:r>
                <a:rPr lang="en-US" sz="4800" dirty="0">
                  <a:solidFill>
                    <a:srgbClr val="E7D6C8"/>
                  </a:solidFill>
                  <a:effectLst>
                    <a:outerShdw blurRad="596900" dir="5400000" algn="t" rotWithShape="0">
                      <a:srgbClr val="2C0904"/>
                    </a:outerShdw>
                  </a:effectLst>
                  <a:latin typeface="Great Vibes" pitchFamily="2" charset="77"/>
                </a:rPr>
                <a:t>Styling</a:t>
              </a:r>
              <a:br>
                <a:rPr lang="en-US" sz="3600" dirty="0">
                  <a:solidFill>
                    <a:srgbClr val="E7D6C8"/>
                  </a:solidFill>
                  <a:effectLst>
                    <a:outerShdw blurRad="596900" dir="5400000" algn="t" rotWithShape="0">
                      <a:srgbClr val="2C0904"/>
                    </a:outerShdw>
                  </a:effectLst>
                  <a:latin typeface="Great Vibes" pitchFamily="2" charset="77"/>
                </a:rPr>
              </a:br>
              <a:r>
                <a:rPr lang="en-US" sz="2800" dirty="0">
                  <a:solidFill>
                    <a:srgbClr val="E7D6C8"/>
                  </a:solidFill>
                  <a:effectLst>
                    <a:outerShdw blurRad="596900" dir="5400000" algn="t" rotWithShape="0">
                      <a:srgbClr val="2C0904"/>
                    </a:outerShdw>
                  </a:effectLst>
                  <a:latin typeface="Great Vibes" pitchFamily="2" charset="77"/>
                </a:rPr>
                <a:t>Events</a:t>
              </a:r>
              <a:endParaRPr lang="en-US" sz="3600" dirty="0">
                <a:solidFill>
                  <a:srgbClr val="E7D6C8"/>
                </a:solidFill>
                <a:effectLst>
                  <a:outerShdw blurRad="596900" dir="5400000" algn="t" rotWithShape="0">
                    <a:srgbClr val="2C0904"/>
                  </a:outerShdw>
                </a:effectLst>
                <a:latin typeface="Great Vibes" pitchFamily="2" charset="77"/>
              </a:endParaRPr>
            </a:p>
          </p:txBody>
        </p:sp>
      </p:grpSp>
      <p:grpSp>
        <p:nvGrpSpPr>
          <p:cNvPr id="26" name="Group 25">
            <a:extLst>
              <a:ext uri="{FF2B5EF4-FFF2-40B4-BE49-F238E27FC236}">
                <a16:creationId xmlns:a16="http://schemas.microsoft.com/office/drawing/2014/main" id="{DE3D21B0-276E-A741-A031-592CFC590600}"/>
              </a:ext>
            </a:extLst>
          </p:cNvPr>
          <p:cNvGrpSpPr/>
          <p:nvPr/>
        </p:nvGrpSpPr>
        <p:grpSpPr>
          <a:xfrm>
            <a:off x="8060926" y="2248488"/>
            <a:ext cx="3665853" cy="1548475"/>
            <a:chOff x="465221" y="2114376"/>
            <a:chExt cx="3665853" cy="1548475"/>
          </a:xfrm>
        </p:grpSpPr>
        <p:sp>
          <p:nvSpPr>
            <p:cNvPr id="27" name="Rectangle 26">
              <a:extLst>
                <a:ext uri="{FF2B5EF4-FFF2-40B4-BE49-F238E27FC236}">
                  <a16:creationId xmlns:a16="http://schemas.microsoft.com/office/drawing/2014/main" id="{14BCCE18-EF7C-EE42-909D-B7060C4A6EEE}"/>
                </a:ext>
              </a:extLst>
            </p:cNvPr>
            <p:cNvSpPr/>
            <p:nvPr/>
          </p:nvSpPr>
          <p:spPr>
            <a:xfrm>
              <a:off x="465221" y="2856075"/>
              <a:ext cx="3665852" cy="83770"/>
            </a:xfrm>
            <a:prstGeom prst="rect">
              <a:avLst/>
            </a:prstGeom>
            <a:gradFill flip="none" rotWithShape="1">
              <a:gsLst>
                <a:gs pos="100000">
                  <a:srgbClr val="350E08">
                    <a:alpha val="0"/>
                  </a:srgbClr>
                </a:gs>
                <a:gs pos="61000">
                  <a:srgbClr val="2C090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0AD5AF53-6973-CB4F-B926-153DD2FC08DD}"/>
                </a:ext>
              </a:extLst>
            </p:cNvPr>
            <p:cNvSpPr/>
            <p:nvPr/>
          </p:nvSpPr>
          <p:spPr>
            <a:xfrm>
              <a:off x="1523910" y="2114376"/>
              <a:ext cx="1548474" cy="1548474"/>
            </a:xfrm>
            <a:prstGeom prst="ellipse">
              <a:avLst/>
            </a:prstGeom>
            <a:solidFill>
              <a:srgbClr val="2C0904"/>
            </a:solidFill>
            <a:ln w="38100">
              <a:solidFill>
                <a:srgbClr val="A73523"/>
              </a:solidFill>
            </a:ln>
            <a:effectLst>
              <a:outerShdw sx="110000" sy="110000" algn="ctr" rotWithShape="0">
                <a:srgbClr val="2C0904"/>
              </a:outerShdw>
            </a:effectLst>
          </p:spPr>
          <p:style>
            <a:lnRef idx="2">
              <a:schemeClr val="accent1">
                <a:shade val="50000"/>
              </a:schemeClr>
            </a:lnRef>
            <a:fillRef idx="1">
              <a:schemeClr val="accent1"/>
            </a:fillRef>
            <a:effectRef idx="0">
              <a:schemeClr val="accent1"/>
            </a:effectRef>
            <a:fontRef idx="minor">
              <a:schemeClr val="lt1"/>
            </a:fontRef>
          </p:style>
          <p:txBody>
            <a:bodyPr lIns="182880" tIns="365760" rIns="182880" bIns="182880" rtlCol="0" anchor="t"/>
            <a:lstStyle/>
            <a:p>
              <a:pPr algn="ctr">
                <a:spcBef>
                  <a:spcPts val="1000"/>
                </a:spcBef>
              </a:pPr>
              <a:endParaRPr lang="en-US" sz="3600" dirty="0">
                <a:solidFill>
                  <a:srgbClr val="E7D6C8"/>
                </a:solidFill>
                <a:latin typeface="Great Vibes" pitchFamily="2" charset="77"/>
              </a:endParaRPr>
            </a:p>
          </p:txBody>
        </p:sp>
        <p:sp>
          <p:nvSpPr>
            <p:cNvPr id="29" name="Rectangle 28">
              <a:extLst>
                <a:ext uri="{FF2B5EF4-FFF2-40B4-BE49-F238E27FC236}">
                  <a16:creationId xmlns:a16="http://schemas.microsoft.com/office/drawing/2014/main" id="{B1C0BA43-5A70-BC4E-8669-51B6E890B647}"/>
                </a:ext>
              </a:extLst>
            </p:cNvPr>
            <p:cNvSpPr/>
            <p:nvPr/>
          </p:nvSpPr>
          <p:spPr>
            <a:xfrm>
              <a:off x="465221" y="2377441"/>
              <a:ext cx="3665853" cy="1285410"/>
            </a:xfrm>
            <a:prstGeom prst="rect">
              <a:avLst/>
            </a:prstGeom>
            <a:noFill/>
            <a:ln w="25400">
              <a:noFill/>
            </a:ln>
            <a:effectLst>
              <a:outerShdw dist="12700" dir="5400000" algn="t" rotWithShape="0">
                <a:srgbClr val="2C0904"/>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ct val="70000"/>
                </a:lnSpc>
              </a:pPr>
              <a:r>
                <a:rPr lang="en-US" sz="4800" dirty="0">
                  <a:solidFill>
                    <a:srgbClr val="E7D6C8"/>
                  </a:solidFill>
                  <a:effectLst>
                    <a:outerShdw blurRad="596900" dir="5400000" algn="t" rotWithShape="0">
                      <a:srgbClr val="2C0904"/>
                    </a:outerShdw>
                  </a:effectLst>
                  <a:latin typeface="Great Vibes" pitchFamily="2" charset="77"/>
                </a:rPr>
                <a:t>Business</a:t>
              </a:r>
              <a:br>
                <a:rPr lang="en-US" sz="3600" dirty="0">
                  <a:solidFill>
                    <a:srgbClr val="E7D6C8"/>
                  </a:solidFill>
                  <a:effectLst>
                    <a:outerShdw blurRad="596900" dir="5400000" algn="t" rotWithShape="0">
                      <a:srgbClr val="2C0904"/>
                    </a:outerShdw>
                  </a:effectLst>
                  <a:latin typeface="Great Vibes" pitchFamily="2" charset="77"/>
                </a:rPr>
              </a:br>
              <a:r>
                <a:rPr lang="en-US" sz="2800" dirty="0">
                  <a:solidFill>
                    <a:srgbClr val="E7D6C8"/>
                  </a:solidFill>
                  <a:effectLst>
                    <a:outerShdw blurRad="596900" dir="5400000" algn="t" rotWithShape="0">
                      <a:srgbClr val="2C0904"/>
                    </a:outerShdw>
                  </a:effectLst>
                  <a:latin typeface="Great Vibes" pitchFamily="2" charset="77"/>
                </a:rPr>
                <a:t>Events</a:t>
              </a:r>
              <a:endParaRPr lang="en-US" sz="3600" dirty="0">
                <a:solidFill>
                  <a:srgbClr val="E7D6C8"/>
                </a:solidFill>
                <a:effectLst>
                  <a:outerShdw blurRad="596900" dir="5400000" algn="t" rotWithShape="0">
                    <a:srgbClr val="2C0904"/>
                  </a:outerShdw>
                </a:effectLst>
                <a:latin typeface="Great Vibes" pitchFamily="2" charset="77"/>
              </a:endParaRPr>
            </a:p>
          </p:txBody>
        </p:sp>
      </p:grpSp>
    </p:spTree>
    <p:extLst>
      <p:ext uri="{BB962C8B-B14F-4D97-AF65-F5344CB8AC3E}">
        <p14:creationId xmlns:p14="http://schemas.microsoft.com/office/powerpoint/2010/main" val="2251187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97A2EBE-0271-BE4F-A350-88BB6148E80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13872"/>
          <a:stretch/>
        </p:blipFill>
        <p:spPr>
          <a:xfrm>
            <a:off x="0" y="4110"/>
            <a:ext cx="5572535" cy="6853890"/>
          </a:xfrm>
          <a:prstGeom prst="rect">
            <a:avLst/>
          </a:prstGeom>
        </p:spPr>
      </p:pic>
      <p:pic>
        <p:nvPicPr>
          <p:cNvPr id="12" name="Graphic 11">
            <a:extLst>
              <a:ext uri="{FF2B5EF4-FFF2-40B4-BE49-F238E27FC236}">
                <a16:creationId xmlns:a16="http://schemas.microsoft.com/office/drawing/2014/main" id="{9BCDD0A3-77CB-2B41-8F15-048ADF0B83D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flipH="1">
            <a:off x="3686995" y="0"/>
            <a:ext cx="1934308" cy="6858000"/>
          </a:xfrm>
          <a:prstGeom prst="rect">
            <a:avLst/>
          </a:prstGeom>
        </p:spPr>
      </p:pic>
      <p:sp>
        <p:nvSpPr>
          <p:cNvPr id="3" name="Content Placeholder 2">
            <a:extLst>
              <a:ext uri="{FF2B5EF4-FFF2-40B4-BE49-F238E27FC236}">
                <a16:creationId xmlns:a16="http://schemas.microsoft.com/office/drawing/2014/main" id="{CD1E6816-3207-514E-8109-58D134D73656}"/>
              </a:ext>
            </a:extLst>
          </p:cNvPr>
          <p:cNvSpPr>
            <a:spLocks noGrp="1"/>
          </p:cNvSpPr>
          <p:nvPr>
            <p:ph idx="4294967295"/>
          </p:nvPr>
        </p:nvSpPr>
        <p:spPr>
          <a:xfrm>
            <a:off x="5876548" y="484189"/>
            <a:ext cx="5849882" cy="735011"/>
          </a:xfrm>
        </p:spPr>
        <p:txBody>
          <a:bodyPr anchor="ctr">
            <a:normAutofit/>
          </a:bodyPr>
          <a:lstStyle/>
          <a:p>
            <a:pPr marL="0" indent="0">
              <a:lnSpc>
                <a:spcPct val="90000"/>
              </a:lnSpc>
              <a:spcBef>
                <a:spcPts val="0"/>
              </a:spcBef>
              <a:spcAft>
                <a:spcPts val="3000"/>
              </a:spcAft>
              <a:buNone/>
              <a:tabLst>
                <a:tab pos="4224338" algn="l"/>
              </a:tabLst>
            </a:pPr>
            <a:r>
              <a:rPr lang="en-US" sz="3600" dirty="0">
                <a:solidFill>
                  <a:srgbClr val="E7D6C8"/>
                </a:solidFill>
                <a:ea typeface="+mj-ea"/>
                <a:cs typeface="+mj-cs"/>
              </a:rPr>
              <a:t>TEXTURE MASTERY 411</a:t>
            </a:r>
            <a:endParaRPr lang="en-US" sz="1800" dirty="0">
              <a:solidFill>
                <a:srgbClr val="E7D6C8"/>
              </a:solidFill>
            </a:endParaRPr>
          </a:p>
        </p:txBody>
      </p:sp>
      <p:sp>
        <p:nvSpPr>
          <p:cNvPr id="17" name="Content Placeholder 2">
            <a:extLst>
              <a:ext uri="{FF2B5EF4-FFF2-40B4-BE49-F238E27FC236}">
                <a16:creationId xmlns:a16="http://schemas.microsoft.com/office/drawing/2014/main" id="{93A373F2-ACE4-0544-8254-305235E80AD7}"/>
              </a:ext>
            </a:extLst>
          </p:cNvPr>
          <p:cNvSpPr txBox="1">
            <a:spLocks/>
          </p:cNvSpPr>
          <p:nvPr/>
        </p:nvSpPr>
        <p:spPr>
          <a:xfrm>
            <a:off x="5876544" y="1719072"/>
            <a:ext cx="5850233" cy="4529328"/>
          </a:xfrm>
          <a:prstGeom prst="rect">
            <a:avLst/>
          </a:prstGeom>
        </p:spPr>
        <p:txBody>
          <a:bodyPr vert="horz" lIns="91440" tIns="45720" rIns="91440" bIns="45720" rtlCol="0" anchor="t">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400" kern="1200">
                <a:solidFill>
                  <a:schemeClr val="bg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000" kern="1200">
                <a:solidFill>
                  <a:schemeClr val="bg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800" kern="1200">
                <a:solidFill>
                  <a:schemeClr val="bg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600" kern="1200">
                <a:solidFill>
                  <a:schemeClr val="bg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6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1800"/>
              </a:spcAft>
              <a:buClr>
                <a:srgbClr val="E7D6C8"/>
              </a:buClr>
            </a:pPr>
            <a:r>
              <a:rPr lang="en-US" sz="1800" dirty="0"/>
              <a:t>Events held Wednesdays from 1:00 to 2:30est October 2025 - May 2026</a:t>
            </a:r>
          </a:p>
          <a:p>
            <a:pPr>
              <a:spcBef>
                <a:spcPts val="0"/>
              </a:spcBef>
              <a:spcAft>
                <a:spcPts val="1800"/>
              </a:spcAft>
              <a:buClr>
                <a:srgbClr val="E7D6C8"/>
              </a:buClr>
            </a:pPr>
            <a:r>
              <a:rPr lang="en-US" sz="1800" dirty="0"/>
              <a:t>14 Live, virtual events with top L'Oréal artists including NAHA winners! </a:t>
            </a:r>
          </a:p>
          <a:p>
            <a:pPr>
              <a:spcBef>
                <a:spcPts val="0"/>
              </a:spcBef>
              <a:spcAft>
                <a:spcPts val="1800"/>
              </a:spcAft>
              <a:buClr>
                <a:srgbClr val="E7D6C8"/>
              </a:buClr>
            </a:pPr>
            <a:r>
              <a:rPr lang="en-US" sz="1800" dirty="0"/>
              <a:t>Join us LIVE from your classrooms when possible!</a:t>
            </a:r>
          </a:p>
          <a:p>
            <a:pPr>
              <a:spcBef>
                <a:spcPts val="0"/>
              </a:spcBef>
              <a:spcAft>
                <a:spcPts val="1800"/>
              </a:spcAft>
              <a:buClr>
                <a:srgbClr val="E7D6C8"/>
              </a:buClr>
            </a:pPr>
            <a:r>
              <a:rPr lang="en-US" sz="1800" dirty="0"/>
              <a:t>Classes are for students and instructors </a:t>
            </a:r>
          </a:p>
          <a:p>
            <a:pPr>
              <a:spcBef>
                <a:spcPts val="0"/>
              </a:spcBef>
              <a:spcAft>
                <a:spcPts val="1800"/>
              </a:spcAft>
              <a:buClr>
                <a:srgbClr val="E7D6C8"/>
              </a:buClr>
            </a:pPr>
            <a:r>
              <a:rPr lang="en-US" sz="1800" dirty="0"/>
              <a:t>Recording available for future use </a:t>
            </a:r>
          </a:p>
          <a:p>
            <a:pPr>
              <a:spcBef>
                <a:spcPts val="0"/>
              </a:spcBef>
              <a:spcAft>
                <a:spcPts val="1800"/>
              </a:spcAft>
              <a:buClr>
                <a:srgbClr val="E7D6C8"/>
              </a:buClr>
            </a:pPr>
            <a:r>
              <a:rPr lang="en-US" sz="1800" dirty="0"/>
              <a:t>Lesson plans provided for hands-on instruction </a:t>
            </a:r>
          </a:p>
          <a:p>
            <a:pPr>
              <a:spcBef>
                <a:spcPts val="0"/>
              </a:spcBef>
              <a:spcAft>
                <a:spcPts val="1800"/>
              </a:spcAft>
              <a:buClr>
                <a:srgbClr val="E7D6C8"/>
              </a:buClr>
            </a:pPr>
            <a:r>
              <a:rPr lang="en-US" sz="1800" dirty="0"/>
              <a:t>Classes held on ZOOM – Each instructor can register for their own classroom</a:t>
            </a:r>
          </a:p>
        </p:txBody>
      </p:sp>
    </p:spTree>
    <p:extLst>
      <p:ext uri="{BB962C8B-B14F-4D97-AF65-F5344CB8AC3E}">
        <p14:creationId xmlns:p14="http://schemas.microsoft.com/office/powerpoint/2010/main" val="32096253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815520F0-D5BF-0B42-B518-C5481B6F5F6B}"/>
              </a:ext>
            </a:extLst>
          </p:cNvPr>
          <p:cNvSpPr/>
          <p:nvPr/>
        </p:nvSpPr>
        <p:spPr>
          <a:xfrm>
            <a:off x="1710814" y="651541"/>
            <a:ext cx="2098779" cy="388767"/>
          </a:xfrm>
          <a:prstGeom prst="rect">
            <a:avLst/>
          </a:prstGeom>
          <a:solidFill>
            <a:srgbClr val="57180D"/>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tIns="91440" rIns="91440" bIns="91440" rtlCol="0" anchor="t"/>
          <a:lstStyle/>
          <a:p>
            <a:pPr>
              <a:spcAft>
                <a:spcPts val="1200"/>
              </a:spcAft>
            </a:pPr>
            <a:endParaRPr lang="en-US" sz="1100" b="1" dirty="0">
              <a:solidFill>
                <a:schemeClr val="bg1"/>
              </a:solidFill>
            </a:endParaRPr>
          </a:p>
        </p:txBody>
      </p:sp>
      <p:sp>
        <p:nvSpPr>
          <p:cNvPr id="40" name="Rectangle 39">
            <a:extLst>
              <a:ext uri="{FF2B5EF4-FFF2-40B4-BE49-F238E27FC236}">
                <a16:creationId xmlns:a16="http://schemas.microsoft.com/office/drawing/2014/main" id="{857E7DA1-47E0-2448-AE98-7E0E314B3C72}"/>
              </a:ext>
            </a:extLst>
          </p:cNvPr>
          <p:cNvSpPr/>
          <p:nvPr/>
        </p:nvSpPr>
        <p:spPr>
          <a:xfrm>
            <a:off x="3934679" y="651541"/>
            <a:ext cx="2098779" cy="388767"/>
          </a:xfrm>
          <a:prstGeom prst="rect">
            <a:avLst/>
          </a:prstGeom>
          <a:solidFill>
            <a:srgbClr val="57180D"/>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tIns="91440" rIns="91440" bIns="91440" rtlCol="0" anchor="t"/>
          <a:lstStyle/>
          <a:p>
            <a:pPr>
              <a:spcAft>
                <a:spcPts val="1200"/>
              </a:spcAft>
            </a:pPr>
            <a:endParaRPr lang="en-US" sz="1100" b="1" dirty="0">
              <a:solidFill>
                <a:schemeClr val="bg1"/>
              </a:solidFill>
            </a:endParaRPr>
          </a:p>
        </p:txBody>
      </p:sp>
      <p:sp>
        <p:nvSpPr>
          <p:cNvPr id="41" name="Rectangle 40">
            <a:extLst>
              <a:ext uri="{FF2B5EF4-FFF2-40B4-BE49-F238E27FC236}">
                <a16:creationId xmlns:a16="http://schemas.microsoft.com/office/drawing/2014/main" id="{4946591C-8799-A245-9B3C-3D099356C0EF}"/>
              </a:ext>
            </a:extLst>
          </p:cNvPr>
          <p:cNvSpPr/>
          <p:nvPr/>
        </p:nvSpPr>
        <p:spPr>
          <a:xfrm>
            <a:off x="6158544" y="651541"/>
            <a:ext cx="2098779" cy="388767"/>
          </a:xfrm>
          <a:prstGeom prst="rect">
            <a:avLst/>
          </a:prstGeom>
          <a:solidFill>
            <a:srgbClr val="57180D"/>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tIns="91440" rIns="91440" bIns="91440" rtlCol="0" anchor="t"/>
          <a:lstStyle/>
          <a:p>
            <a:pPr>
              <a:spcAft>
                <a:spcPts val="1200"/>
              </a:spcAft>
            </a:pPr>
            <a:endParaRPr lang="en-US" sz="1100" b="1" dirty="0">
              <a:solidFill>
                <a:schemeClr val="bg1"/>
              </a:solidFill>
            </a:endParaRPr>
          </a:p>
        </p:txBody>
      </p:sp>
      <p:sp>
        <p:nvSpPr>
          <p:cNvPr id="42" name="Rectangle 41">
            <a:extLst>
              <a:ext uri="{FF2B5EF4-FFF2-40B4-BE49-F238E27FC236}">
                <a16:creationId xmlns:a16="http://schemas.microsoft.com/office/drawing/2014/main" id="{C71B44E1-3C34-7444-8B5A-2BE96D35A312}"/>
              </a:ext>
            </a:extLst>
          </p:cNvPr>
          <p:cNvSpPr/>
          <p:nvPr/>
        </p:nvSpPr>
        <p:spPr>
          <a:xfrm>
            <a:off x="8382409" y="651541"/>
            <a:ext cx="2098779" cy="388767"/>
          </a:xfrm>
          <a:prstGeom prst="rect">
            <a:avLst/>
          </a:prstGeom>
          <a:solidFill>
            <a:srgbClr val="57180D"/>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tIns="91440" rIns="91440" bIns="91440" rtlCol="0" anchor="t"/>
          <a:lstStyle/>
          <a:p>
            <a:pPr>
              <a:spcAft>
                <a:spcPts val="1200"/>
              </a:spcAft>
            </a:pPr>
            <a:endParaRPr lang="en-US" sz="1100" b="1" dirty="0">
              <a:solidFill>
                <a:schemeClr val="bg1"/>
              </a:solidFill>
            </a:endParaRPr>
          </a:p>
        </p:txBody>
      </p:sp>
      <p:sp>
        <p:nvSpPr>
          <p:cNvPr id="45" name="Rectangle 44">
            <a:extLst>
              <a:ext uri="{FF2B5EF4-FFF2-40B4-BE49-F238E27FC236}">
                <a16:creationId xmlns:a16="http://schemas.microsoft.com/office/drawing/2014/main" id="{1B7476DF-6833-5649-BC25-D9497F9AA90C}"/>
              </a:ext>
            </a:extLst>
          </p:cNvPr>
          <p:cNvSpPr/>
          <p:nvPr/>
        </p:nvSpPr>
        <p:spPr>
          <a:xfrm>
            <a:off x="1710814" y="2071747"/>
            <a:ext cx="2098779" cy="388767"/>
          </a:xfrm>
          <a:prstGeom prst="rect">
            <a:avLst/>
          </a:prstGeom>
          <a:solidFill>
            <a:srgbClr val="57180D"/>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tIns="91440" rIns="91440" bIns="91440" rtlCol="0" anchor="t"/>
          <a:lstStyle/>
          <a:p>
            <a:pPr>
              <a:spcAft>
                <a:spcPts val="1200"/>
              </a:spcAft>
            </a:pPr>
            <a:endParaRPr lang="en-US" sz="1100" b="1" dirty="0">
              <a:solidFill>
                <a:schemeClr val="bg1"/>
              </a:solidFill>
            </a:endParaRPr>
          </a:p>
        </p:txBody>
      </p:sp>
      <p:sp>
        <p:nvSpPr>
          <p:cNvPr id="46" name="Rectangle 45">
            <a:extLst>
              <a:ext uri="{FF2B5EF4-FFF2-40B4-BE49-F238E27FC236}">
                <a16:creationId xmlns:a16="http://schemas.microsoft.com/office/drawing/2014/main" id="{57387D8D-13C0-0049-AE7C-BC1E16C77879}"/>
              </a:ext>
            </a:extLst>
          </p:cNvPr>
          <p:cNvSpPr/>
          <p:nvPr/>
        </p:nvSpPr>
        <p:spPr>
          <a:xfrm>
            <a:off x="3934679" y="2071747"/>
            <a:ext cx="2098779" cy="388767"/>
          </a:xfrm>
          <a:prstGeom prst="rect">
            <a:avLst/>
          </a:prstGeom>
          <a:solidFill>
            <a:srgbClr val="57180D"/>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tIns="91440" rIns="91440" bIns="91440" rtlCol="0" anchor="t"/>
          <a:lstStyle/>
          <a:p>
            <a:pPr>
              <a:spcAft>
                <a:spcPts val="1200"/>
              </a:spcAft>
            </a:pPr>
            <a:endParaRPr lang="en-US" sz="1100" b="1" dirty="0">
              <a:solidFill>
                <a:schemeClr val="bg1"/>
              </a:solidFill>
            </a:endParaRPr>
          </a:p>
        </p:txBody>
      </p:sp>
      <p:sp>
        <p:nvSpPr>
          <p:cNvPr id="47" name="Rectangle 46">
            <a:extLst>
              <a:ext uri="{FF2B5EF4-FFF2-40B4-BE49-F238E27FC236}">
                <a16:creationId xmlns:a16="http://schemas.microsoft.com/office/drawing/2014/main" id="{E5984C20-589D-5B47-8139-38CD8A0EDDC7}"/>
              </a:ext>
            </a:extLst>
          </p:cNvPr>
          <p:cNvSpPr/>
          <p:nvPr/>
        </p:nvSpPr>
        <p:spPr>
          <a:xfrm>
            <a:off x="6158544" y="2071747"/>
            <a:ext cx="2098779" cy="388767"/>
          </a:xfrm>
          <a:prstGeom prst="rect">
            <a:avLst/>
          </a:prstGeom>
          <a:solidFill>
            <a:srgbClr val="57180D"/>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tIns="91440" rIns="91440" bIns="91440" rtlCol="0" anchor="t"/>
          <a:lstStyle/>
          <a:p>
            <a:pPr>
              <a:spcAft>
                <a:spcPts val="1200"/>
              </a:spcAft>
            </a:pPr>
            <a:endParaRPr lang="en-US" sz="1100" b="1" dirty="0">
              <a:solidFill>
                <a:schemeClr val="bg1"/>
              </a:solidFill>
            </a:endParaRPr>
          </a:p>
        </p:txBody>
      </p:sp>
      <p:sp>
        <p:nvSpPr>
          <p:cNvPr id="48" name="Rectangle 47">
            <a:extLst>
              <a:ext uri="{FF2B5EF4-FFF2-40B4-BE49-F238E27FC236}">
                <a16:creationId xmlns:a16="http://schemas.microsoft.com/office/drawing/2014/main" id="{AC84517F-1601-EB49-9FDC-0F298D97FA62}"/>
              </a:ext>
            </a:extLst>
          </p:cNvPr>
          <p:cNvSpPr/>
          <p:nvPr/>
        </p:nvSpPr>
        <p:spPr>
          <a:xfrm>
            <a:off x="8382409" y="2071747"/>
            <a:ext cx="2098779" cy="388767"/>
          </a:xfrm>
          <a:prstGeom prst="rect">
            <a:avLst/>
          </a:prstGeom>
          <a:solidFill>
            <a:srgbClr val="57180D"/>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tIns="91440" rIns="91440" bIns="91440" rtlCol="0" anchor="t"/>
          <a:lstStyle/>
          <a:p>
            <a:pPr>
              <a:spcAft>
                <a:spcPts val="1200"/>
              </a:spcAft>
            </a:pPr>
            <a:endParaRPr lang="en-US" sz="1100" b="1" dirty="0">
              <a:solidFill>
                <a:schemeClr val="bg1"/>
              </a:solidFill>
            </a:endParaRPr>
          </a:p>
        </p:txBody>
      </p:sp>
      <p:sp>
        <p:nvSpPr>
          <p:cNvPr id="50" name="Rectangle 49">
            <a:extLst>
              <a:ext uri="{FF2B5EF4-FFF2-40B4-BE49-F238E27FC236}">
                <a16:creationId xmlns:a16="http://schemas.microsoft.com/office/drawing/2014/main" id="{CD1629F3-D89E-B14A-AE38-3D2F882CDF07}"/>
              </a:ext>
            </a:extLst>
          </p:cNvPr>
          <p:cNvSpPr/>
          <p:nvPr/>
        </p:nvSpPr>
        <p:spPr>
          <a:xfrm>
            <a:off x="1710814" y="3491953"/>
            <a:ext cx="2098779" cy="388767"/>
          </a:xfrm>
          <a:prstGeom prst="rect">
            <a:avLst/>
          </a:prstGeom>
          <a:solidFill>
            <a:srgbClr val="57180D"/>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tIns="91440" rIns="91440" bIns="91440" rtlCol="0" anchor="t"/>
          <a:lstStyle/>
          <a:p>
            <a:pPr>
              <a:spcAft>
                <a:spcPts val="1200"/>
              </a:spcAft>
            </a:pPr>
            <a:endParaRPr lang="en-US" sz="1100" b="1" dirty="0">
              <a:solidFill>
                <a:schemeClr val="bg1"/>
              </a:solidFill>
            </a:endParaRPr>
          </a:p>
        </p:txBody>
      </p:sp>
      <p:sp>
        <p:nvSpPr>
          <p:cNvPr id="51" name="Rectangle 50">
            <a:extLst>
              <a:ext uri="{FF2B5EF4-FFF2-40B4-BE49-F238E27FC236}">
                <a16:creationId xmlns:a16="http://schemas.microsoft.com/office/drawing/2014/main" id="{D98573E3-068C-A44B-B0C3-65B9F2C66C5E}"/>
              </a:ext>
            </a:extLst>
          </p:cNvPr>
          <p:cNvSpPr/>
          <p:nvPr/>
        </p:nvSpPr>
        <p:spPr>
          <a:xfrm>
            <a:off x="3934679" y="3491953"/>
            <a:ext cx="2098779" cy="388767"/>
          </a:xfrm>
          <a:prstGeom prst="rect">
            <a:avLst/>
          </a:prstGeom>
          <a:solidFill>
            <a:srgbClr val="57180D"/>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tIns="91440" rIns="91440" bIns="91440" rtlCol="0" anchor="t"/>
          <a:lstStyle/>
          <a:p>
            <a:pPr>
              <a:spcAft>
                <a:spcPts val="1200"/>
              </a:spcAft>
            </a:pPr>
            <a:endParaRPr lang="en-US" sz="1100" b="1" dirty="0">
              <a:solidFill>
                <a:schemeClr val="bg1"/>
              </a:solidFill>
            </a:endParaRPr>
          </a:p>
        </p:txBody>
      </p:sp>
      <p:sp>
        <p:nvSpPr>
          <p:cNvPr id="52" name="Rectangle 51">
            <a:extLst>
              <a:ext uri="{FF2B5EF4-FFF2-40B4-BE49-F238E27FC236}">
                <a16:creationId xmlns:a16="http://schemas.microsoft.com/office/drawing/2014/main" id="{65FC0141-500E-654B-846F-A186C1842F5C}"/>
              </a:ext>
            </a:extLst>
          </p:cNvPr>
          <p:cNvSpPr/>
          <p:nvPr/>
        </p:nvSpPr>
        <p:spPr>
          <a:xfrm>
            <a:off x="6158544" y="3491953"/>
            <a:ext cx="2098779" cy="388767"/>
          </a:xfrm>
          <a:prstGeom prst="rect">
            <a:avLst/>
          </a:prstGeom>
          <a:solidFill>
            <a:srgbClr val="57180D"/>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tIns="91440" rIns="91440" bIns="91440" rtlCol="0" anchor="t"/>
          <a:lstStyle/>
          <a:p>
            <a:pPr>
              <a:spcAft>
                <a:spcPts val="1200"/>
              </a:spcAft>
            </a:pPr>
            <a:endParaRPr lang="en-US" sz="1100" b="1" dirty="0">
              <a:solidFill>
                <a:schemeClr val="bg1"/>
              </a:solidFill>
            </a:endParaRPr>
          </a:p>
        </p:txBody>
      </p:sp>
      <p:sp>
        <p:nvSpPr>
          <p:cNvPr id="53" name="Rectangle 52">
            <a:extLst>
              <a:ext uri="{FF2B5EF4-FFF2-40B4-BE49-F238E27FC236}">
                <a16:creationId xmlns:a16="http://schemas.microsoft.com/office/drawing/2014/main" id="{734A5727-6399-AF42-B4E3-F14E337E587C}"/>
              </a:ext>
            </a:extLst>
          </p:cNvPr>
          <p:cNvSpPr/>
          <p:nvPr/>
        </p:nvSpPr>
        <p:spPr>
          <a:xfrm>
            <a:off x="8382409" y="3491953"/>
            <a:ext cx="2098779" cy="388767"/>
          </a:xfrm>
          <a:prstGeom prst="rect">
            <a:avLst/>
          </a:prstGeom>
          <a:solidFill>
            <a:srgbClr val="57180D"/>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tIns="91440" rIns="91440" bIns="91440" rtlCol="0" anchor="t"/>
          <a:lstStyle/>
          <a:p>
            <a:pPr>
              <a:spcAft>
                <a:spcPts val="1200"/>
              </a:spcAft>
            </a:pPr>
            <a:endParaRPr lang="en-US" sz="1100" b="1" dirty="0">
              <a:solidFill>
                <a:schemeClr val="bg1"/>
              </a:solidFill>
            </a:endParaRPr>
          </a:p>
        </p:txBody>
      </p:sp>
      <p:sp>
        <p:nvSpPr>
          <p:cNvPr id="55" name="Rectangle 54">
            <a:extLst>
              <a:ext uri="{FF2B5EF4-FFF2-40B4-BE49-F238E27FC236}">
                <a16:creationId xmlns:a16="http://schemas.microsoft.com/office/drawing/2014/main" id="{3069898D-B5E7-564A-9B59-3322935A5918}"/>
              </a:ext>
            </a:extLst>
          </p:cNvPr>
          <p:cNvSpPr/>
          <p:nvPr/>
        </p:nvSpPr>
        <p:spPr>
          <a:xfrm>
            <a:off x="1710814" y="4912159"/>
            <a:ext cx="2098779" cy="388767"/>
          </a:xfrm>
          <a:prstGeom prst="rect">
            <a:avLst/>
          </a:prstGeom>
          <a:solidFill>
            <a:srgbClr val="57180D"/>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tIns="91440" rIns="91440" bIns="91440" rtlCol="0" anchor="t"/>
          <a:lstStyle/>
          <a:p>
            <a:pPr>
              <a:spcAft>
                <a:spcPts val="1200"/>
              </a:spcAft>
            </a:pPr>
            <a:endParaRPr lang="en-US" sz="1100" b="1" dirty="0">
              <a:solidFill>
                <a:schemeClr val="bg1"/>
              </a:solidFill>
            </a:endParaRPr>
          </a:p>
        </p:txBody>
      </p:sp>
      <p:sp>
        <p:nvSpPr>
          <p:cNvPr id="56" name="Rectangle 55">
            <a:extLst>
              <a:ext uri="{FF2B5EF4-FFF2-40B4-BE49-F238E27FC236}">
                <a16:creationId xmlns:a16="http://schemas.microsoft.com/office/drawing/2014/main" id="{44EF94B0-3204-7D49-8D4E-7AE42A1FCF7B}"/>
              </a:ext>
            </a:extLst>
          </p:cNvPr>
          <p:cNvSpPr/>
          <p:nvPr/>
        </p:nvSpPr>
        <p:spPr>
          <a:xfrm>
            <a:off x="3934679" y="4912159"/>
            <a:ext cx="2098779" cy="388767"/>
          </a:xfrm>
          <a:prstGeom prst="rect">
            <a:avLst/>
          </a:prstGeom>
          <a:solidFill>
            <a:srgbClr val="57180D"/>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tIns="91440" rIns="91440" bIns="91440" rtlCol="0" anchor="t"/>
          <a:lstStyle/>
          <a:p>
            <a:pPr>
              <a:spcAft>
                <a:spcPts val="1200"/>
              </a:spcAft>
            </a:pPr>
            <a:endParaRPr lang="en-US" sz="1100" b="1" dirty="0">
              <a:solidFill>
                <a:schemeClr val="bg1"/>
              </a:solidFill>
            </a:endParaRPr>
          </a:p>
        </p:txBody>
      </p:sp>
      <p:sp>
        <p:nvSpPr>
          <p:cNvPr id="57" name="Rectangle 56">
            <a:extLst>
              <a:ext uri="{FF2B5EF4-FFF2-40B4-BE49-F238E27FC236}">
                <a16:creationId xmlns:a16="http://schemas.microsoft.com/office/drawing/2014/main" id="{69394E3F-5D46-334B-9F05-9AFA29261F7A}"/>
              </a:ext>
            </a:extLst>
          </p:cNvPr>
          <p:cNvSpPr/>
          <p:nvPr/>
        </p:nvSpPr>
        <p:spPr>
          <a:xfrm>
            <a:off x="6158544" y="4912159"/>
            <a:ext cx="2098779" cy="388767"/>
          </a:xfrm>
          <a:prstGeom prst="rect">
            <a:avLst/>
          </a:prstGeom>
          <a:solidFill>
            <a:srgbClr val="57180D"/>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tIns="91440" rIns="91440" bIns="91440" rtlCol="0" anchor="t"/>
          <a:lstStyle/>
          <a:p>
            <a:pPr>
              <a:spcAft>
                <a:spcPts val="1200"/>
              </a:spcAft>
            </a:pPr>
            <a:endParaRPr lang="en-US" sz="1100" b="1" dirty="0">
              <a:solidFill>
                <a:schemeClr val="bg1"/>
              </a:solidFill>
            </a:endParaRPr>
          </a:p>
        </p:txBody>
      </p:sp>
      <p:sp>
        <p:nvSpPr>
          <p:cNvPr id="90" name="Rectangle 89">
            <a:extLst>
              <a:ext uri="{FF2B5EF4-FFF2-40B4-BE49-F238E27FC236}">
                <a16:creationId xmlns:a16="http://schemas.microsoft.com/office/drawing/2014/main" id="{C8458D64-7FE1-494C-80A1-7A8E7FC7FBE6}"/>
              </a:ext>
            </a:extLst>
          </p:cNvPr>
          <p:cNvSpPr/>
          <p:nvPr/>
        </p:nvSpPr>
        <p:spPr>
          <a:xfrm>
            <a:off x="1710814" y="651541"/>
            <a:ext cx="2098779" cy="1294299"/>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37160" tIns="91440" rIns="91440" bIns="91440" rtlCol="0" anchor="t"/>
          <a:lstStyle/>
          <a:p>
            <a:pPr>
              <a:spcAft>
                <a:spcPts val="1200"/>
              </a:spcAft>
            </a:pPr>
            <a:r>
              <a:rPr lang="en-US" sz="1400" dirty="0">
                <a:solidFill>
                  <a:schemeClr val="bg1"/>
                </a:solidFill>
              </a:rPr>
              <a:t>WED, OCT 29</a:t>
            </a:r>
          </a:p>
          <a:p>
            <a:pPr>
              <a:spcAft>
                <a:spcPts val="1200"/>
              </a:spcAft>
            </a:pPr>
            <a:r>
              <a:rPr lang="en-US" sz="1100" dirty="0">
                <a:solidFill>
                  <a:schemeClr val="bg1"/>
                </a:solidFill>
              </a:rPr>
              <a:t>Texture Mastery</a:t>
            </a:r>
            <a:br>
              <a:rPr lang="en-US" sz="1100" dirty="0">
                <a:solidFill>
                  <a:schemeClr val="bg1"/>
                </a:solidFill>
              </a:rPr>
            </a:br>
            <a:r>
              <a:rPr lang="en-US" sz="1100" dirty="0">
                <a:solidFill>
                  <a:schemeClr val="bg1"/>
                </a:solidFill>
              </a:rPr>
              <a:t>Launch Event with</a:t>
            </a:r>
            <a:br>
              <a:rPr lang="en-US" sz="1100" dirty="0">
                <a:solidFill>
                  <a:schemeClr val="bg1"/>
                </a:solidFill>
              </a:rPr>
            </a:br>
            <a:r>
              <a:rPr lang="en-US" sz="1200" b="1" dirty="0">
                <a:solidFill>
                  <a:schemeClr val="bg1"/>
                </a:solidFill>
              </a:rPr>
              <a:t>Shawn Stearns </a:t>
            </a:r>
            <a:endParaRPr lang="en-US" sz="1100" b="1" dirty="0">
              <a:solidFill>
                <a:schemeClr val="bg1"/>
              </a:solidFill>
            </a:endParaRPr>
          </a:p>
        </p:txBody>
      </p:sp>
      <p:sp>
        <p:nvSpPr>
          <p:cNvPr id="97" name="Rectangle 96">
            <a:extLst>
              <a:ext uri="{FF2B5EF4-FFF2-40B4-BE49-F238E27FC236}">
                <a16:creationId xmlns:a16="http://schemas.microsoft.com/office/drawing/2014/main" id="{A994E3CF-E9B8-DD49-A069-B50AD42EDF8E}"/>
              </a:ext>
            </a:extLst>
          </p:cNvPr>
          <p:cNvSpPr/>
          <p:nvPr/>
        </p:nvSpPr>
        <p:spPr>
          <a:xfrm>
            <a:off x="1710814" y="2071747"/>
            <a:ext cx="2098779" cy="1294299"/>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37160" tIns="91440" rIns="91440" bIns="91440" rtlCol="0" anchor="t"/>
          <a:lstStyle/>
          <a:p>
            <a:pPr>
              <a:spcAft>
                <a:spcPts val="1200"/>
              </a:spcAft>
            </a:pPr>
            <a:r>
              <a:rPr lang="en-US" sz="1400" dirty="0">
                <a:solidFill>
                  <a:schemeClr val="bg1"/>
                </a:solidFill>
              </a:rPr>
              <a:t>WED, JAN 7</a:t>
            </a:r>
          </a:p>
          <a:p>
            <a:pPr>
              <a:spcAft>
                <a:spcPts val="1200"/>
              </a:spcAft>
            </a:pPr>
            <a:r>
              <a:rPr lang="en-US" sz="1100" dirty="0">
                <a:solidFill>
                  <a:schemeClr val="bg1"/>
                </a:solidFill>
              </a:rPr>
              <a:t>Short Hair Cutting with </a:t>
            </a:r>
            <a:br>
              <a:rPr lang="en-US" sz="1100" dirty="0">
                <a:solidFill>
                  <a:schemeClr val="bg1"/>
                </a:solidFill>
              </a:rPr>
            </a:br>
            <a:r>
              <a:rPr lang="en-US" sz="1200" b="1" dirty="0">
                <a:solidFill>
                  <a:schemeClr val="bg1"/>
                </a:solidFill>
              </a:rPr>
              <a:t>Gina Pickett</a:t>
            </a:r>
            <a:br>
              <a:rPr lang="en-US" sz="1200" b="1" dirty="0">
                <a:solidFill>
                  <a:schemeClr val="bg1"/>
                </a:solidFill>
              </a:rPr>
            </a:br>
            <a:r>
              <a:rPr lang="en-US" sz="1200" b="1" i="1" dirty="0">
                <a:solidFill>
                  <a:schemeClr val="bg1"/>
                </a:solidFill>
              </a:rPr>
              <a:t>Matrix</a:t>
            </a:r>
            <a:r>
              <a:rPr lang="en-US" sz="1200" b="1" dirty="0">
                <a:solidFill>
                  <a:schemeClr val="bg1"/>
                </a:solidFill>
              </a:rPr>
              <a:t> </a:t>
            </a:r>
          </a:p>
        </p:txBody>
      </p:sp>
      <p:sp>
        <p:nvSpPr>
          <p:cNvPr id="102" name="Rectangle 101">
            <a:extLst>
              <a:ext uri="{FF2B5EF4-FFF2-40B4-BE49-F238E27FC236}">
                <a16:creationId xmlns:a16="http://schemas.microsoft.com/office/drawing/2014/main" id="{799103D6-2400-AD43-8A43-53DBCAA8A09C}"/>
              </a:ext>
            </a:extLst>
          </p:cNvPr>
          <p:cNvSpPr/>
          <p:nvPr/>
        </p:nvSpPr>
        <p:spPr>
          <a:xfrm>
            <a:off x="1710814" y="3491954"/>
            <a:ext cx="2098779" cy="1294299"/>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37160" tIns="91440" rIns="91440" bIns="91440" rtlCol="0" anchor="t"/>
          <a:lstStyle/>
          <a:p>
            <a:pPr>
              <a:spcAft>
                <a:spcPts val="1200"/>
              </a:spcAft>
            </a:pPr>
            <a:r>
              <a:rPr lang="en-US" sz="1400">
                <a:solidFill>
                  <a:schemeClr val="bg1"/>
                </a:solidFill>
              </a:rPr>
              <a:t>WED, MAR 4</a:t>
            </a:r>
          </a:p>
          <a:p>
            <a:pPr>
              <a:spcAft>
                <a:spcPts val="1200"/>
              </a:spcAft>
            </a:pPr>
            <a:r>
              <a:rPr lang="en-US" sz="1100">
                <a:solidFill>
                  <a:schemeClr val="bg1"/>
                </a:solidFill>
              </a:rPr>
              <a:t>Barbering with</a:t>
            </a:r>
            <a:br>
              <a:rPr lang="en-US" sz="1100">
                <a:solidFill>
                  <a:schemeClr val="bg1"/>
                </a:solidFill>
              </a:rPr>
            </a:br>
            <a:r>
              <a:rPr lang="en-US" sz="1200" b="1">
                <a:solidFill>
                  <a:schemeClr val="bg1"/>
                </a:solidFill>
              </a:rPr>
              <a:t>Carlon Thompson</a:t>
            </a:r>
            <a:br>
              <a:rPr lang="en-US" sz="1200" b="1">
                <a:solidFill>
                  <a:schemeClr val="bg1"/>
                </a:solidFill>
              </a:rPr>
            </a:br>
            <a:r>
              <a:rPr lang="en-US" sz="1200" b="1" i="1">
                <a:solidFill>
                  <a:schemeClr val="bg1"/>
                </a:solidFill>
              </a:rPr>
              <a:t>Mizani</a:t>
            </a:r>
            <a:r>
              <a:rPr lang="en-US" sz="1200" b="1">
                <a:solidFill>
                  <a:schemeClr val="bg1"/>
                </a:solidFill>
              </a:rPr>
              <a:t>  </a:t>
            </a:r>
            <a:endParaRPr lang="en-US" sz="1200" b="1" dirty="0">
              <a:solidFill>
                <a:schemeClr val="bg1"/>
              </a:solidFill>
            </a:endParaRPr>
          </a:p>
        </p:txBody>
      </p:sp>
      <p:sp>
        <p:nvSpPr>
          <p:cNvPr id="107" name="Rectangle 106">
            <a:extLst>
              <a:ext uri="{FF2B5EF4-FFF2-40B4-BE49-F238E27FC236}">
                <a16:creationId xmlns:a16="http://schemas.microsoft.com/office/drawing/2014/main" id="{9945D5C3-476A-584F-8393-4BAB32A07AF8}"/>
              </a:ext>
            </a:extLst>
          </p:cNvPr>
          <p:cNvSpPr/>
          <p:nvPr/>
        </p:nvSpPr>
        <p:spPr>
          <a:xfrm>
            <a:off x="1710814" y="4912160"/>
            <a:ext cx="2098779" cy="1294299"/>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37160" tIns="91440" rIns="91440" bIns="91440" rtlCol="0" anchor="t"/>
          <a:lstStyle/>
          <a:p>
            <a:pPr>
              <a:spcAft>
                <a:spcPts val="1200"/>
              </a:spcAft>
            </a:pPr>
            <a:r>
              <a:rPr lang="en-US" sz="1400" dirty="0">
                <a:solidFill>
                  <a:schemeClr val="bg1"/>
                </a:solidFill>
              </a:rPr>
              <a:t>WED, APR 29</a:t>
            </a:r>
          </a:p>
          <a:p>
            <a:pPr>
              <a:spcAft>
                <a:spcPts val="1200"/>
              </a:spcAft>
            </a:pPr>
            <a:r>
              <a:rPr lang="en-US" sz="1100" dirty="0">
                <a:solidFill>
                  <a:schemeClr val="bg1"/>
                </a:solidFill>
              </a:rPr>
              <a:t>Trend Color with</a:t>
            </a:r>
            <a:br>
              <a:rPr lang="en-US" sz="1100" dirty="0">
                <a:solidFill>
                  <a:schemeClr val="bg1"/>
                </a:solidFill>
              </a:rPr>
            </a:br>
            <a:r>
              <a:rPr lang="en-US" sz="1200" b="1" dirty="0" err="1">
                <a:solidFill>
                  <a:schemeClr val="bg1"/>
                </a:solidFill>
              </a:rPr>
              <a:t>Tippi</a:t>
            </a:r>
            <a:r>
              <a:rPr lang="en-US" sz="1200" b="1" dirty="0">
                <a:solidFill>
                  <a:schemeClr val="bg1"/>
                </a:solidFill>
              </a:rPr>
              <a:t> Shorter</a:t>
            </a:r>
            <a:br>
              <a:rPr lang="en-US" sz="1200" b="1" dirty="0">
                <a:solidFill>
                  <a:schemeClr val="bg1"/>
                </a:solidFill>
              </a:rPr>
            </a:br>
            <a:r>
              <a:rPr lang="en-US" sz="1200" b="1" i="1" dirty="0" err="1">
                <a:solidFill>
                  <a:schemeClr val="bg1"/>
                </a:solidFill>
              </a:rPr>
              <a:t>L’oréal</a:t>
            </a:r>
            <a:r>
              <a:rPr lang="en-US" sz="1200" b="1" i="1" dirty="0">
                <a:solidFill>
                  <a:schemeClr val="bg1"/>
                </a:solidFill>
              </a:rPr>
              <a:t> </a:t>
            </a:r>
            <a:r>
              <a:rPr lang="en-US" sz="1200" b="1" i="1" dirty="0" err="1">
                <a:solidFill>
                  <a:schemeClr val="bg1"/>
                </a:solidFill>
              </a:rPr>
              <a:t>Professionnel</a:t>
            </a:r>
            <a:r>
              <a:rPr lang="en-US" sz="1200" b="1" i="1" dirty="0">
                <a:solidFill>
                  <a:schemeClr val="bg1"/>
                </a:solidFill>
              </a:rPr>
              <a:t> </a:t>
            </a:r>
          </a:p>
        </p:txBody>
      </p:sp>
      <p:cxnSp>
        <p:nvCxnSpPr>
          <p:cNvPr id="117" name="Straight Connector 116">
            <a:extLst>
              <a:ext uri="{FF2B5EF4-FFF2-40B4-BE49-F238E27FC236}">
                <a16:creationId xmlns:a16="http://schemas.microsoft.com/office/drawing/2014/main" id="{C1CDC680-E69C-6942-9ED9-E028FBC6CCE0}"/>
              </a:ext>
            </a:extLst>
          </p:cNvPr>
          <p:cNvCxnSpPr>
            <a:cxnSpLocks/>
          </p:cNvCxnSpPr>
          <p:nvPr/>
        </p:nvCxnSpPr>
        <p:spPr>
          <a:xfrm>
            <a:off x="1710814" y="1040308"/>
            <a:ext cx="209877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8F40FEC9-D721-7248-814F-052B00B22726}"/>
              </a:ext>
            </a:extLst>
          </p:cNvPr>
          <p:cNvCxnSpPr>
            <a:cxnSpLocks/>
          </p:cNvCxnSpPr>
          <p:nvPr/>
        </p:nvCxnSpPr>
        <p:spPr>
          <a:xfrm>
            <a:off x="1710814" y="2460514"/>
            <a:ext cx="209877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494D238C-17E4-E041-8A2B-222BD50B12DE}"/>
              </a:ext>
            </a:extLst>
          </p:cNvPr>
          <p:cNvCxnSpPr>
            <a:cxnSpLocks/>
          </p:cNvCxnSpPr>
          <p:nvPr/>
        </p:nvCxnSpPr>
        <p:spPr>
          <a:xfrm>
            <a:off x="1710814" y="3880720"/>
            <a:ext cx="209877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88E75604-1869-F742-8900-6D3E8EA81114}"/>
              </a:ext>
            </a:extLst>
          </p:cNvPr>
          <p:cNvCxnSpPr>
            <a:cxnSpLocks/>
          </p:cNvCxnSpPr>
          <p:nvPr/>
        </p:nvCxnSpPr>
        <p:spPr>
          <a:xfrm>
            <a:off x="1710814" y="5300926"/>
            <a:ext cx="209877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91" name="Rectangle 90">
            <a:extLst>
              <a:ext uri="{FF2B5EF4-FFF2-40B4-BE49-F238E27FC236}">
                <a16:creationId xmlns:a16="http://schemas.microsoft.com/office/drawing/2014/main" id="{84C97DF1-DC4E-4147-A605-998DEE2963D6}"/>
              </a:ext>
            </a:extLst>
          </p:cNvPr>
          <p:cNvSpPr/>
          <p:nvPr/>
        </p:nvSpPr>
        <p:spPr>
          <a:xfrm>
            <a:off x="3934679" y="651541"/>
            <a:ext cx="2098779" cy="1294299"/>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37160" tIns="91440" rIns="91440" bIns="91440" rtlCol="0" anchor="t"/>
          <a:lstStyle/>
          <a:p>
            <a:pPr>
              <a:spcAft>
                <a:spcPts val="1200"/>
              </a:spcAft>
            </a:pPr>
            <a:r>
              <a:rPr lang="en-US" sz="1400" dirty="0">
                <a:solidFill>
                  <a:schemeClr val="bg1"/>
                </a:solidFill>
              </a:rPr>
              <a:t>WED, NOV 5</a:t>
            </a:r>
          </a:p>
          <a:p>
            <a:pPr>
              <a:spcAft>
                <a:spcPts val="1200"/>
              </a:spcAft>
            </a:pPr>
            <a:r>
              <a:rPr lang="en-US" sz="1100" dirty="0">
                <a:solidFill>
                  <a:schemeClr val="bg1"/>
                </a:solidFill>
              </a:rPr>
              <a:t>Long Hair Cutting with</a:t>
            </a:r>
            <a:br>
              <a:rPr lang="en-US" sz="1100" dirty="0">
                <a:solidFill>
                  <a:schemeClr val="bg1"/>
                </a:solidFill>
              </a:rPr>
            </a:br>
            <a:r>
              <a:rPr lang="en-US" sz="1200" b="1" dirty="0" err="1">
                <a:solidFill>
                  <a:schemeClr val="bg1"/>
                </a:solidFill>
              </a:rPr>
              <a:t>Dezarai</a:t>
            </a:r>
            <a:r>
              <a:rPr lang="en-US" sz="1200" b="1" dirty="0">
                <a:solidFill>
                  <a:schemeClr val="bg1"/>
                </a:solidFill>
              </a:rPr>
              <a:t> Chadwick</a:t>
            </a:r>
            <a:br>
              <a:rPr lang="en-US" sz="1200" b="1" dirty="0">
                <a:solidFill>
                  <a:schemeClr val="bg1"/>
                </a:solidFill>
              </a:rPr>
            </a:br>
            <a:r>
              <a:rPr lang="en-US" sz="1200" b="1" i="1" dirty="0" err="1">
                <a:solidFill>
                  <a:schemeClr val="bg1"/>
                </a:solidFill>
              </a:rPr>
              <a:t>Mizani</a:t>
            </a:r>
            <a:r>
              <a:rPr lang="en-US" sz="1200" b="1" dirty="0">
                <a:solidFill>
                  <a:schemeClr val="bg1"/>
                </a:solidFill>
              </a:rPr>
              <a:t>  </a:t>
            </a:r>
          </a:p>
        </p:txBody>
      </p:sp>
      <p:sp>
        <p:nvSpPr>
          <p:cNvPr id="98" name="Rectangle 97">
            <a:extLst>
              <a:ext uri="{FF2B5EF4-FFF2-40B4-BE49-F238E27FC236}">
                <a16:creationId xmlns:a16="http://schemas.microsoft.com/office/drawing/2014/main" id="{3FCDEA37-F869-AE4D-87CA-F418485728A3}"/>
              </a:ext>
            </a:extLst>
          </p:cNvPr>
          <p:cNvSpPr/>
          <p:nvPr/>
        </p:nvSpPr>
        <p:spPr>
          <a:xfrm>
            <a:off x="3934679" y="2071747"/>
            <a:ext cx="2098779" cy="1294299"/>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37160" tIns="91440" rIns="91440" bIns="91440" rtlCol="0" anchor="t"/>
          <a:lstStyle/>
          <a:p>
            <a:pPr>
              <a:spcAft>
                <a:spcPts val="1200"/>
              </a:spcAft>
            </a:pPr>
            <a:r>
              <a:rPr lang="en-US" sz="1400" dirty="0">
                <a:solidFill>
                  <a:schemeClr val="bg1"/>
                </a:solidFill>
              </a:rPr>
              <a:t>WED, JAN 21</a:t>
            </a:r>
          </a:p>
          <a:p>
            <a:pPr>
              <a:spcAft>
                <a:spcPts val="1200"/>
              </a:spcAft>
            </a:pPr>
            <a:r>
              <a:rPr lang="en-US" sz="1100" dirty="0">
                <a:solidFill>
                  <a:schemeClr val="bg1"/>
                </a:solidFill>
              </a:rPr>
              <a:t>Language of</a:t>
            </a:r>
            <a:br>
              <a:rPr lang="en-US" sz="1100" dirty="0">
                <a:solidFill>
                  <a:schemeClr val="bg1"/>
                </a:solidFill>
              </a:rPr>
            </a:br>
            <a:r>
              <a:rPr lang="en-US" sz="1100" dirty="0">
                <a:solidFill>
                  <a:schemeClr val="bg1"/>
                </a:solidFill>
              </a:rPr>
              <a:t>Texture &amp; PK with</a:t>
            </a:r>
            <a:br>
              <a:rPr lang="en-US" sz="1100" dirty="0">
                <a:solidFill>
                  <a:schemeClr val="bg1"/>
                </a:solidFill>
              </a:rPr>
            </a:br>
            <a:r>
              <a:rPr lang="en-US" sz="1200" b="1" dirty="0" err="1">
                <a:solidFill>
                  <a:schemeClr val="bg1"/>
                </a:solidFill>
              </a:rPr>
              <a:t>Marlee</a:t>
            </a:r>
            <a:r>
              <a:rPr lang="en-US" sz="1200" b="1" dirty="0">
                <a:solidFill>
                  <a:schemeClr val="bg1"/>
                </a:solidFill>
              </a:rPr>
              <a:t> Coles</a:t>
            </a:r>
            <a:br>
              <a:rPr lang="en-US" sz="1200" b="1" dirty="0">
                <a:solidFill>
                  <a:schemeClr val="bg1"/>
                </a:solidFill>
              </a:rPr>
            </a:br>
            <a:r>
              <a:rPr lang="en-US" sz="1200" b="1" i="1" dirty="0" err="1">
                <a:solidFill>
                  <a:schemeClr val="bg1"/>
                </a:solidFill>
              </a:rPr>
              <a:t>Mizani</a:t>
            </a:r>
            <a:r>
              <a:rPr lang="en-US" sz="1200" b="1" dirty="0">
                <a:solidFill>
                  <a:schemeClr val="bg1"/>
                </a:solidFill>
              </a:rPr>
              <a:t> </a:t>
            </a:r>
          </a:p>
        </p:txBody>
      </p:sp>
      <p:sp>
        <p:nvSpPr>
          <p:cNvPr id="103" name="Rectangle 102">
            <a:extLst>
              <a:ext uri="{FF2B5EF4-FFF2-40B4-BE49-F238E27FC236}">
                <a16:creationId xmlns:a16="http://schemas.microsoft.com/office/drawing/2014/main" id="{D45A1439-B6C3-4B48-B166-843C7BACFF8E}"/>
              </a:ext>
            </a:extLst>
          </p:cNvPr>
          <p:cNvSpPr/>
          <p:nvPr/>
        </p:nvSpPr>
        <p:spPr>
          <a:xfrm>
            <a:off x="3934679" y="3491954"/>
            <a:ext cx="2098779" cy="1294299"/>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37160" tIns="91440" rIns="91440" bIns="91440" rtlCol="0" anchor="t"/>
          <a:lstStyle/>
          <a:p>
            <a:pPr>
              <a:spcAft>
                <a:spcPts val="1200"/>
              </a:spcAft>
            </a:pPr>
            <a:r>
              <a:rPr lang="en-US" sz="1400" dirty="0">
                <a:solidFill>
                  <a:schemeClr val="bg1"/>
                </a:solidFill>
              </a:rPr>
              <a:t>WED, MAR 18</a:t>
            </a:r>
          </a:p>
          <a:p>
            <a:pPr>
              <a:spcAft>
                <a:spcPts val="1200"/>
              </a:spcAft>
            </a:pPr>
            <a:r>
              <a:rPr lang="en-US" sz="1100" dirty="0">
                <a:solidFill>
                  <a:schemeClr val="bg1"/>
                </a:solidFill>
              </a:rPr>
              <a:t>Texture Consultation with</a:t>
            </a:r>
            <a:br>
              <a:rPr lang="en-US" sz="1100" dirty="0">
                <a:solidFill>
                  <a:schemeClr val="bg1"/>
                </a:solidFill>
              </a:rPr>
            </a:br>
            <a:r>
              <a:rPr lang="en-US" sz="1200" b="1" dirty="0">
                <a:solidFill>
                  <a:schemeClr val="bg1"/>
                </a:solidFill>
              </a:rPr>
              <a:t>Kristi Valenzuela</a:t>
            </a:r>
            <a:br>
              <a:rPr lang="en-US" sz="1200" b="1" dirty="0">
                <a:solidFill>
                  <a:schemeClr val="bg1"/>
                </a:solidFill>
              </a:rPr>
            </a:br>
            <a:r>
              <a:rPr lang="en-US" sz="1200" b="1" i="1" dirty="0">
                <a:solidFill>
                  <a:schemeClr val="bg1"/>
                </a:solidFill>
              </a:rPr>
              <a:t>Summit</a:t>
            </a:r>
            <a:r>
              <a:rPr lang="en-US" sz="1200" b="1" dirty="0">
                <a:solidFill>
                  <a:schemeClr val="bg1"/>
                </a:solidFill>
              </a:rPr>
              <a:t> </a:t>
            </a:r>
          </a:p>
        </p:txBody>
      </p:sp>
      <p:sp>
        <p:nvSpPr>
          <p:cNvPr id="108" name="Rectangle 107">
            <a:extLst>
              <a:ext uri="{FF2B5EF4-FFF2-40B4-BE49-F238E27FC236}">
                <a16:creationId xmlns:a16="http://schemas.microsoft.com/office/drawing/2014/main" id="{A51B405E-A5AF-9746-B1D6-A29A45764960}"/>
              </a:ext>
            </a:extLst>
          </p:cNvPr>
          <p:cNvSpPr/>
          <p:nvPr/>
        </p:nvSpPr>
        <p:spPr>
          <a:xfrm>
            <a:off x="3934679" y="4912160"/>
            <a:ext cx="2098779" cy="1294299"/>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37160" tIns="91440" rIns="91440" bIns="91440" rtlCol="0" anchor="t"/>
          <a:lstStyle/>
          <a:p>
            <a:pPr>
              <a:spcAft>
                <a:spcPts val="1200"/>
              </a:spcAft>
            </a:pPr>
            <a:r>
              <a:rPr lang="en-US" sz="1400" dirty="0">
                <a:solidFill>
                  <a:schemeClr val="bg1"/>
                </a:solidFill>
              </a:rPr>
              <a:t>WED,MAY 13</a:t>
            </a:r>
          </a:p>
          <a:p>
            <a:pPr>
              <a:spcAft>
                <a:spcPts val="1200"/>
              </a:spcAft>
            </a:pPr>
            <a:r>
              <a:rPr lang="en-US" sz="1100" dirty="0">
                <a:solidFill>
                  <a:schemeClr val="bg1"/>
                </a:solidFill>
              </a:rPr>
              <a:t>Long Hair Styling with </a:t>
            </a:r>
            <a:br>
              <a:rPr lang="en-US" sz="1100" dirty="0">
                <a:solidFill>
                  <a:schemeClr val="bg1"/>
                </a:solidFill>
              </a:rPr>
            </a:br>
            <a:r>
              <a:rPr lang="en-US" sz="1200" b="1" dirty="0">
                <a:solidFill>
                  <a:schemeClr val="bg1"/>
                </a:solidFill>
              </a:rPr>
              <a:t>Todd Edwards</a:t>
            </a:r>
            <a:br>
              <a:rPr lang="en-US" sz="1200" b="1" dirty="0">
                <a:solidFill>
                  <a:schemeClr val="bg1"/>
                </a:solidFill>
              </a:rPr>
            </a:br>
            <a:r>
              <a:rPr lang="en-US" sz="1200" b="1" i="1" dirty="0" err="1">
                <a:solidFill>
                  <a:schemeClr val="bg1"/>
                </a:solidFill>
              </a:rPr>
              <a:t>Mizani</a:t>
            </a:r>
            <a:r>
              <a:rPr lang="en-US" sz="1200" b="1" dirty="0">
                <a:solidFill>
                  <a:schemeClr val="bg1"/>
                </a:solidFill>
              </a:rPr>
              <a:t> </a:t>
            </a:r>
          </a:p>
        </p:txBody>
      </p:sp>
      <p:cxnSp>
        <p:nvCxnSpPr>
          <p:cNvPr id="118" name="Straight Connector 117">
            <a:extLst>
              <a:ext uri="{FF2B5EF4-FFF2-40B4-BE49-F238E27FC236}">
                <a16:creationId xmlns:a16="http://schemas.microsoft.com/office/drawing/2014/main" id="{5827F7AE-3D7B-C643-9939-56947EA3F57F}"/>
              </a:ext>
            </a:extLst>
          </p:cNvPr>
          <p:cNvCxnSpPr>
            <a:cxnSpLocks/>
          </p:cNvCxnSpPr>
          <p:nvPr/>
        </p:nvCxnSpPr>
        <p:spPr>
          <a:xfrm>
            <a:off x="3934679" y="1040308"/>
            <a:ext cx="209877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D2D292C6-8189-8E48-8F42-93BC8A65ED61}"/>
              </a:ext>
            </a:extLst>
          </p:cNvPr>
          <p:cNvCxnSpPr>
            <a:cxnSpLocks/>
          </p:cNvCxnSpPr>
          <p:nvPr/>
        </p:nvCxnSpPr>
        <p:spPr>
          <a:xfrm>
            <a:off x="3934679" y="2460514"/>
            <a:ext cx="209877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47178A3C-66CE-E540-B187-1FA9F5B25CE7}"/>
              </a:ext>
            </a:extLst>
          </p:cNvPr>
          <p:cNvCxnSpPr>
            <a:cxnSpLocks/>
          </p:cNvCxnSpPr>
          <p:nvPr/>
        </p:nvCxnSpPr>
        <p:spPr>
          <a:xfrm>
            <a:off x="3934679" y="3880720"/>
            <a:ext cx="209877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4521A60C-D73B-9C4E-885E-394639782D4A}"/>
              </a:ext>
            </a:extLst>
          </p:cNvPr>
          <p:cNvCxnSpPr>
            <a:cxnSpLocks/>
          </p:cNvCxnSpPr>
          <p:nvPr/>
        </p:nvCxnSpPr>
        <p:spPr>
          <a:xfrm>
            <a:off x="3934679" y="5300926"/>
            <a:ext cx="209877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92" name="Rectangle 91">
            <a:extLst>
              <a:ext uri="{FF2B5EF4-FFF2-40B4-BE49-F238E27FC236}">
                <a16:creationId xmlns:a16="http://schemas.microsoft.com/office/drawing/2014/main" id="{8BD03834-1A7B-9F49-8DB5-659C53F094AA}"/>
              </a:ext>
            </a:extLst>
          </p:cNvPr>
          <p:cNvSpPr/>
          <p:nvPr/>
        </p:nvSpPr>
        <p:spPr>
          <a:xfrm>
            <a:off x="6158545" y="651541"/>
            <a:ext cx="2098779" cy="1294299"/>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37160" tIns="91440" rIns="91440" bIns="91440" rtlCol="0" anchor="t"/>
          <a:lstStyle/>
          <a:p>
            <a:pPr>
              <a:spcAft>
                <a:spcPts val="1200"/>
              </a:spcAft>
            </a:pPr>
            <a:r>
              <a:rPr lang="en-US" sz="1400" dirty="0">
                <a:solidFill>
                  <a:schemeClr val="bg1"/>
                </a:solidFill>
              </a:rPr>
              <a:t>WED, NOV 19</a:t>
            </a:r>
          </a:p>
          <a:p>
            <a:pPr>
              <a:spcAft>
                <a:spcPts val="1200"/>
              </a:spcAft>
            </a:pPr>
            <a:r>
              <a:rPr lang="en-US" sz="1100" dirty="0">
                <a:solidFill>
                  <a:schemeClr val="bg1"/>
                </a:solidFill>
              </a:rPr>
              <a:t>Intro to </a:t>
            </a:r>
            <a:r>
              <a:rPr lang="en-US" sz="1100" dirty="0" err="1">
                <a:solidFill>
                  <a:schemeClr val="bg1"/>
                </a:solidFill>
              </a:rPr>
              <a:t>Locs</a:t>
            </a:r>
            <a:r>
              <a:rPr lang="en-US" sz="1100" dirty="0">
                <a:solidFill>
                  <a:schemeClr val="bg1"/>
                </a:solidFill>
              </a:rPr>
              <a:t> with</a:t>
            </a:r>
            <a:br>
              <a:rPr lang="en-US" sz="1100" dirty="0">
                <a:solidFill>
                  <a:schemeClr val="bg1"/>
                </a:solidFill>
              </a:rPr>
            </a:br>
            <a:r>
              <a:rPr lang="en-US" sz="1200" b="1" dirty="0">
                <a:solidFill>
                  <a:schemeClr val="bg1"/>
                </a:solidFill>
              </a:rPr>
              <a:t>Evie Johnson</a:t>
            </a:r>
            <a:br>
              <a:rPr lang="en-US" sz="1200" b="1" dirty="0">
                <a:solidFill>
                  <a:schemeClr val="bg1"/>
                </a:solidFill>
              </a:rPr>
            </a:br>
            <a:r>
              <a:rPr lang="en-US" sz="1200" b="1" i="1" dirty="0" err="1">
                <a:solidFill>
                  <a:schemeClr val="bg1"/>
                </a:solidFill>
              </a:rPr>
              <a:t>Mizani</a:t>
            </a:r>
            <a:r>
              <a:rPr lang="en-US" sz="1200" b="1" dirty="0">
                <a:solidFill>
                  <a:schemeClr val="bg1"/>
                </a:solidFill>
              </a:rPr>
              <a:t> </a:t>
            </a:r>
          </a:p>
        </p:txBody>
      </p:sp>
      <p:sp>
        <p:nvSpPr>
          <p:cNvPr id="99" name="Rectangle 98">
            <a:extLst>
              <a:ext uri="{FF2B5EF4-FFF2-40B4-BE49-F238E27FC236}">
                <a16:creationId xmlns:a16="http://schemas.microsoft.com/office/drawing/2014/main" id="{C00801B3-B19A-FA4A-A1BD-13B90E9552D4}"/>
              </a:ext>
            </a:extLst>
          </p:cNvPr>
          <p:cNvSpPr/>
          <p:nvPr/>
        </p:nvSpPr>
        <p:spPr>
          <a:xfrm>
            <a:off x="6158545" y="2071747"/>
            <a:ext cx="2098779" cy="1294299"/>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37160" tIns="91440" rIns="91440" bIns="91440" rtlCol="0" anchor="t"/>
          <a:lstStyle/>
          <a:p>
            <a:pPr>
              <a:spcAft>
                <a:spcPts val="1200"/>
              </a:spcAft>
            </a:pPr>
            <a:r>
              <a:rPr lang="en-US" sz="1400" dirty="0">
                <a:solidFill>
                  <a:schemeClr val="bg1"/>
                </a:solidFill>
              </a:rPr>
              <a:t>WED, FEB 4</a:t>
            </a:r>
          </a:p>
          <a:p>
            <a:pPr>
              <a:spcAft>
                <a:spcPts val="1200"/>
              </a:spcAft>
            </a:pPr>
            <a:r>
              <a:rPr lang="en-US" sz="1100" dirty="0">
                <a:solidFill>
                  <a:schemeClr val="bg1"/>
                </a:solidFill>
              </a:rPr>
              <a:t>The Silk Press Service with  </a:t>
            </a:r>
            <a:br>
              <a:rPr lang="en-US" sz="1100" dirty="0">
                <a:solidFill>
                  <a:schemeClr val="bg1"/>
                </a:solidFill>
              </a:rPr>
            </a:br>
            <a:r>
              <a:rPr lang="en-US" sz="1200" b="1" dirty="0">
                <a:solidFill>
                  <a:schemeClr val="bg1"/>
                </a:solidFill>
              </a:rPr>
              <a:t>Todd Edwards</a:t>
            </a:r>
            <a:br>
              <a:rPr lang="en-US" sz="1200" b="1" dirty="0">
                <a:solidFill>
                  <a:schemeClr val="bg1"/>
                </a:solidFill>
              </a:rPr>
            </a:br>
            <a:r>
              <a:rPr lang="en-US" sz="1200" b="1" i="1" dirty="0" err="1">
                <a:solidFill>
                  <a:schemeClr val="bg1"/>
                </a:solidFill>
              </a:rPr>
              <a:t>Mizani</a:t>
            </a:r>
            <a:r>
              <a:rPr lang="en-US" sz="1200" b="1" dirty="0">
                <a:solidFill>
                  <a:schemeClr val="bg1"/>
                </a:solidFill>
              </a:rPr>
              <a:t>  </a:t>
            </a:r>
          </a:p>
        </p:txBody>
      </p:sp>
      <p:sp>
        <p:nvSpPr>
          <p:cNvPr id="104" name="Rectangle 103">
            <a:extLst>
              <a:ext uri="{FF2B5EF4-FFF2-40B4-BE49-F238E27FC236}">
                <a16:creationId xmlns:a16="http://schemas.microsoft.com/office/drawing/2014/main" id="{CCCA0E47-4FAF-794E-85F1-B467EA663BDD}"/>
              </a:ext>
            </a:extLst>
          </p:cNvPr>
          <p:cNvSpPr/>
          <p:nvPr/>
        </p:nvSpPr>
        <p:spPr>
          <a:xfrm>
            <a:off x="6158545" y="3491954"/>
            <a:ext cx="2098779" cy="1294299"/>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37160" tIns="91440" rIns="91440" bIns="91440" rtlCol="0" anchor="t"/>
          <a:lstStyle/>
          <a:p>
            <a:pPr>
              <a:spcAft>
                <a:spcPts val="1200"/>
              </a:spcAft>
            </a:pPr>
            <a:r>
              <a:rPr lang="en-US" sz="1400" dirty="0">
                <a:solidFill>
                  <a:schemeClr val="bg1"/>
                </a:solidFill>
              </a:rPr>
              <a:t>WED, APR 1</a:t>
            </a:r>
          </a:p>
          <a:p>
            <a:pPr>
              <a:spcAft>
                <a:spcPts val="1200"/>
              </a:spcAft>
            </a:pPr>
            <a:r>
              <a:rPr lang="en-US" sz="1100" dirty="0">
                <a:solidFill>
                  <a:schemeClr val="bg1"/>
                </a:solidFill>
              </a:rPr>
              <a:t>Creative Color with Vivids with </a:t>
            </a:r>
            <a:r>
              <a:rPr lang="en-US" sz="1200" b="1" dirty="0">
                <a:solidFill>
                  <a:schemeClr val="bg1"/>
                </a:solidFill>
              </a:rPr>
              <a:t>Tiffany </a:t>
            </a:r>
            <a:r>
              <a:rPr lang="en-US" sz="1200" b="1" dirty="0" err="1">
                <a:solidFill>
                  <a:schemeClr val="bg1"/>
                </a:solidFill>
              </a:rPr>
              <a:t>Minyon</a:t>
            </a:r>
            <a:br>
              <a:rPr lang="en-US" sz="1200" b="1" dirty="0">
                <a:solidFill>
                  <a:schemeClr val="bg1"/>
                </a:solidFill>
              </a:rPr>
            </a:br>
            <a:r>
              <a:rPr lang="en-US" sz="1200" b="1" i="1" dirty="0">
                <a:solidFill>
                  <a:schemeClr val="bg1"/>
                </a:solidFill>
              </a:rPr>
              <a:t>Pulp Riot </a:t>
            </a:r>
          </a:p>
        </p:txBody>
      </p:sp>
      <p:sp>
        <p:nvSpPr>
          <p:cNvPr id="109" name="Rectangle 108">
            <a:extLst>
              <a:ext uri="{FF2B5EF4-FFF2-40B4-BE49-F238E27FC236}">
                <a16:creationId xmlns:a16="http://schemas.microsoft.com/office/drawing/2014/main" id="{2FF1BA74-4C62-204D-805F-7742CC8E6AFC}"/>
              </a:ext>
            </a:extLst>
          </p:cNvPr>
          <p:cNvSpPr/>
          <p:nvPr/>
        </p:nvSpPr>
        <p:spPr>
          <a:xfrm>
            <a:off x="6158545" y="4912160"/>
            <a:ext cx="2098779" cy="1294299"/>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37160" tIns="91440" rIns="91440" bIns="91440" rtlCol="0" anchor="t"/>
          <a:lstStyle/>
          <a:p>
            <a:pPr>
              <a:spcAft>
                <a:spcPts val="1200"/>
              </a:spcAft>
            </a:pPr>
            <a:r>
              <a:rPr lang="en-US" sz="1400">
                <a:solidFill>
                  <a:schemeClr val="bg1"/>
                </a:solidFill>
              </a:rPr>
              <a:t>WED, MAY 27</a:t>
            </a:r>
          </a:p>
          <a:p>
            <a:pPr>
              <a:spcAft>
                <a:spcPts val="1200"/>
              </a:spcAft>
            </a:pPr>
            <a:r>
              <a:rPr lang="en-US" sz="1100">
                <a:solidFill>
                  <a:schemeClr val="bg1"/>
                </a:solidFill>
              </a:rPr>
              <a:t>Graduation Event with</a:t>
            </a:r>
            <a:br>
              <a:rPr lang="en-US" sz="1100">
                <a:solidFill>
                  <a:schemeClr val="bg1"/>
                </a:solidFill>
              </a:rPr>
            </a:br>
            <a:r>
              <a:rPr lang="en-US" sz="1200" b="1">
                <a:solidFill>
                  <a:schemeClr val="bg1"/>
                </a:solidFill>
              </a:rPr>
              <a:t>Special Guests </a:t>
            </a:r>
            <a:endParaRPr lang="en-US" sz="1200" b="1" dirty="0">
              <a:solidFill>
                <a:schemeClr val="bg1"/>
              </a:solidFill>
            </a:endParaRPr>
          </a:p>
        </p:txBody>
      </p:sp>
      <p:cxnSp>
        <p:nvCxnSpPr>
          <p:cNvPr id="119" name="Straight Connector 118">
            <a:extLst>
              <a:ext uri="{FF2B5EF4-FFF2-40B4-BE49-F238E27FC236}">
                <a16:creationId xmlns:a16="http://schemas.microsoft.com/office/drawing/2014/main" id="{BC6F7C81-3790-6B43-A4B7-4CFCF4483177}"/>
              </a:ext>
            </a:extLst>
          </p:cNvPr>
          <p:cNvCxnSpPr>
            <a:cxnSpLocks/>
          </p:cNvCxnSpPr>
          <p:nvPr/>
        </p:nvCxnSpPr>
        <p:spPr>
          <a:xfrm>
            <a:off x="6158544" y="1040308"/>
            <a:ext cx="209877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0C1BD4E5-E750-7941-A9BA-67979B62010C}"/>
              </a:ext>
            </a:extLst>
          </p:cNvPr>
          <p:cNvCxnSpPr>
            <a:cxnSpLocks/>
          </p:cNvCxnSpPr>
          <p:nvPr/>
        </p:nvCxnSpPr>
        <p:spPr>
          <a:xfrm>
            <a:off x="6158544" y="2460514"/>
            <a:ext cx="209877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E9121663-AE54-CC4D-8E98-30F90F1065E1}"/>
              </a:ext>
            </a:extLst>
          </p:cNvPr>
          <p:cNvCxnSpPr>
            <a:cxnSpLocks/>
          </p:cNvCxnSpPr>
          <p:nvPr/>
        </p:nvCxnSpPr>
        <p:spPr>
          <a:xfrm>
            <a:off x="6158544" y="3880720"/>
            <a:ext cx="209877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F8D6049C-99D3-AB46-A617-6936AFF2BAD6}"/>
              </a:ext>
            </a:extLst>
          </p:cNvPr>
          <p:cNvCxnSpPr>
            <a:cxnSpLocks/>
          </p:cNvCxnSpPr>
          <p:nvPr/>
        </p:nvCxnSpPr>
        <p:spPr>
          <a:xfrm>
            <a:off x="6158544" y="5300926"/>
            <a:ext cx="209877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93" name="Rectangle 92">
            <a:extLst>
              <a:ext uri="{FF2B5EF4-FFF2-40B4-BE49-F238E27FC236}">
                <a16:creationId xmlns:a16="http://schemas.microsoft.com/office/drawing/2014/main" id="{CA1F08DC-F44C-444E-9CF7-3ED6C8D4202E}"/>
              </a:ext>
            </a:extLst>
          </p:cNvPr>
          <p:cNvSpPr/>
          <p:nvPr/>
        </p:nvSpPr>
        <p:spPr>
          <a:xfrm>
            <a:off x="8382409" y="651541"/>
            <a:ext cx="2098779" cy="1294299"/>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37160" tIns="91440" rIns="91440" bIns="91440" rtlCol="0" anchor="t"/>
          <a:lstStyle/>
          <a:p>
            <a:pPr>
              <a:spcAft>
                <a:spcPts val="1200"/>
              </a:spcAft>
            </a:pPr>
            <a:r>
              <a:rPr lang="en-US" sz="1400">
                <a:solidFill>
                  <a:schemeClr val="bg1"/>
                </a:solidFill>
              </a:rPr>
              <a:t>WED, DEC 3</a:t>
            </a:r>
          </a:p>
          <a:p>
            <a:pPr>
              <a:spcAft>
                <a:spcPts val="1200"/>
              </a:spcAft>
            </a:pPr>
            <a:r>
              <a:rPr lang="en-US" sz="1100">
                <a:solidFill>
                  <a:schemeClr val="bg1"/>
                </a:solidFill>
              </a:rPr>
              <a:t>Highlighting &amp;</a:t>
            </a:r>
            <a:br>
              <a:rPr lang="en-US" sz="1100">
                <a:solidFill>
                  <a:schemeClr val="bg1"/>
                </a:solidFill>
              </a:rPr>
            </a:br>
            <a:r>
              <a:rPr lang="en-US" sz="1100">
                <a:solidFill>
                  <a:schemeClr val="bg1"/>
                </a:solidFill>
              </a:rPr>
              <a:t>Balayage with</a:t>
            </a:r>
            <a:br>
              <a:rPr lang="en-US" sz="1100">
                <a:solidFill>
                  <a:schemeClr val="bg1"/>
                </a:solidFill>
              </a:rPr>
            </a:br>
            <a:r>
              <a:rPr lang="en-US" sz="1200" b="1">
                <a:solidFill>
                  <a:schemeClr val="bg1"/>
                </a:solidFill>
              </a:rPr>
              <a:t>Lindsey Olsen </a:t>
            </a:r>
            <a:br>
              <a:rPr lang="en-US" sz="1200" b="1">
                <a:solidFill>
                  <a:schemeClr val="bg1"/>
                </a:solidFill>
              </a:rPr>
            </a:br>
            <a:r>
              <a:rPr lang="en-US" sz="1200" b="1" i="1">
                <a:solidFill>
                  <a:schemeClr val="bg1"/>
                </a:solidFill>
              </a:rPr>
              <a:t>Redken</a:t>
            </a:r>
            <a:r>
              <a:rPr lang="en-US" sz="1200" b="1">
                <a:solidFill>
                  <a:schemeClr val="bg1"/>
                </a:solidFill>
              </a:rPr>
              <a:t> </a:t>
            </a:r>
            <a:endParaRPr lang="en-US" sz="1200" b="1" dirty="0">
              <a:solidFill>
                <a:schemeClr val="bg1"/>
              </a:solidFill>
            </a:endParaRPr>
          </a:p>
        </p:txBody>
      </p:sp>
      <p:sp>
        <p:nvSpPr>
          <p:cNvPr id="100" name="Rectangle 99">
            <a:extLst>
              <a:ext uri="{FF2B5EF4-FFF2-40B4-BE49-F238E27FC236}">
                <a16:creationId xmlns:a16="http://schemas.microsoft.com/office/drawing/2014/main" id="{29D1DC72-5B70-EA4D-A7C4-1AE4D71AA492}"/>
              </a:ext>
            </a:extLst>
          </p:cNvPr>
          <p:cNvSpPr/>
          <p:nvPr/>
        </p:nvSpPr>
        <p:spPr>
          <a:xfrm>
            <a:off x="8382409" y="2071747"/>
            <a:ext cx="2098779" cy="1294299"/>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37160" tIns="91440" rIns="91440" bIns="91440" rtlCol="0" anchor="t"/>
          <a:lstStyle/>
          <a:p>
            <a:pPr>
              <a:spcAft>
                <a:spcPts val="1200"/>
              </a:spcAft>
            </a:pPr>
            <a:r>
              <a:rPr lang="en-US" sz="1400" dirty="0">
                <a:solidFill>
                  <a:schemeClr val="bg1"/>
                </a:solidFill>
              </a:rPr>
              <a:t>WED, FEB 18</a:t>
            </a:r>
          </a:p>
          <a:p>
            <a:pPr>
              <a:spcAft>
                <a:spcPts val="1200"/>
              </a:spcAft>
            </a:pPr>
            <a:r>
              <a:rPr lang="en-US" sz="1100" dirty="0">
                <a:solidFill>
                  <a:schemeClr val="bg1"/>
                </a:solidFill>
              </a:rPr>
              <a:t>Wash &amp; Go</a:t>
            </a:r>
            <a:br>
              <a:rPr lang="en-US" sz="1100" dirty="0">
                <a:solidFill>
                  <a:schemeClr val="bg1"/>
                </a:solidFill>
              </a:rPr>
            </a:br>
            <a:r>
              <a:rPr lang="en-US" sz="1100" dirty="0">
                <a:solidFill>
                  <a:schemeClr val="bg1"/>
                </a:solidFill>
              </a:rPr>
              <a:t>Natural Styling with</a:t>
            </a:r>
            <a:br>
              <a:rPr lang="en-US" sz="1100" dirty="0">
                <a:solidFill>
                  <a:schemeClr val="bg1"/>
                </a:solidFill>
              </a:rPr>
            </a:br>
            <a:r>
              <a:rPr lang="en-US" sz="1200" b="1" dirty="0" err="1">
                <a:solidFill>
                  <a:schemeClr val="bg1"/>
                </a:solidFill>
              </a:rPr>
              <a:t>Marlee</a:t>
            </a:r>
            <a:r>
              <a:rPr lang="en-US" sz="1200" b="1" dirty="0">
                <a:solidFill>
                  <a:schemeClr val="bg1"/>
                </a:solidFill>
              </a:rPr>
              <a:t> Coles</a:t>
            </a:r>
            <a:br>
              <a:rPr lang="en-US" sz="1200" b="1" dirty="0">
                <a:solidFill>
                  <a:schemeClr val="bg1"/>
                </a:solidFill>
              </a:rPr>
            </a:br>
            <a:r>
              <a:rPr lang="en-US" sz="1200" b="1" i="1" dirty="0" err="1">
                <a:solidFill>
                  <a:schemeClr val="bg1"/>
                </a:solidFill>
              </a:rPr>
              <a:t>Mizani</a:t>
            </a:r>
            <a:r>
              <a:rPr lang="en-US" sz="1200" b="1" dirty="0">
                <a:solidFill>
                  <a:schemeClr val="bg1"/>
                </a:solidFill>
              </a:rPr>
              <a:t> </a:t>
            </a:r>
          </a:p>
        </p:txBody>
      </p:sp>
      <p:sp>
        <p:nvSpPr>
          <p:cNvPr id="105" name="Rectangle 104">
            <a:extLst>
              <a:ext uri="{FF2B5EF4-FFF2-40B4-BE49-F238E27FC236}">
                <a16:creationId xmlns:a16="http://schemas.microsoft.com/office/drawing/2014/main" id="{CC52D7A7-7F3F-E841-AB57-08E584DDA001}"/>
              </a:ext>
            </a:extLst>
          </p:cNvPr>
          <p:cNvSpPr/>
          <p:nvPr/>
        </p:nvSpPr>
        <p:spPr>
          <a:xfrm>
            <a:off x="8382409" y="3491954"/>
            <a:ext cx="2098779" cy="1294299"/>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37160" tIns="91440" rIns="91440" bIns="91440" rtlCol="0" anchor="t"/>
          <a:lstStyle/>
          <a:p>
            <a:pPr>
              <a:spcAft>
                <a:spcPts val="1200"/>
              </a:spcAft>
            </a:pPr>
            <a:r>
              <a:rPr lang="en-US" sz="1400">
                <a:solidFill>
                  <a:schemeClr val="bg1"/>
                </a:solidFill>
              </a:rPr>
              <a:t>WED, APR 15 </a:t>
            </a:r>
          </a:p>
          <a:p>
            <a:pPr>
              <a:spcAft>
                <a:spcPts val="1200"/>
              </a:spcAft>
            </a:pPr>
            <a:r>
              <a:rPr lang="en-US" sz="1100">
                <a:solidFill>
                  <a:schemeClr val="bg1"/>
                </a:solidFill>
              </a:rPr>
              <a:t>Braiding with</a:t>
            </a:r>
            <a:br>
              <a:rPr lang="en-US" sz="1100">
                <a:solidFill>
                  <a:schemeClr val="bg1"/>
                </a:solidFill>
              </a:rPr>
            </a:br>
            <a:r>
              <a:rPr lang="en-US" sz="1200" b="1">
                <a:solidFill>
                  <a:schemeClr val="bg1"/>
                </a:solidFill>
              </a:rPr>
              <a:t>Al Campbell</a:t>
            </a:r>
            <a:br>
              <a:rPr lang="en-US" sz="1200" b="1">
                <a:solidFill>
                  <a:schemeClr val="bg1"/>
                </a:solidFill>
              </a:rPr>
            </a:br>
            <a:r>
              <a:rPr lang="en-US" sz="1200" b="1" i="1">
                <a:solidFill>
                  <a:schemeClr val="bg1"/>
                </a:solidFill>
              </a:rPr>
              <a:t>Mizani</a:t>
            </a:r>
            <a:r>
              <a:rPr lang="en-US" sz="1200" b="1">
                <a:solidFill>
                  <a:schemeClr val="bg1"/>
                </a:solidFill>
              </a:rPr>
              <a:t> </a:t>
            </a:r>
            <a:endParaRPr lang="en-US" sz="1200" b="1" dirty="0">
              <a:solidFill>
                <a:schemeClr val="bg1"/>
              </a:solidFill>
            </a:endParaRPr>
          </a:p>
        </p:txBody>
      </p:sp>
      <p:sp>
        <p:nvSpPr>
          <p:cNvPr id="110" name="Rectangle 109">
            <a:extLst>
              <a:ext uri="{FF2B5EF4-FFF2-40B4-BE49-F238E27FC236}">
                <a16:creationId xmlns:a16="http://schemas.microsoft.com/office/drawing/2014/main" id="{145410FE-4F06-4B43-8A61-25896C05382A}"/>
              </a:ext>
            </a:extLst>
          </p:cNvPr>
          <p:cNvSpPr/>
          <p:nvPr/>
        </p:nvSpPr>
        <p:spPr>
          <a:xfrm>
            <a:off x="8382409" y="4912160"/>
            <a:ext cx="2098779" cy="12942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37160" tIns="91440" rIns="91440" bIns="91440" rtlCol="0" anchor="t"/>
          <a:lstStyle/>
          <a:p>
            <a:pPr>
              <a:spcAft>
                <a:spcPts val="600"/>
              </a:spcAft>
            </a:pPr>
            <a:r>
              <a:rPr lang="en-US" sz="2000" dirty="0">
                <a:solidFill>
                  <a:srgbClr val="E7D6C8"/>
                </a:solidFill>
                <a:latin typeface="Great Vibes" pitchFamily="2" charset="77"/>
              </a:rPr>
              <a:t>Register Today!</a:t>
            </a:r>
          </a:p>
          <a:p>
            <a:pPr>
              <a:spcAft>
                <a:spcPts val="600"/>
              </a:spcAft>
            </a:pPr>
            <a:r>
              <a:rPr lang="en-US" sz="1100" dirty="0">
                <a:solidFill>
                  <a:schemeClr val="bg1"/>
                </a:solidFill>
              </a:rPr>
              <a:t>All Classes on</a:t>
            </a:r>
            <a:br>
              <a:rPr lang="en-US" sz="1100" dirty="0">
                <a:solidFill>
                  <a:schemeClr val="bg1"/>
                </a:solidFill>
              </a:rPr>
            </a:br>
            <a:r>
              <a:rPr lang="en-US" sz="1200" b="1" dirty="0">
                <a:solidFill>
                  <a:schemeClr val="bg1"/>
                </a:solidFill>
              </a:rPr>
              <a:t>Wednesdays</a:t>
            </a:r>
            <a:br>
              <a:rPr lang="en-US" sz="1200" b="1" dirty="0">
                <a:solidFill>
                  <a:schemeClr val="bg1"/>
                </a:solidFill>
              </a:rPr>
            </a:br>
            <a:r>
              <a:rPr lang="en-US" sz="1200" b="1" dirty="0">
                <a:solidFill>
                  <a:schemeClr val="bg1"/>
                </a:solidFill>
              </a:rPr>
              <a:t>at 1:00 </a:t>
            </a:r>
            <a:r>
              <a:rPr lang="en-US" sz="1200" b="1" dirty="0" err="1">
                <a:solidFill>
                  <a:schemeClr val="bg1"/>
                </a:solidFill>
              </a:rPr>
              <a:t>est</a:t>
            </a:r>
            <a:r>
              <a:rPr lang="en-US" sz="1200" b="1" dirty="0">
                <a:solidFill>
                  <a:schemeClr val="bg1"/>
                </a:solidFill>
              </a:rPr>
              <a:t> </a:t>
            </a:r>
          </a:p>
        </p:txBody>
      </p:sp>
      <p:cxnSp>
        <p:nvCxnSpPr>
          <p:cNvPr id="120" name="Straight Connector 119">
            <a:extLst>
              <a:ext uri="{FF2B5EF4-FFF2-40B4-BE49-F238E27FC236}">
                <a16:creationId xmlns:a16="http://schemas.microsoft.com/office/drawing/2014/main" id="{FC4E3794-5850-DC43-8997-9D7C540BF732}"/>
              </a:ext>
            </a:extLst>
          </p:cNvPr>
          <p:cNvCxnSpPr>
            <a:cxnSpLocks/>
          </p:cNvCxnSpPr>
          <p:nvPr/>
        </p:nvCxnSpPr>
        <p:spPr>
          <a:xfrm>
            <a:off x="8382409" y="1040308"/>
            <a:ext cx="209877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8998F19E-0918-4643-B1F8-0AF9D9E2E062}"/>
              </a:ext>
            </a:extLst>
          </p:cNvPr>
          <p:cNvCxnSpPr>
            <a:cxnSpLocks/>
          </p:cNvCxnSpPr>
          <p:nvPr/>
        </p:nvCxnSpPr>
        <p:spPr>
          <a:xfrm>
            <a:off x="8382409" y="2460514"/>
            <a:ext cx="209877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DC0BB088-76BE-B647-B1C2-8A3AA8DA4F48}"/>
              </a:ext>
            </a:extLst>
          </p:cNvPr>
          <p:cNvCxnSpPr>
            <a:cxnSpLocks/>
          </p:cNvCxnSpPr>
          <p:nvPr/>
        </p:nvCxnSpPr>
        <p:spPr>
          <a:xfrm>
            <a:off x="8382409" y="3880720"/>
            <a:ext cx="209877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59" name="Freeform 158">
            <a:extLst>
              <a:ext uri="{FF2B5EF4-FFF2-40B4-BE49-F238E27FC236}">
                <a16:creationId xmlns:a16="http://schemas.microsoft.com/office/drawing/2014/main" id="{28DB5797-A3E1-2443-B0A8-D2BE4E5DBD11}"/>
              </a:ext>
            </a:extLst>
          </p:cNvPr>
          <p:cNvSpPr/>
          <p:nvPr/>
        </p:nvSpPr>
        <p:spPr>
          <a:xfrm rot="16200000">
            <a:off x="10211526" y="4974067"/>
            <a:ext cx="250106" cy="289219"/>
          </a:xfrm>
          <a:custGeom>
            <a:avLst/>
            <a:gdLst>
              <a:gd name="connsiteX0" fmla="*/ 1210907 w 1210907"/>
              <a:gd name="connsiteY0" fmla="*/ 776532 h 1381985"/>
              <a:gd name="connsiteX1" fmla="*/ 605453 w 1210907"/>
              <a:gd name="connsiteY1" fmla="*/ 1381985 h 1381985"/>
              <a:gd name="connsiteX2" fmla="*/ 501166 w 1210907"/>
              <a:gd name="connsiteY2" fmla="*/ 1277698 h 1381985"/>
              <a:gd name="connsiteX3" fmla="*/ 0 w 1210907"/>
              <a:gd name="connsiteY3" fmla="*/ 776532 h 1381985"/>
              <a:gd name="connsiteX4" fmla="*/ 104287 w 1210907"/>
              <a:gd name="connsiteY4" fmla="*/ 672245 h 1381985"/>
              <a:gd name="connsiteX5" fmla="*/ 531712 w 1210907"/>
              <a:gd name="connsiteY5" fmla="*/ 1099670 h 1381985"/>
              <a:gd name="connsiteX6" fmla="*/ 531712 w 1210907"/>
              <a:gd name="connsiteY6" fmla="*/ 0 h 1381985"/>
              <a:gd name="connsiteX7" fmla="*/ 679196 w 1210907"/>
              <a:gd name="connsiteY7" fmla="*/ 0 h 1381985"/>
              <a:gd name="connsiteX8" fmla="*/ 679196 w 1210907"/>
              <a:gd name="connsiteY8" fmla="*/ 1099669 h 1381985"/>
              <a:gd name="connsiteX9" fmla="*/ 1106620 w 1210907"/>
              <a:gd name="connsiteY9" fmla="*/ 672245 h 1381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0907" h="1381985">
                <a:moveTo>
                  <a:pt x="1210907" y="776532"/>
                </a:moveTo>
                <a:lnTo>
                  <a:pt x="605453" y="1381985"/>
                </a:lnTo>
                <a:lnTo>
                  <a:pt x="501166" y="1277698"/>
                </a:lnTo>
                <a:lnTo>
                  <a:pt x="0" y="776532"/>
                </a:lnTo>
                <a:lnTo>
                  <a:pt x="104287" y="672245"/>
                </a:lnTo>
                <a:lnTo>
                  <a:pt x="531712" y="1099670"/>
                </a:lnTo>
                <a:lnTo>
                  <a:pt x="531712" y="0"/>
                </a:lnTo>
                <a:lnTo>
                  <a:pt x="679196" y="0"/>
                </a:lnTo>
                <a:lnTo>
                  <a:pt x="679196" y="1099669"/>
                </a:lnTo>
                <a:lnTo>
                  <a:pt x="1106620" y="672245"/>
                </a:lnTo>
                <a:close/>
              </a:path>
            </a:pathLst>
          </a:custGeom>
          <a:solidFill>
            <a:srgbClr val="E7D6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74086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1641F86-9642-124E-B6C3-E79BDF22A84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064000" y="731520"/>
            <a:ext cx="4064000" cy="1090305"/>
          </a:xfrm>
          <a:prstGeom prst="rect">
            <a:avLst/>
          </a:prstGeom>
        </p:spPr>
      </p:pic>
      <p:sp>
        <p:nvSpPr>
          <p:cNvPr id="14" name="Rectangle 13">
            <a:extLst>
              <a:ext uri="{FF2B5EF4-FFF2-40B4-BE49-F238E27FC236}">
                <a16:creationId xmlns:a16="http://schemas.microsoft.com/office/drawing/2014/main" id="{0016DE6D-4195-6246-A1DF-F7D7F8B7A466}"/>
              </a:ext>
            </a:extLst>
          </p:cNvPr>
          <p:cNvSpPr/>
          <p:nvPr/>
        </p:nvSpPr>
        <p:spPr>
          <a:xfrm>
            <a:off x="463297" y="4388358"/>
            <a:ext cx="11265408" cy="461665"/>
          </a:xfrm>
          <a:prstGeom prst="rect">
            <a:avLst/>
          </a:prstGeom>
        </p:spPr>
        <p:txBody>
          <a:bodyPr wrap="square">
            <a:spAutoFit/>
          </a:bodyPr>
          <a:lstStyle/>
          <a:p>
            <a:pPr algn="ctr"/>
            <a:r>
              <a:rPr lang="en-US" sz="2400" dirty="0">
                <a:solidFill>
                  <a:srgbClr val="E7D6C8"/>
                </a:solidFill>
              </a:rPr>
              <a:t>Want to hear more about texture mastery for your school?</a:t>
            </a:r>
            <a:endParaRPr lang="en-US" sz="2000" dirty="0">
              <a:solidFill>
                <a:srgbClr val="E7D6C8"/>
              </a:solidFill>
            </a:endParaRPr>
          </a:p>
        </p:txBody>
      </p:sp>
      <p:pic>
        <p:nvPicPr>
          <p:cNvPr id="28" name="Picture 27">
            <a:extLst>
              <a:ext uri="{FF2B5EF4-FFF2-40B4-BE49-F238E27FC236}">
                <a16:creationId xmlns:a16="http://schemas.microsoft.com/office/drawing/2014/main" id="{08A37244-3B0B-1143-9F53-B8BC51011FF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9632510" y="2133600"/>
            <a:ext cx="2096194" cy="2096194"/>
          </a:xfrm>
          <a:prstGeom prst="rect">
            <a:avLst/>
          </a:prstGeom>
          <a:noFill/>
          <a:ln w="25400">
            <a:solidFill>
              <a:schemeClr val="bg1"/>
            </a:solidFill>
          </a:ln>
        </p:spPr>
      </p:pic>
      <p:pic>
        <p:nvPicPr>
          <p:cNvPr id="29" name="Picture 28">
            <a:extLst>
              <a:ext uri="{FF2B5EF4-FFF2-40B4-BE49-F238E27FC236}">
                <a16:creationId xmlns:a16="http://schemas.microsoft.com/office/drawing/2014/main" id="{CBB29C5A-A6AC-2743-B6D7-21C89155AED9}"/>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5047902" y="2133600"/>
            <a:ext cx="2096194" cy="2096194"/>
          </a:xfrm>
          <a:prstGeom prst="rect">
            <a:avLst/>
          </a:prstGeom>
          <a:noFill/>
          <a:ln w="25400">
            <a:solidFill>
              <a:schemeClr val="bg1"/>
            </a:solidFill>
          </a:ln>
        </p:spPr>
      </p:pic>
      <p:pic>
        <p:nvPicPr>
          <p:cNvPr id="31" name="Picture 30">
            <a:extLst>
              <a:ext uri="{FF2B5EF4-FFF2-40B4-BE49-F238E27FC236}">
                <a16:creationId xmlns:a16="http://schemas.microsoft.com/office/drawing/2014/main" id="{02FD0FEE-26E7-E846-A333-5402ABEF4183}"/>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463296" y="2133600"/>
            <a:ext cx="2096194" cy="2096194"/>
          </a:xfrm>
          <a:prstGeom prst="rect">
            <a:avLst/>
          </a:prstGeom>
          <a:noFill/>
          <a:ln w="25400">
            <a:solidFill>
              <a:schemeClr val="bg1"/>
            </a:solidFill>
          </a:ln>
        </p:spPr>
      </p:pic>
      <p:pic>
        <p:nvPicPr>
          <p:cNvPr id="32" name="Picture 31">
            <a:extLst>
              <a:ext uri="{FF2B5EF4-FFF2-40B4-BE49-F238E27FC236}">
                <a16:creationId xmlns:a16="http://schemas.microsoft.com/office/drawing/2014/main" id="{E7F15ADF-1123-4F46-8AEE-174E3E96F9DF}"/>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2755599" y="2133600"/>
            <a:ext cx="2096194" cy="2096194"/>
          </a:xfrm>
          <a:prstGeom prst="rect">
            <a:avLst/>
          </a:prstGeom>
          <a:noFill/>
          <a:ln w="25400">
            <a:solidFill>
              <a:schemeClr val="bg1"/>
            </a:solidFill>
          </a:ln>
        </p:spPr>
      </p:pic>
      <p:sp>
        <p:nvSpPr>
          <p:cNvPr id="13" name="Rectangle 12">
            <a:extLst>
              <a:ext uri="{FF2B5EF4-FFF2-40B4-BE49-F238E27FC236}">
                <a16:creationId xmlns:a16="http://schemas.microsoft.com/office/drawing/2014/main" id="{00557B48-DD2A-B24D-867F-74F7117A0D0F}"/>
              </a:ext>
            </a:extLst>
          </p:cNvPr>
          <p:cNvSpPr/>
          <p:nvPr/>
        </p:nvSpPr>
        <p:spPr>
          <a:xfrm>
            <a:off x="4743541" y="4845558"/>
            <a:ext cx="4604519" cy="1846188"/>
          </a:xfrm>
          <a:prstGeom prst="rect">
            <a:avLst/>
          </a:prstGeom>
        </p:spPr>
        <p:txBody>
          <a:bodyPr wrap="square" anchor="ctr">
            <a:noAutofit/>
          </a:bodyPr>
          <a:lstStyle/>
          <a:p>
            <a:r>
              <a:rPr lang="en-US" sz="4800" dirty="0">
                <a:solidFill>
                  <a:schemeClr val="bg1"/>
                </a:solidFill>
                <a:latin typeface="Great Vibes" pitchFamily="2" charset="77"/>
              </a:rPr>
              <a:t>Scan the code to enroll!</a:t>
            </a:r>
          </a:p>
        </p:txBody>
      </p:sp>
      <p:sp>
        <p:nvSpPr>
          <p:cNvPr id="17" name="Freeform 16">
            <a:extLst>
              <a:ext uri="{FF2B5EF4-FFF2-40B4-BE49-F238E27FC236}">
                <a16:creationId xmlns:a16="http://schemas.microsoft.com/office/drawing/2014/main" id="{E775F45E-4CF5-DB4F-9F6F-AA9157120B18}"/>
              </a:ext>
            </a:extLst>
          </p:cNvPr>
          <p:cNvSpPr/>
          <p:nvPr/>
        </p:nvSpPr>
        <p:spPr>
          <a:xfrm rot="5400000">
            <a:off x="4122873" y="5453095"/>
            <a:ext cx="425956" cy="492568"/>
          </a:xfrm>
          <a:custGeom>
            <a:avLst/>
            <a:gdLst>
              <a:gd name="connsiteX0" fmla="*/ 1210907 w 1210907"/>
              <a:gd name="connsiteY0" fmla="*/ 776532 h 1381985"/>
              <a:gd name="connsiteX1" fmla="*/ 605453 w 1210907"/>
              <a:gd name="connsiteY1" fmla="*/ 1381985 h 1381985"/>
              <a:gd name="connsiteX2" fmla="*/ 501166 w 1210907"/>
              <a:gd name="connsiteY2" fmla="*/ 1277698 h 1381985"/>
              <a:gd name="connsiteX3" fmla="*/ 0 w 1210907"/>
              <a:gd name="connsiteY3" fmla="*/ 776532 h 1381985"/>
              <a:gd name="connsiteX4" fmla="*/ 104287 w 1210907"/>
              <a:gd name="connsiteY4" fmla="*/ 672245 h 1381985"/>
              <a:gd name="connsiteX5" fmla="*/ 531712 w 1210907"/>
              <a:gd name="connsiteY5" fmla="*/ 1099670 h 1381985"/>
              <a:gd name="connsiteX6" fmla="*/ 531712 w 1210907"/>
              <a:gd name="connsiteY6" fmla="*/ 0 h 1381985"/>
              <a:gd name="connsiteX7" fmla="*/ 679196 w 1210907"/>
              <a:gd name="connsiteY7" fmla="*/ 0 h 1381985"/>
              <a:gd name="connsiteX8" fmla="*/ 679196 w 1210907"/>
              <a:gd name="connsiteY8" fmla="*/ 1099669 h 1381985"/>
              <a:gd name="connsiteX9" fmla="*/ 1106620 w 1210907"/>
              <a:gd name="connsiteY9" fmla="*/ 672245 h 1381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0907" h="1381985">
                <a:moveTo>
                  <a:pt x="1210907" y="776532"/>
                </a:moveTo>
                <a:lnTo>
                  <a:pt x="605453" y="1381985"/>
                </a:lnTo>
                <a:lnTo>
                  <a:pt x="501166" y="1277698"/>
                </a:lnTo>
                <a:lnTo>
                  <a:pt x="0" y="776532"/>
                </a:lnTo>
                <a:lnTo>
                  <a:pt x="104287" y="672245"/>
                </a:lnTo>
                <a:lnTo>
                  <a:pt x="531712" y="1099670"/>
                </a:lnTo>
                <a:lnTo>
                  <a:pt x="531712" y="0"/>
                </a:lnTo>
                <a:lnTo>
                  <a:pt x="679196" y="0"/>
                </a:lnTo>
                <a:lnTo>
                  <a:pt x="679196" y="1099669"/>
                </a:lnTo>
                <a:lnTo>
                  <a:pt x="1106620" y="67224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F294A37B-F59E-634A-B46B-929B79E97532}"/>
              </a:ext>
            </a:extLst>
          </p:cNvPr>
          <p:cNvSpPr/>
          <p:nvPr/>
        </p:nvSpPr>
        <p:spPr>
          <a:xfrm>
            <a:off x="2843940" y="5209309"/>
            <a:ext cx="980140" cy="980140"/>
          </a:xfrm>
          <a:prstGeom prst="rect">
            <a:avLst/>
          </a:prstGeom>
          <a:solidFill>
            <a:srgbClr val="DA0A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a:solidFill>
                  <a:schemeClr val="bg1"/>
                </a:solidFill>
              </a:rPr>
              <a:t>FPO </a:t>
            </a:r>
          </a:p>
          <a:p>
            <a:pPr algn="ctr"/>
            <a:r>
              <a:rPr lang="en-US" sz="800" b="1" dirty="0">
                <a:solidFill>
                  <a:schemeClr val="bg1"/>
                </a:solidFill>
              </a:rPr>
              <a:t>REGISTRATION LINK </a:t>
            </a:r>
          </a:p>
        </p:txBody>
      </p:sp>
      <p:pic>
        <p:nvPicPr>
          <p:cNvPr id="2" name="Picture 1">
            <a:extLst>
              <a:ext uri="{FF2B5EF4-FFF2-40B4-BE49-F238E27FC236}">
                <a16:creationId xmlns:a16="http://schemas.microsoft.com/office/drawing/2014/main" id="{9681CF5E-162F-E941-B2E6-A537840C8C2A}"/>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l="-119"/>
          <a:stretch/>
        </p:blipFill>
        <p:spPr>
          <a:xfrm>
            <a:off x="7340207" y="2133600"/>
            <a:ext cx="2096193" cy="2096194"/>
          </a:xfrm>
          <a:prstGeom prst="rect">
            <a:avLst/>
          </a:prstGeom>
          <a:noFill/>
          <a:ln w="25400">
            <a:solidFill>
              <a:schemeClr val="bg1"/>
            </a:solidFill>
          </a:ln>
        </p:spPr>
      </p:pic>
    </p:spTree>
    <p:extLst>
      <p:ext uri="{BB962C8B-B14F-4D97-AF65-F5344CB8AC3E}">
        <p14:creationId xmlns:p14="http://schemas.microsoft.com/office/powerpoint/2010/main" val="1612234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758</TotalTime>
  <Words>557</Words>
  <Application>Microsoft Macintosh PowerPoint</Application>
  <PresentationFormat>Widescreen</PresentationFormat>
  <Paragraphs>90</Paragraphs>
  <Slides>8</Slides>
  <Notes>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Calibri</vt:lpstr>
      <vt:lpstr>Century Gothic</vt:lpstr>
      <vt:lpstr>Great Vibes</vt:lpstr>
      <vt:lpstr>Office Theme</vt:lpstr>
      <vt:lpstr>PowerPoint Presentation</vt:lpstr>
      <vt:lpstr>PowerPoint Presentation</vt:lpstr>
      <vt:lpstr>PowerPoint Presentation</vt:lpstr>
      <vt:lpstr>TEXTURE MASTERY PROGRAM </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INDUSTRY RECRUITMENT</dc:title>
  <dc:creator>CHRISTOPHER FILARDO</dc:creator>
  <cp:lastModifiedBy>CHRISTOPHER FILARDO</cp:lastModifiedBy>
  <cp:revision>74</cp:revision>
  <dcterms:created xsi:type="dcterms:W3CDTF">2025-05-19T18:11:09Z</dcterms:created>
  <dcterms:modified xsi:type="dcterms:W3CDTF">2025-07-31T18:12:10Z</dcterms:modified>
</cp:coreProperties>
</file>